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35999738" cy="20880388"/>
  <p:notesSz cx="6858000" cy="9144000"/>
  <p:defaultTextStyle>
    <a:defPPr>
      <a:defRPr lang="en-US"/>
    </a:defPPr>
    <a:lvl1pPr marL="0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1pPr>
    <a:lvl2pPr marL="1365108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2pPr>
    <a:lvl3pPr marL="2730216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3pPr>
    <a:lvl4pPr marL="4095323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4pPr>
    <a:lvl5pPr marL="5460431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5pPr>
    <a:lvl6pPr marL="6825539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6pPr>
    <a:lvl7pPr marL="8190647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7pPr>
    <a:lvl8pPr marL="9555754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8pPr>
    <a:lvl9pPr marL="10920862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/>
    <p:restoredTop sz="94714"/>
  </p:normalViewPr>
  <p:slideViewPr>
    <p:cSldViewPr snapToGrid="0" snapToObjects="1">
      <p:cViewPr>
        <p:scale>
          <a:sx n="35" d="100"/>
          <a:sy n="35" d="100"/>
        </p:scale>
        <p:origin x="26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417232"/>
            <a:ext cx="26999804" cy="7269468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967039"/>
            <a:ext cx="26999804" cy="5041259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11687"/>
            <a:ext cx="7762444" cy="17695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11687"/>
            <a:ext cx="22837334" cy="17695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205600"/>
            <a:ext cx="31049774" cy="8685660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973430"/>
            <a:ext cx="31049774" cy="4567583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11689"/>
            <a:ext cx="31049774" cy="4035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118597"/>
            <a:ext cx="15229575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627142"/>
            <a:ext cx="15229575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118597"/>
            <a:ext cx="15304578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627142"/>
            <a:ext cx="15304578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006391"/>
            <a:ext cx="18224867" cy="14838609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006391"/>
            <a:ext cx="18224867" cy="14838609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11689"/>
            <a:ext cx="31049774" cy="403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558437"/>
            <a:ext cx="31049774" cy="1324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353028"/>
            <a:ext cx="12149912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1426224-7320-394D-B216-152F979EB830}"/>
              </a:ext>
            </a:extLst>
          </p:cNvPr>
          <p:cNvSpPr txBox="1"/>
          <p:nvPr/>
        </p:nvSpPr>
        <p:spPr>
          <a:xfrm>
            <a:off x="14096832" y="14806748"/>
            <a:ext cx="7491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Times New Roman" charset="0"/>
                <a:ea typeface="Times New Roman" charset="0"/>
                <a:cs typeface="Times New Roman" charset="0"/>
              </a:rPr>
              <a:t>Unseen </a:t>
            </a:r>
            <a:r>
              <a:rPr lang="en-US" sz="7000" smtClean="0">
                <a:latin typeface="Times New Roman" charset="0"/>
                <a:ea typeface="Times New Roman" charset="0"/>
                <a:cs typeface="Times New Roman" charset="0"/>
              </a:rPr>
              <a:t>Test Classes</a:t>
            </a:r>
            <a:endParaRPr lang="en-US" sz="7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BB10301-8430-6041-9CB1-3A851B64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695" b="92521" l="10000" r="98485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53737" y="7644557"/>
            <a:ext cx="3853258" cy="42152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5C25B9F8-5084-C34A-A40C-E50E1FBF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873" b="94904" l="9797" r="9493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88841" y="10949666"/>
            <a:ext cx="3783050" cy="40131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CA885451-FD33-9A47-A5D8-71588E826B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6" t="18716"/>
          <a:stretch/>
        </p:blipFill>
        <p:spPr>
          <a:xfrm>
            <a:off x="13230166" y="2838337"/>
            <a:ext cx="4900400" cy="463902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0824BBB8-FD93-8E46-8489-3E0DDE29CC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084" t="23851" r="17921" b="24234"/>
          <a:stretch/>
        </p:blipFill>
        <p:spPr>
          <a:xfrm>
            <a:off x="17827715" y="3281899"/>
            <a:ext cx="4975539" cy="36383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9B74F74B-01D7-DB4F-A5AC-17B90F655F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9446" t="38160" r="41230" b="36519"/>
          <a:stretch/>
        </p:blipFill>
        <p:spPr>
          <a:xfrm>
            <a:off x="18533949" y="8048874"/>
            <a:ext cx="3561929" cy="290161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8F1FFADA-6C2A-464C-A04D-497F62F95E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7734" t="40362" r="38082" b="42390"/>
          <a:stretch/>
        </p:blipFill>
        <p:spPr>
          <a:xfrm rot="1564697">
            <a:off x="18235132" y="11950967"/>
            <a:ext cx="4534440" cy="2010496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5400000">
            <a:off x="15140409" y="7071146"/>
            <a:ext cx="1079914" cy="7781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19961044" y="7071146"/>
            <a:ext cx="1079914" cy="7781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842634" y="2838337"/>
            <a:ext cx="3329" cy="12017454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9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36</cp:revision>
  <dcterms:created xsi:type="dcterms:W3CDTF">2018-05-18T18:48:23Z</dcterms:created>
  <dcterms:modified xsi:type="dcterms:W3CDTF">2018-11-17T04:24:09Z</dcterms:modified>
</cp:coreProperties>
</file>