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</p:sldIdLst>
  <p:sldSz cx="35999738" cy="20880388"/>
  <p:notesSz cx="6858000" cy="9144000"/>
  <p:defaultTextStyle>
    <a:defPPr>
      <a:defRPr lang="en-US"/>
    </a:defPPr>
    <a:lvl1pPr marL="0" algn="l" defTabSz="2730216" rtl="0" eaLnBrk="1" latinLnBrk="0" hangingPunct="1">
      <a:defRPr sz="5374" kern="1200">
        <a:solidFill>
          <a:schemeClr val="tx1"/>
        </a:solidFill>
        <a:latin typeface="+mn-lt"/>
        <a:ea typeface="+mn-ea"/>
        <a:cs typeface="+mn-cs"/>
      </a:defRPr>
    </a:lvl1pPr>
    <a:lvl2pPr marL="1365108" algn="l" defTabSz="2730216" rtl="0" eaLnBrk="1" latinLnBrk="0" hangingPunct="1">
      <a:defRPr sz="5374" kern="1200">
        <a:solidFill>
          <a:schemeClr val="tx1"/>
        </a:solidFill>
        <a:latin typeface="+mn-lt"/>
        <a:ea typeface="+mn-ea"/>
        <a:cs typeface="+mn-cs"/>
      </a:defRPr>
    </a:lvl2pPr>
    <a:lvl3pPr marL="2730216" algn="l" defTabSz="2730216" rtl="0" eaLnBrk="1" latinLnBrk="0" hangingPunct="1">
      <a:defRPr sz="5374" kern="1200">
        <a:solidFill>
          <a:schemeClr val="tx1"/>
        </a:solidFill>
        <a:latin typeface="+mn-lt"/>
        <a:ea typeface="+mn-ea"/>
        <a:cs typeface="+mn-cs"/>
      </a:defRPr>
    </a:lvl3pPr>
    <a:lvl4pPr marL="4095323" algn="l" defTabSz="2730216" rtl="0" eaLnBrk="1" latinLnBrk="0" hangingPunct="1">
      <a:defRPr sz="5374" kern="1200">
        <a:solidFill>
          <a:schemeClr val="tx1"/>
        </a:solidFill>
        <a:latin typeface="+mn-lt"/>
        <a:ea typeface="+mn-ea"/>
        <a:cs typeface="+mn-cs"/>
      </a:defRPr>
    </a:lvl4pPr>
    <a:lvl5pPr marL="5460431" algn="l" defTabSz="2730216" rtl="0" eaLnBrk="1" latinLnBrk="0" hangingPunct="1">
      <a:defRPr sz="5374" kern="1200">
        <a:solidFill>
          <a:schemeClr val="tx1"/>
        </a:solidFill>
        <a:latin typeface="+mn-lt"/>
        <a:ea typeface="+mn-ea"/>
        <a:cs typeface="+mn-cs"/>
      </a:defRPr>
    </a:lvl5pPr>
    <a:lvl6pPr marL="6825539" algn="l" defTabSz="2730216" rtl="0" eaLnBrk="1" latinLnBrk="0" hangingPunct="1">
      <a:defRPr sz="5374" kern="1200">
        <a:solidFill>
          <a:schemeClr val="tx1"/>
        </a:solidFill>
        <a:latin typeface="+mn-lt"/>
        <a:ea typeface="+mn-ea"/>
        <a:cs typeface="+mn-cs"/>
      </a:defRPr>
    </a:lvl6pPr>
    <a:lvl7pPr marL="8190647" algn="l" defTabSz="2730216" rtl="0" eaLnBrk="1" latinLnBrk="0" hangingPunct="1">
      <a:defRPr sz="5374" kern="1200">
        <a:solidFill>
          <a:schemeClr val="tx1"/>
        </a:solidFill>
        <a:latin typeface="+mn-lt"/>
        <a:ea typeface="+mn-ea"/>
        <a:cs typeface="+mn-cs"/>
      </a:defRPr>
    </a:lvl7pPr>
    <a:lvl8pPr marL="9555754" algn="l" defTabSz="2730216" rtl="0" eaLnBrk="1" latinLnBrk="0" hangingPunct="1">
      <a:defRPr sz="5374" kern="1200">
        <a:solidFill>
          <a:schemeClr val="tx1"/>
        </a:solidFill>
        <a:latin typeface="+mn-lt"/>
        <a:ea typeface="+mn-ea"/>
        <a:cs typeface="+mn-cs"/>
      </a:defRPr>
    </a:lvl8pPr>
    <a:lvl9pPr marL="10920862" algn="l" defTabSz="2730216" rtl="0" eaLnBrk="1" latinLnBrk="0" hangingPunct="1">
      <a:defRPr sz="53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1"/>
    <p:restoredTop sz="94714"/>
  </p:normalViewPr>
  <p:slideViewPr>
    <p:cSldViewPr snapToGrid="0" snapToObjects="1">
      <p:cViewPr>
        <p:scale>
          <a:sx n="35" d="100"/>
          <a:sy n="35" d="100"/>
        </p:scale>
        <p:origin x="2640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3417232"/>
            <a:ext cx="26999804" cy="7269468"/>
          </a:xfrm>
        </p:spPr>
        <p:txBody>
          <a:bodyPr anchor="b"/>
          <a:lstStyle>
            <a:lvl1pPr algn="ctr">
              <a:defRPr sz="177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0967039"/>
            <a:ext cx="26999804" cy="5041259"/>
          </a:xfrm>
        </p:spPr>
        <p:txBody>
          <a:bodyPr/>
          <a:lstStyle>
            <a:lvl1pPr marL="0" indent="0" algn="ctr">
              <a:buNone/>
              <a:defRPr sz="7086"/>
            </a:lvl1pPr>
            <a:lvl2pPr marL="1349974" indent="0" algn="ctr">
              <a:buNone/>
              <a:defRPr sz="5905"/>
            </a:lvl2pPr>
            <a:lvl3pPr marL="2699949" indent="0" algn="ctr">
              <a:buNone/>
              <a:defRPr sz="5315"/>
            </a:lvl3pPr>
            <a:lvl4pPr marL="4049923" indent="0" algn="ctr">
              <a:buNone/>
              <a:defRPr sz="4724"/>
            </a:lvl4pPr>
            <a:lvl5pPr marL="5399898" indent="0" algn="ctr">
              <a:buNone/>
              <a:defRPr sz="4724"/>
            </a:lvl5pPr>
            <a:lvl6pPr marL="6749872" indent="0" algn="ctr">
              <a:buNone/>
              <a:defRPr sz="4724"/>
            </a:lvl6pPr>
            <a:lvl7pPr marL="8099847" indent="0" algn="ctr">
              <a:buNone/>
              <a:defRPr sz="4724"/>
            </a:lvl7pPr>
            <a:lvl8pPr marL="9449821" indent="0" algn="ctr">
              <a:buNone/>
              <a:defRPr sz="4724"/>
            </a:lvl8pPr>
            <a:lvl9pPr marL="10799796" indent="0" algn="ctr">
              <a:buNone/>
              <a:defRPr sz="4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277A-F8D7-CA41-9C61-B26EF9DEDFA8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A6-8A63-E64C-A174-14156139C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277A-F8D7-CA41-9C61-B26EF9DEDFA8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A6-8A63-E64C-A174-14156139C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1111687"/>
            <a:ext cx="7762444" cy="176951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1111687"/>
            <a:ext cx="22837334" cy="176951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277A-F8D7-CA41-9C61-B26EF9DEDFA8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A6-8A63-E64C-A174-14156139C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277A-F8D7-CA41-9C61-B26EF9DEDFA8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A6-8A63-E64C-A174-14156139C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5205600"/>
            <a:ext cx="31049774" cy="8685660"/>
          </a:xfrm>
        </p:spPr>
        <p:txBody>
          <a:bodyPr anchor="b"/>
          <a:lstStyle>
            <a:lvl1pPr>
              <a:defRPr sz="177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3973430"/>
            <a:ext cx="31049774" cy="4567583"/>
          </a:xfrm>
        </p:spPr>
        <p:txBody>
          <a:bodyPr/>
          <a:lstStyle>
            <a:lvl1pPr marL="0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1pPr>
            <a:lvl2pPr marL="1349974" indent="0">
              <a:buNone/>
              <a:defRPr sz="5905">
                <a:solidFill>
                  <a:schemeClr val="tx1">
                    <a:tint val="75000"/>
                  </a:schemeClr>
                </a:solidFill>
              </a:defRPr>
            </a:lvl2pPr>
            <a:lvl3pPr marL="2699949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3pPr>
            <a:lvl4pPr marL="4049923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4pPr>
            <a:lvl5pPr marL="53998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5pPr>
            <a:lvl6pPr marL="6749872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6pPr>
            <a:lvl7pPr marL="8099847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7pPr>
            <a:lvl8pPr marL="944982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8pPr>
            <a:lvl9pPr marL="10799796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277A-F8D7-CA41-9C61-B26EF9DEDFA8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A6-8A63-E64C-A174-14156139C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5558437"/>
            <a:ext cx="15299889" cy="13248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5558437"/>
            <a:ext cx="15299889" cy="13248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277A-F8D7-CA41-9C61-B26EF9DEDFA8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A6-8A63-E64C-A174-14156139C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111689"/>
            <a:ext cx="31049774" cy="4035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5118597"/>
            <a:ext cx="15229575" cy="2508545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7627142"/>
            <a:ext cx="15229575" cy="112183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5118597"/>
            <a:ext cx="15304578" cy="2508545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7627142"/>
            <a:ext cx="15304578" cy="112183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277A-F8D7-CA41-9C61-B26EF9DEDFA8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A6-8A63-E64C-A174-14156139C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277A-F8D7-CA41-9C61-B26EF9DEDFA8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A6-8A63-E64C-A174-14156139C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277A-F8D7-CA41-9C61-B26EF9DEDFA8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A6-8A63-E64C-A174-14156139C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392026"/>
            <a:ext cx="11610852" cy="487209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3006391"/>
            <a:ext cx="18224867" cy="14838609"/>
          </a:xfrm>
        </p:spPr>
        <p:txBody>
          <a:bodyPr/>
          <a:lstStyle>
            <a:lvl1pPr>
              <a:defRPr sz="9449"/>
            </a:lvl1pPr>
            <a:lvl2pPr>
              <a:defRPr sz="8268"/>
            </a:lvl2pPr>
            <a:lvl3pPr>
              <a:defRPr sz="7086"/>
            </a:lvl3pPr>
            <a:lvl4pPr>
              <a:defRPr sz="5905"/>
            </a:lvl4pPr>
            <a:lvl5pPr>
              <a:defRPr sz="5905"/>
            </a:lvl5pPr>
            <a:lvl6pPr>
              <a:defRPr sz="5905"/>
            </a:lvl6pPr>
            <a:lvl7pPr>
              <a:defRPr sz="5905"/>
            </a:lvl7pPr>
            <a:lvl8pPr>
              <a:defRPr sz="5905"/>
            </a:lvl8pPr>
            <a:lvl9pPr>
              <a:defRPr sz="59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6264116"/>
            <a:ext cx="11610852" cy="11605051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277A-F8D7-CA41-9C61-B26EF9DEDFA8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A6-8A63-E64C-A174-14156139C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392026"/>
            <a:ext cx="11610852" cy="487209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3006391"/>
            <a:ext cx="18224867" cy="14838609"/>
          </a:xfrm>
        </p:spPr>
        <p:txBody>
          <a:bodyPr anchor="t"/>
          <a:lstStyle>
            <a:lvl1pPr marL="0" indent="0">
              <a:buNone/>
              <a:defRPr sz="9449"/>
            </a:lvl1pPr>
            <a:lvl2pPr marL="1349974" indent="0">
              <a:buNone/>
              <a:defRPr sz="8268"/>
            </a:lvl2pPr>
            <a:lvl3pPr marL="2699949" indent="0">
              <a:buNone/>
              <a:defRPr sz="7086"/>
            </a:lvl3pPr>
            <a:lvl4pPr marL="4049923" indent="0">
              <a:buNone/>
              <a:defRPr sz="5905"/>
            </a:lvl4pPr>
            <a:lvl5pPr marL="5399898" indent="0">
              <a:buNone/>
              <a:defRPr sz="5905"/>
            </a:lvl5pPr>
            <a:lvl6pPr marL="6749872" indent="0">
              <a:buNone/>
              <a:defRPr sz="5905"/>
            </a:lvl6pPr>
            <a:lvl7pPr marL="8099847" indent="0">
              <a:buNone/>
              <a:defRPr sz="5905"/>
            </a:lvl7pPr>
            <a:lvl8pPr marL="9449821" indent="0">
              <a:buNone/>
              <a:defRPr sz="5905"/>
            </a:lvl8pPr>
            <a:lvl9pPr marL="10799796" indent="0">
              <a:buNone/>
              <a:defRPr sz="590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6264116"/>
            <a:ext cx="11610852" cy="11605051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277A-F8D7-CA41-9C61-B26EF9DEDFA8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A6-8A63-E64C-A174-14156139C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111689"/>
            <a:ext cx="31049774" cy="4035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5558437"/>
            <a:ext cx="31049774" cy="13248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9353028"/>
            <a:ext cx="8099941" cy="1111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1277A-F8D7-CA41-9C61-B26EF9DEDFA8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9353028"/>
            <a:ext cx="12149912" cy="1111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9353028"/>
            <a:ext cx="8099941" cy="1111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5A0A6-8A63-E64C-A174-14156139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4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699949" rtl="0" eaLnBrk="1" latinLnBrk="0" hangingPunct="1">
        <a:lnSpc>
          <a:spcPct val="90000"/>
        </a:lnSpc>
        <a:spcBef>
          <a:spcPct val="0"/>
        </a:spcBef>
        <a:buNone/>
        <a:defRPr sz="1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4987" indent="-674987" algn="l" defTabSz="2699949" rtl="0" eaLnBrk="1" latinLnBrk="0" hangingPunct="1">
        <a:lnSpc>
          <a:spcPct val="90000"/>
        </a:lnSpc>
        <a:spcBef>
          <a:spcPts val="2953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1pPr>
      <a:lvl2pPr marL="2024962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2pPr>
      <a:lvl3pPr marL="3374936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905" kern="1200">
          <a:solidFill>
            <a:schemeClr val="tx1"/>
          </a:solidFill>
          <a:latin typeface="+mn-lt"/>
          <a:ea typeface="+mn-ea"/>
          <a:cs typeface="+mn-cs"/>
        </a:defRPr>
      </a:lvl3pPr>
      <a:lvl4pPr marL="4724911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6074885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7424859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774834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10124808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1474783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1pPr>
      <a:lvl2pPr marL="1349974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2pPr>
      <a:lvl3pPr marL="2699949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049923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5399898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6749872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099847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9449821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0799796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5" Type="http://schemas.openxmlformats.org/officeDocument/2006/relationships/image" Target="../media/image4.png"/><Relationship Id="rId6" Type="http://schemas.microsoft.com/office/2007/relationships/hdphoto" Target="../media/hdphoto1.wdp"/><Relationship Id="rId7" Type="http://schemas.openxmlformats.org/officeDocument/2006/relationships/image" Target="../media/image5.png"/><Relationship Id="rId8" Type="http://schemas.microsoft.com/office/2007/relationships/hdphoto" Target="../media/hdphoto2.wdp"/><Relationship Id="rId9" Type="http://schemas.openxmlformats.org/officeDocument/2006/relationships/image" Target="../media/image6.png"/><Relationship Id="rId10" Type="http://schemas.microsoft.com/office/2007/relationships/hdphoto" Target="../media/hdphoto3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21426224-7320-394D-B216-152F979EB830}"/>
              </a:ext>
            </a:extLst>
          </p:cNvPr>
          <p:cNvSpPr txBox="1"/>
          <p:nvPr/>
        </p:nvSpPr>
        <p:spPr>
          <a:xfrm>
            <a:off x="14096832" y="14806748"/>
            <a:ext cx="749160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 smtClean="0">
                <a:latin typeface="Times New Roman" charset="0"/>
                <a:ea typeface="Times New Roman" charset="0"/>
                <a:cs typeface="Times New Roman" charset="0"/>
              </a:rPr>
              <a:t>Unseen </a:t>
            </a:r>
            <a:r>
              <a:rPr lang="en-US" sz="7000" smtClean="0">
                <a:latin typeface="Times New Roman" charset="0"/>
                <a:ea typeface="Times New Roman" charset="0"/>
                <a:cs typeface="Times New Roman" charset="0"/>
              </a:rPr>
              <a:t>Test Classes</a:t>
            </a:r>
            <a:endParaRPr lang="en-US" sz="7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7BB10301-8430-6041-9CB1-3A851B643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9695" b="92521" l="10000" r="98485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461129" y="7461677"/>
            <a:ext cx="3853258" cy="421523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xmlns="" id="{5C25B9F8-5084-C34A-A40C-E50E1FBF2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9873" b="94904" l="9797" r="94932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496233" y="10949666"/>
            <a:ext cx="3783050" cy="40131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xmlns="" id="{CA885451-FD33-9A47-A5D8-71588E826B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36" t="18716"/>
          <a:stretch/>
        </p:blipFill>
        <p:spPr>
          <a:xfrm>
            <a:off x="12937558" y="2838337"/>
            <a:ext cx="4900400" cy="4639023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xmlns="" id="{0824BBB8-FD93-8E46-8489-3E0DDE29CC1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1084" t="23851" r="17921" b="24234"/>
          <a:stretch/>
        </p:blipFill>
        <p:spPr>
          <a:xfrm>
            <a:off x="18097194" y="2838337"/>
            <a:ext cx="4455398" cy="3257993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xmlns="" id="{9B74F74B-01D7-DB4F-A5AC-17B90F655F5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l="39446" t="38160" r="41230" b="36519"/>
          <a:stretch/>
        </p:blipFill>
        <p:spPr>
          <a:xfrm>
            <a:off x="18314493" y="8048874"/>
            <a:ext cx="3561929" cy="290161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xmlns="" id="{8F1FFADA-6C2A-464C-A04D-497F62F95E0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l="37734" t="40362" r="38082" b="42390"/>
          <a:stretch/>
        </p:blipFill>
        <p:spPr>
          <a:xfrm rot="1564697">
            <a:off x="18161980" y="11950967"/>
            <a:ext cx="4534440" cy="2010496"/>
          </a:xfrm>
          <a:prstGeom prst="rect">
            <a:avLst/>
          </a:prstGeom>
        </p:spPr>
      </p:pic>
      <p:sp>
        <p:nvSpPr>
          <p:cNvPr id="53" name="Right Arrow 52"/>
          <p:cNvSpPr/>
          <p:nvPr/>
        </p:nvSpPr>
        <p:spPr>
          <a:xfrm rot="5400000">
            <a:off x="14990415" y="7098130"/>
            <a:ext cx="794685" cy="51206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7842634" y="2838337"/>
            <a:ext cx="3329" cy="12017454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 rot="5400000">
            <a:off x="19990721" y="7098304"/>
            <a:ext cx="794685" cy="51206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90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3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Xiuming Zhang</cp:lastModifiedBy>
  <cp:revision>42</cp:revision>
  <dcterms:created xsi:type="dcterms:W3CDTF">2018-05-18T18:48:23Z</dcterms:created>
  <dcterms:modified xsi:type="dcterms:W3CDTF">2018-11-17T04:36:53Z</dcterms:modified>
</cp:coreProperties>
</file>