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3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10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BC91A-6B50-CC47-9273-FB1F71926D62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9354A-55F5-2648-898A-5D1468776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CCB7-BA60-324B-A1BE-4D86AD84160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A779-6EFB-FF4B-A2F9-52A95750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5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CCB7-BA60-324B-A1BE-4D86AD84160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A779-6EFB-FF4B-A2F9-52A95750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2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CCB7-BA60-324B-A1BE-4D86AD84160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A779-6EFB-FF4B-A2F9-52A95750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9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CCB7-BA60-324B-A1BE-4D86AD84160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A779-6EFB-FF4B-A2F9-52A95750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CCB7-BA60-324B-A1BE-4D86AD84160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A779-6EFB-FF4B-A2F9-52A95750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7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CCB7-BA60-324B-A1BE-4D86AD84160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A779-6EFB-FF4B-A2F9-52A95750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7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CCB7-BA60-324B-A1BE-4D86AD84160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A779-6EFB-FF4B-A2F9-52A95750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8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CCB7-BA60-324B-A1BE-4D86AD84160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A779-6EFB-FF4B-A2F9-52A95750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8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CCB7-BA60-324B-A1BE-4D86AD84160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A779-6EFB-FF4B-A2F9-52A95750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9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CCB7-BA60-324B-A1BE-4D86AD84160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A779-6EFB-FF4B-A2F9-52A95750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CCB7-BA60-324B-A1BE-4D86AD84160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A779-6EFB-FF4B-A2F9-52A95750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2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8CCB7-BA60-324B-A1BE-4D86AD84160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A779-6EFB-FF4B-A2F9-52A95750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9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294351-56D9-8A47-8731-267F9197B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225"/>
          <a:stretch/>
        </p:blipFill>
        <p:spPr>
          <a:xfrm>
            <a:off x="5240034" y="3510328"/>
            <a:ext cx="2391556" cy="2095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26BB5D-539B-CB4F-B9BE-EA3471F0E4EF}"/>
              </a:ext>
            </a:extLst>
          </p:cNvPr>
          <p:cNvSpPr txBox="1"/>
          <p:nvPr/>
        </p:nvSpPr>
        <p:spPr>
          <a:xfrm>
            <a:off x="4318345" y="3105939"/>
            <a:ext cx="4012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Google Sans" panose="020B050303050204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Perspective      Regularity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C3984B-3930-0442-BFC2-BF865C156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531" y="1158946"/>
            <a:ext cx="2450563" cy="186118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BE781A-5064-7E4C-8979-057347847FB6}"/>
              </a:ext>
            </a:extLst>
          </p:cNvPr>
          <p:cNvCxnSpPr>
            <a:cxnSpLocks/>
          </p:cNvCxnSpPr>
          <p:nvPr/>
        </p:nvCxnSpPr>
        <p:spPr>
          <a:xfrm>
            <a:off x="6435812" y="3155326"/>
            <a:ext cx="0" cy="3980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91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CMU Bright</vt:lpstr>
      <vt:lpstr>Arial</vt:lpstr>
      <vt:lpstr>Calibri</vt:lpstr>
      <vt:lpstr>Calibri Light</vt:lpstr>
      <vt:lpstr>Google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Xiuming Zhang</cp:lastModifiedBy>
  <cp:revision>134</cp:revision>
  <dcterms:created xsi:type="dcterms:W3CDTF">2017-04-15T05:57:34Z</dcterms:created>
  <dcterms:modified xsi:type="dcterms:W3CDTF">2020-04-15T16:00:03Z</dcterms:modified>
</cp:coreProperties>
</file>