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2171-C4BA-4045-A6C4-F3D912275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EF1DD-C36C-0D48-99B9-6D8CE0341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3E09F-12A9-DC42-8623-43534644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C168-118C-FB43-92D8-3574C6912A9E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3887E-6E8F-6F4F-BFAE-AB87C919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ACC0C-5821-6540-B085-11928237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6849-0274-2F4F-BA29-5E7DA7CE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0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2B9D-D8F4-1C4A-9F86-83814C45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F1E7E-7C24-7648-AD75-873FF91AE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CE7F0-F818-4744-9915-3571D866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C168-118C-FB43-92D8-3574C6912A9E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4AD4D-AD7A-9645-A3CB-373B8B92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6815A-0B8D-6746-87E7-336CCD16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6849-0274-2F4F-BA29-5E7DA7CE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7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7994BC-AAD5-8940-8FC3-5E7FC05C6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36D35-E4B4-1444-BC2C-FC0E041DD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92E77-C24B-E248-A438-BED6D0AA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C168-118C-FB43-92D8-3574C6912A9E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6703F-3035-4F41-B8D3-6B6AD1AE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D5B32-6DE4-7943-81A2-BF35A8C2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6849-0274-2F4F-BA29-5E7DA7CE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7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604C-5490-8741-ADB3-34FC6322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020B-7DDC-EE4A-9CE3-930623246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74327-7706-2942-A969-7B7FD7B3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C168-118C-FB43-92D8-3574C6912A9E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571AF-455F-5A42-80DA-3E21032E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37C6-8744-794D-AFA5-F4200518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6849-0274-2F4F-BA29-5E7DA7CE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4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D2A4-C4AA-C341-B19E-DBA261FB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D313E-51BC-FA45-978F-2B104842F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836FE-4EF3-A045-80C6-D7A2275A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C168-118C-FB43-92D8-3574C6912A9E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F9A43-E06D-C442-A57B-07740D36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381AC-0065-1A44-9FC7-6E91D089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6849-0274-2F4F-BA29-5E7DA7CE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3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68B0-6140-F941-8426-670EBD06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578B5-CBDF-EA49-8093-40A23A064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D92FD-F896-9B4D-8D68-FEC7E7BD1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35C72-BA8A-E64D-9F9B-7DAC631F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C168-118C-FB43-92D8-3574C6912A9E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D4166-B086-F54D-85F0-25303CA4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73221-9288-B44A-9492-929D8862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6849-0274-2F4F-BA29-5E7DA7CE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0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BA3C-8EA0-8347-BF14-6AE8CBEF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4B027-5411-5642-B298-68A85144B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5E819-A7CF-934A-AADD-7F95C260F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39FFC-9C48-B04B-87BC-D356A9742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5D741-ADAE-F747-A103-23F4BA7BB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1B24C-9BFA-1A43-B0A0-0127140E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C168-118C-FB43-92D8-3574C6912A9E}" type="datetimeFigureOut">
              <a:rPr lang="en-US" smtClean="0"/>
              <a:t>8/2/18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BA9C8-3C96-F14F-9BBB-E8525FA2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33032-9FFB-0448-A72E-0030F446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6849-0274-2F4F-BA29-5E7DA7CE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6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1F7E-8774-FD40-A815-B4E79588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4F6A1-D782-D747-9B9D-70648F67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C168-118C-FB43-92D8-3574C6912A9E}" type="datetimeFigureOut">
              <a:rPr lang="en-US" smtClean="0"/>
              <a:t>8/2/18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3061E-A866-4C43-817B-B44CC61F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ED395-45F5-6A42-B32B-43331B52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6849-0274-2F4F-BA29-5E7DA7CE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0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7AF87-FC3A-DF4E-9093-583DC30E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C168-118C-FB43-92D8-3574C6912A9E}" type="datetimeFigureOut">
              <a:rPr lang="en-US" smtClean="0"/>
              <a:t>8/2/18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27078-8724-0849-B439-35B2E10B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DAABD-698B-2A48-8CB8-2760D7CC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6849-0274-2F4F-BA29-5E7DA7CE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1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CCB8-0DE1-0F46-B4FD-25EEECFA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A24FC-34DD-1A40-A906-E5C0CE04F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B3D7C-D786-2949-880F-3D820AFA1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22877-B0C9-8743-B258-D82E2880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C168-118C-FB43-92D8-3574C6912A9E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D21D4-D8E7-DE4C-B564-5BBD9B2C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CBE5E-F64A-2A4D-A1FE-EC5A52A6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6849-0274-2F4F-BA29-5E7DA7CE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1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E8A6-F2C8-B34E-B16D-139EE23AF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8A40A-01D2-1643-B585-C06CDB09A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0192F-3FC1-BB48-B02D-5BAD57D7C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A27AB-4F70-6A4E-90D9-35A7CA51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C168-118C-FB43-92D8-3574C6912A9E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5B11E-0EC4-584C-B8EB-AFD3AE30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F127B-1BF8-694D-96E2-38B9886B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6849-0274-2F4F-BA29-5E7DA7CE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3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41F41-65A1-E148-879B-4DD3077B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AE6B7-831F-C34F-8A9A-DD6B5746C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7E9F0-8F2E-3B4E-A3C5-0FE64DB77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6C168-118C-FB43-92D8-3574C6912A9E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402B1-AAD2-2646-BD39-1BAA49E4F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0CFBF-1A51-0140-A9B2-DD7529B8F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76849-0274-2F4F-BA29-5E7DA7CE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4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31A8A4-70DF-9640-A703-7525DD81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0" y="2159000"/>
            <a:ext cx="3238500" cy="25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D33689-E1F4-AF47-88AE-99685CE18F5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476750" y="2178050"/>
            <a:ext cx="3238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1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2018-08-02T21:28:43Z</dcterms:created>
  <dcterms:modified xsi:type="dcterms:W3CDTF">2018-08-02T21:29:57Z</dcterms:modified>
</cp:coreProperties>
</file>