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37" d="100"/>
          <a:sy n="37" d="100"/>
        </p:scale>
        <p:origin x="4000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34D4-9AEB-3240-96E6-8CDCA2EE3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8CE5A-3AC0-A642-AE50-3E51C9F9A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20C6-F172-2C43-A151-D1DCC3AC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F918-4E7D-EE47-8AFE-01FCCF98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D1D5-0F17-0F49-AB4C-9371F4C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3C59-15D2-E446-8634-6F00DFD9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AD999-304C-6F4C-A5B4-517E9D565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555C-A100-D742-8BF0-A7988E0D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2E0-563E-5845-B273-A5BB0354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672B-9435-234A-9DB8-563582FF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F1109-3739-C149-A652-64B49AFBC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A1039-FB51-834F-B7DF-063C935D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FFF4-511C-EA46-A71F-212F7969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9A25-EAF4-484F-9449-C436A09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ED7B-7752-CE48-9738-B6740235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43DD-8829-634A-99B9-E881C78E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3BFE-12DA-1A4B-A4AA-F72E5784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2E42-8D84-5840-9D15-C17BFB6C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C59D-56AF-ED4C-B205-1BA55066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9963-04B9-DF40-870C-F4650599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9E1E-9501-C44D-8815-8D1F34C7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FA90-11A0-3046-9991-107C4D59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2753-AAA8-0D42-9150-192A6AF2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7FE4-6E02-604D-AECC-0B71898F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9026-A451-124F-88E0-59322FB7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D876-5AE3-D04D-8E73-14803F81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DDA6-1674-BC49-8677-D2FEACC38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2E623-A446-2445-AF70-C59F6DC0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DB0B-1BDC-2247-82BB-C4D9C64E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428B-EFD7-4244-93DF-F5E4EFD9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D782-D1F8-C949-9C3E-23239506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0997-6B6B-7042-99A0-9E416E87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6881-37F1-8F45-B9B6-3CE54598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8010-EC88-FE4F-98B2-88E2B1E8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E3D65-B196-2E40-8E1F-57AC497D9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A5F34-0C0D-964B-A54B-5B991413C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1C299-01B6-1C42-9D44-0E93471A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2241D-EBE3-544D-876C-E29F9439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6822A-D767-014D-BF6C-E9BF6259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D80-A6CC-864F-A36A-0105324B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1ED38-4E28-F841-9881-1BE026FB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2656C-C387-5B45-B549-DE0D5598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6060E-E682-EC4A-B2A3-C2304EAE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DCC27-5E21-C740-B058-150C0FE3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4601B-88BC-F448-85CC-ECAA2A3B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B8DF6-3ABA-DE4C-B9EE-653DBD7B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A054-0DAE-A14A-BFCC-549C7533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413-BE41-B447-8AFC-B828E595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8518-C8DF-C243-BDF3-BAB7A2C8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19736-0ADE-1B42-A075-A42DBE02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57FC-6175-614F-AD10-F3C03BC0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5614-ACC4-4142-BD32-CC54B5F6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079-3F3E-EE44-AD89-1242D6D8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33942-BFB9-E143-82FF-186F02DAF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D69FE-5AF7-D742-8AC5-B5523435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A850-4B47-3844-9C27-876849E2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C52B5-5CD0-5442-A4EE-C743265F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4040F-ADC2-DC4E-B9E5-EE27F3B2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AFA60-5FD9-4E46-9143-63A8285D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26D2-451E-E141-8652-58B6AA43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7FED-D815-8A43-BFAF-438900EB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19A4-B8C1-B94F-94C3-AD21ECFA2DEC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E71E-7E74-E240-AD5A-AE9747616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4541-6567-9F47-A5F2-CB309268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F099-1A9C-D042-9D2B-EA99C9C17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32EA9-9F7A-E74F-9DB7-EACC3690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48" y="-5295801"/>
            <a:ext cx="10303565" cy="6843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76ABE-09DE-EB49-87A3-104E5C71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48" y="1828800"/>
            <a:ext cx="10303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2018-08-02T21:25:58Z</dcterms:created>
  <dcterms:modified xsi:type="dcterms:W3CDTF">2018-08-02T21:28:18Z</dcterms:modified>
</cp:coreProperties>
</file>