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F74C-4871-4A75-B7DE-8C1CA6658321}" type="datetimeFigureOut">
              <a:rPr lang="de-DE" smtClean="0"/>
              <a:t>07.07.2018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B5342-0D47-4521-9B3C-3286052B82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748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F74C-4871-4A75-B7DE-8C1CA6658321}" type="datetimeFigureOut">
              <a:rPr lang="de-DE" smtClean="0"/>
              <a:t>07.07.2018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B5342-0D47-4521-9B3C-3286052B82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9535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F74C-4871-4A75-B7DE-8C1CA6658321}" type="datetimeFigureOut">
              <a:rPr lang="de-DE" smtClean="0"/>
              <a:t>07.07.2018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B5342-0D47-4521-9B3C-3286052B82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6271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F74C-4871-4A75-B7DE-8C1CA6658321}" type="datetimeFigureOut">
              <a:rPr lang="de-DE" smtClean="0"/>
              <a:t>07.07.2018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B5342-0D47-4521-9B3C-3286052B82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2913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F74C-4871-4A75-B7DE-8C1CA6658321}" type="datetimeFigureOut">
              <a:rPr lang="de-DE" smtClean="0"/>
              <a:t>07.07.2018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B5342-0D47-4521-9B3C-3286052B82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2203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F74C-4871-4A75-B7DE-8C1CA6658321}" type="datetimeFigureOut">
              <a:rPr lang="de-DE" smtClean="0"/>
              <a:t>07.07.2018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B5342-0D47-4521-9B3C-3286052B82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9747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F74C-4871-4A75-B7DE-8C1CA6658321}" type="datetimeFigureOut">
              <a:rPr lang="de-DE" smtClean="0"/>
              <a:t>07.07.2018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B5342-0D47-4521-9B3C-3286052B82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992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F74C-4871-4A75-B7DE-8C1CA6658321}" type="datetimeFigureOut">
              <a:rPr lang="de-DE" smtClean="0"/>
              <a:t>07.07.2018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B5342-0D47-4521-9B3C-3286052B82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5390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F74C-4871-4A75-B7DE-8C1CA6658321}" type="datetimeFigureOut">
              <a:rPr lang="de-DE" smtClean="0"/>
              <a:t>07.07.2018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B5342-0D47-4521-9B3C-3286052B82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2037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F74C-4871-4A75-B7DE-8C1CA6658321}" type="datetimeFigureOut">
              <a:rPr lang="de-DE" smtClean="0"/>
              <a:t>07.07.2018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B5342-0D47-4521-9B3C-3286052B82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1147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F74C-4871-4A75-B7DE-8C1CA6658321}" type="datetimeFigureOut">
              <a:rPr lang="de-DE" smtClean="0"/>
              <a:t>07.07.2018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B5342-0D47-4521-9B3C-3286052B82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1623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3F74C-4871-4A75-B7DE-8C1CA6658321}" type="datetimeFigureOut">
              <a:rPr lang="de-DE" smtClean="0"/>
              <a:t>07.07.2018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B5342-0D47-4521-9B3C-3286052B82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514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Cloud Formation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Wolfgang Unger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593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Language Features &amp; Syntax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524000" y="2498922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 smtClean="0"/>
              <a:t>!</a:t>
            </a:r>
            <a:r>
              <a:rPr lang="de-DE" dirty="0" err="1" smtClean="0"/>
              <a:t>Ref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!Sub</a:t>
            </a:r>
          </a:p>
          <a:p>
            <a:endParaRPr lang="de-DE" dirty="0"/>
          </a:p>
          <a:p>
            <a:r>
              <a:rPr lang="de-DE" dirty="0" smtClean="0"/>
              <a:t>!</a:t>
            </a:r>
            <a:r>
              <a:rPr lang="de-DE" dirty="0" err="1" smtClean="0"/>
              <a:t>ImportValue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Output (Value)</a:t>
            </a:r>
          </a:p>
          <a:p>
            <a:endParaRPr lang="de-DE" dirty="0"/>
          </a:p>
          <a:p>
            <a:r>
              <a:rPr lang="de-DE" dirty="0" err="1" smtClean="0"/>
              <a:t>Maps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564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Description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Amazon Web Services </a:t>
            </a:r>
            <a:r>
              <a:rPr lang="en-US" dirty="0" err="1" smtClean="0"/>
              <a:t>CloudFormationis</a:t>
            </a:r>
            <a:r>
              <a:rPr lang="en-US" dirty="0" smtClean="0"/>
              <a:t> a free service that provides Amazon Web Service (AWS) customers with the tools they need to create and manage the infrastructure a particular software application requires to run on Amazon Web Services.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06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Syntax</a:t>
            </a:r>
            <a:endParaRPr lang="de-DE" dirty="0"/>
          </a:p>
        </p:txBody>
      </p:sp>
      <p:sp>
        <p:nvSpPr>
          <p:cNvPr id="4" name="Inhaltsplatzhalter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/>
              <a:t>YAML </a:t>
            </a:r>
            <a:r>
              <a:rPr lang="de-DE" sz="2000" b="1" dirty="0" err="1" smtClean="0"/>
              <a:t>or</a:t>
            </a:r>
            <a:r>
              <a:rPr lang="de-DE" sz="2000" b="1" dirty="0" smtClean="0"/>
              <a:t> JSON : </a:t>
            </a:r>
            <a:r>
              <a:rPr lang="de-DE" sz="2000" b="1" dirty="0" err="1" smtClean="0"/>
              <a:t>Recommandation</a:t>
            </a:r>
            <a:r>
              <a:rPr lang="de-DE" sz="2000" b="1" dirty="0" smtClean="0"/>
              <a:t>: </a:t>
            </a:r>
            <a:r>
              <a:rPr lang="de-DE" sz="2000" b="1" dirty="0" err="1" smtClean="0"/>
              <a:t>Use</a:t>
            </a:r>
            <a:r>
              <a:rPr lang="de-DE" sz="2000" b="1" dirty="0" smtClean="0"/>
              <a:t> YAML </a:t>
            </a:r>
            <a:endParaRPr lang="de-DE" sz="2000" b="1" dirty="0"/>
          </a:p>
        </p:txBody>
      </p:sp>
      <p:sp>
        <p:nvSpPr>
          <p:cNvPr id="6" name="Rechteck 5"/>
          <p:cNvSpPr/>
          <p:nvPr/>
        </p:nvSpPr>
        <p:spPr>
          <a:xfrm>
            <a:off x="1046521" y="2570132"/>
            <a:ext cx="396882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---</a:t>
            </a:r>
          </a:p>
          <a:p>
            <a:r>
              <a:rPr lang="de-DE" dirty="0"/>
              <a:t>{    </a:t>
            </a:r>
            <a:endParaRPr lang="de-DE" dirty="0" smtClean="0"/>
          </a:p>
          <a:p>
            <a:r>
              <a:rPr lang="de-DE" dirty="0" smtClean="0"/>
              <a:t>"</a:t>
            </a:r>
            <a:r>
              <a:rPr lang="de-DE" dirty="0" err="1"/>
              <a:t>AWSTemplateFormatVersion</a:t>
            </a:r>
            <a:r>
              <a:rPr lang="de-DE" dirty="0"/>
              <a:t>": "2010-09-09",    "Description": "ECS Repository",   </a:t>
            </a:r>
            <a:endParaRPr lang="de-DE" dirty="0" smtClean="0"/>
          </a:p>
          <a:p>
            <a:r>
              <a:rPr lang="de-DE" dirty="0" smtClean="0"/>
              <a:t> </a:t>
            </a:r>
            <a:r>
              <a:rPr lang="de-DE" dirty="0"/>
              <a:t>"Resources": </a:t>
            </a:r>
            <a:r>
              <a:rPr lang="de-DE" dirty="0" smtClean="0"/>
              <a:t>{        </a:t>
            </a:r>
          </a:p>
          <a:p>
            <a:r>
              <a:rPr lang="de-DE" dirty="0"/>
              <a:t> </a:t>
            </a:r>
            <a:r>
              <a:rPr lang="de-DE" dirty="0" smtClean="0"/>
              <a:t>     </a:t>
            </a:r>
            <a:r>
              <a:rPr lang="de-DE" dirty="0" smtClean="0"/>
              <a:t>"</a:t>
            </a:r>
            <a:r>
              <a:rPr lang="de-DE" dirty="0" err="1"/>
              <a:t>ECSRepo</a:t>
            </a:r>
            <a:r>
              <a:rPr lang="de-DE" dirty="0"/>
              <a:t>": {            </a:t>
            </a:r>
            <a:endParaRPr lang="de-DE" dirty="0" smtClean="0"/>
          </a:p>
          <a:p>
            <a:r>
              <a:rPr lang="de-DE" dirty="0" smtClean="0"/>
              <a:t>          "</a:t>
            </a:r>
            <a:r>
              <a:rPr lang="de-DE" dirty="0"/>
              <a:t>Type": "AWS::ECR::Repository",            </a:t>
            </a:r>
            <a:r>
              <a:rPr lang="de-DE" dirty="0" smtClean="0"/>
              <a:t>                	"</a:t>
            </a:r>
            <a:r>
              <a:rPr lang="de-DE" dirty="0"/>
              <a:t>Properties": {                </a:t>
            </a:r>
            <a:r>
              <a:rPr lang="de-DE" dirty="0" smtClean="0"/>
              <a:t>			 "</a:t>
            </a:r>
            <a:r>
              <a:rPr lang="de-DE" dirty="0" err="1"/>
              <a:t>RepositoryName</a:t>
            </a:r>
            <a:r>
              <a:rPr lang="de-DE" dirty="0"/>
              <a:t>": "</a:t>
            </a:r>
            <a:r>
              <a:rPr lang="de-DE" dirty="0" err="1"/>
              <a:t>ecs-repository</a:t>
            </a:r>
            <a:r>
              <a:rPr lang="de-DE" dirty="0"/>
              <a:t>"            </a:t>
            </a:r>
            <a:r>
              <a:rPr lang="de-DE" dirty="0" smtClean="0"/>
              <a:t>  </a:t>
            </a:r>
            <a:r>
              <a:rPr lang="de-DE" dirty="0" smtClean="0"/>
              <a:t>          	</a:t>
            </a:r>
          </a:p>
          <a:p>
            <a:r>
              <a:rPr lang="de-DE" dirty="0"/>
              <a:t> </a:t>
            </a:r>
            <a:r>
              <a:rPr lang="de-DE" dirty="0" smtClean="0"/>
              <a:t>         </a:t>
            </a:r>
            <a:r>
              <a:rPr lang="de-DE" dirty="0" smtClean="0"/>
              <a:t>}       </a:t>
            </a:r>
            <a:endParaRPr lang="de-DE" dirty="0" smtClean="0"/>
          </a:p>
          <a:p>
            <a:r>
              <a:rPr lang="de-DE" dirty="0" smtClean="0"/>
              <a:t> </a:t>
            </a:r>
            <a:r>
              <a:rPr lang="de-DE" dirty="0"/>
              <a:t> </a:t>
            </a:r>
            <a:r>
              <a:rPr lang="de-DE" dirty="0" smtClean="0"/>
              <a:t>     </a:t>
            </a:r>
            <a:r>
              <a:rPr lang="de-DE" dirty="0" smtClean="0"/>
              <a:t>}   </a:t>
            </a:r>
          </a:p>
          <a:p>
            <a:r>
              <a:rPr lang="de-DE" dirty="0" smtClean="0"/>
              <a:t> }</a:t>
            </a:r>
          </a:p>
          <a:p>
            <a:r>
              <a:rPr lang="de-DE" dirty="0" smtClean="0"/>
              <a:t>}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6306375" y="2431633"/>
            <a:ext cx="396044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---</a:t>
            </a:r>
          </a:p>
          <a:p>
            <a:r>
              <a:rPr lang="de-DE" dirty="0"/>
              <a:t>## </a:t>
            </a:r>
            <a:r>
              <a:rPr lang="de-DE" dirty="0" err="1"/>
              <a:t>ungerw</a:t>
            </a:r>
            <a:r>
              <a:rPr lang="de-DE" dirty="0"/>
              <a:t> 9.3.2018</a:t>
            </a:r>
          </a:p>
          <a:p>
            <a:r>
              <a:rPr lang="de-DE" dirty="0" err="1"/>
              <a:t>AWSTemplateFormatVersion</a:t>
            </a:r>
            <a:r>
              <a:rPr lang="de-DE" dirty="0"/>
              <a:t>: '2010-09-09'</a:t>
            </a:r>
          </a:p>
          <a:p>
            <a:r>
              <a:rPr lang="de-DE" dirty="0"/>
              <a:t>Description: 'ECS Repository'</a:t>
            </a:r>
          </a:p>
          <a:p>
            <a:endParaRPr lang="de-DE" dirty="0"/>
          </a:p>
          <a:p>
            <a:r>
              <a:rPr lang="de-DE" dirty="0"/>
              <a:t>Resources:      </a:t>
            </a:r>
          </a:p>
          <a:p>
            <a:r>
              <a:rPr lang="de-DE" dirty="0"/>
              <a:t>  </a:t>
            </a:r>
            <a:r>
              <a:rPr lang="de-DE" dirty="0" err="1"/>
              <a:t>ECSRepo</a:t>
            </a:r>
            <a:r>
              <a:rPr lang="de-DE" dirty="0"/>
              <a:t>:    </a:t>
            </a:r>
          </a:p>
          <a:p>
            <a:r>
              <a:rPr lang="de-DE" dirty="0"/>
              <a:t>    Type: "AWS::ECR::Repository"</a:t>
            </a:r>
          </a:p>
          <a:p>
            <a:r>
              <a:rPr lang="de-DE" dirty="0"/>
              <a:t>    Properties: </a:t>
            </a:r>
          </a:p>
          <a:p>
            <a:r>
              <a:rPr lang="de-DE" dirty="0"/>
              <a:t>      </a:t>
            </a:r>
            <a:r>
              <a:rPr lang="de-DE" dirty="0" err="1"/>
              <a:t>RepositoryName</a:t>
            </a:r>
            <a:r>
              <a:rPr lang="de-DE" dirty="0"/>
              <a:t>: </a:t>
            </a:r>
            <a:r>
              <a:rPr lang="de-DE" dirty="0" err="1"/>
              <a:t>ecs-repository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141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First </a:t>
            </a:r>
            <a:r>
              <a:rPr lang="de-DE" dirty="0" err="1" smtClean="0"/>
              <a:t>example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997527" y="1233488"/>
            <a:ext cx="8465128" cy="4608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AWSTemplateFormatVersion</a:t>
            </a:r>
            <a:r>
              <a:rPr lang="de-DE" dirty="0"/>
              <a:t>: '2010-09-09'</a:t>
            </a:r>
          </a:p>
          <a:p>
            <a:pPr marL="0" indent="0">
              <a:buNone/>
            </a:pPr>
            <a:r>
              <a:rPr lang="de-DE" dirty="0"/>
              <a:t>Description: 'ECS Repository'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Resources:      </a:t>
            </a:r>
          </a:p>
          <a:p>
            <a:pPr marL="0" indent="0">
              <a:buNone/>
            </a:pPr>
            <a:r>
              <a:rPr lang="de-DE" dirty="0"/>
              <a:t>  </a:t>
            </a:r>
            <a:r>
              <a:rPr lang="de-DE" dirty="0" err="1"/>
              <a:t>ECSRepo</a:t>
            </a:r>
            <a:r>
              <a:rPr lang="de-DE" dirty="0"/>
              <a:t>:    </a:t>
            </a:r>
          </a:p>
          <a:p>
            <a:pPr marL="0" indent="0">
              <a:buNone/>
            </a:pPr>
            <a:r>
              <a:rPr lang="de-DE" dirty="0"/>
              <a:t>    Type: "AWS::ECR::Repository"</a:t>
            </a:r>
          </a:p>
          <a:p>
            <a:pPr marL="0" indent="0">
              <a:buNone/>
            </a:pPr>
            <a:r>
              <a:rPr lang="de-DE" dirty="0"/>
              <a:t>    Properties: </a:t>
            </a:r>
          </a:p>
          <a:p>
            <a:pPr marL="0" indent="0">
              <a:buNone/>
            </a:pPr>
            <a:r>
              <a:rPr lang="de-DE" dirty="0"/>
              <a:t>      </a:t>
            </a:r>
            <a:r>
              <a:rPr lang="de-DE" dirty="0" err="1"/>
              <a:t>RepositoryName</a:t>
            </a:r>
            <a:r>
              <a:rPr lang="de-DE" dirty="0"/>
              <a:t>: </a:t>
            </a:r>
            <a:r>
              <a:rPr lang="de-DE" dirty="0" err="1"/>
              <a:t>ecs-repository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55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Structure</a:t>
            </a:r>
            <a:endParaRPr lang="de-DE" dirty="0"/>
          </a:p>
        </p:txBody>
      </p:sp>
      <p:sp>
        <p:nvSpPr>
          <p:cNvPr id="5" name="Inhaltsplatzhalter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-Parameter </a:t>
            </a:r>
          </a:p>
          <a:p>
            <a:endParaRPr lang="de-DE" sz="2400" dirty="0" smtClean="0"/>
          </a:p>
          <a:p>
            <a:r>
              <a:rPr lang="de-DE" sz="2400" dirty="0" smtClean="0"/>
              <a:t>-</a:t>
            </a:r>
            <a:r>
              <a:rPr lang="de-DE" sz="2400" dirty="0" err="1" smtClean="0"/>
              <a:t>Metadata</a:t>
            </a:r>
            <a:endParaRPr lang="de-DE" sz="2400" dirty="0" smtClean="0"/>
          </a:p>
          <a:p>
            <a:endParaRPr lang="de-DE" sz="2400" dirty="0" smtClean="0"/>
          </a:p>
          <a:p>
            <a:r>
              <a:rPr lang="de-DE" sz="2400" dirty="0" smtClean="0"/>
              <a:t>-</a:t>
            </a:r>
            <a:r>
              <a:rPr lang="de-DE" sz="2400" dirty="0" err="1"/>
              <a:t>Mappings</a:t>
            </a:r>
            <a:endParaRPr lang="de-DE" sz="2400" dirty="0"/>
          </a:p>
          <a:p>
            <a:endParaRPr lang="de-DE" sz="2400" dirty="0" smtClean="0"/>
          </a:p>
          <a:p>
            <a:r>
              <a:rPr lang="de-DE" sz="2400" dirty="0" smtClean="0"/>
              <a:t>-Resources</a:t>
            </a:r>
          </a:p>
          <a:p>
            <a:endParaRPr lang="de-DE" sz="2400" dirty="0" smtClean="0"/>
          </a:p>
          <a:p>
            <a:r>
              <a:rPr lang="de-DE" sz="2400" dirty="0" smtClean="0"/>
              <a:t>-Outputs</a:t>
            </a:r>
          </a:p>
          <a:p>
            <a:endParaRPr lang="de-DE" sz="2400" dirty="0" smtClean="0"/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69036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Parameters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210624" y="2263394"/>
            <a:ext cx="85796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Parameters: </a:t>
            </a:r>
          </a:p>
          <a:p>
            <a:r>
              <a:rPr lang="en-US" sz="1200" dirty="0" err="1" smtClean="0"/>
              <a:t>DBPwd</a:t>
            </a:r>
            <a:r>
              <a:rPr lang="en-US" sz="1200" dirty="0"/>
              <a:t>:   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</a:t>
            </a:r>
            <a:r>
              <a:rPr lang="en-US" sz="1200" dirty="0" err="1" smtClean="0"/>
              <a:t>NoEcho</a:t>
            </a:r>
            <a:r>
              <a:rPr lang="en-US" sz="1200" dirty="0"/>
              <a:t>: true   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Description</a:t>
            </a:r>
            <a:r>
              <a:rPr lang="en-US" sz="1200" dirty="0"/>
              <a:t>: The database admin account password (won't be echoed)   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Type</a:t>
            </a:r>
            <a:r>
              <a:rPr lang="en-US" sz="1200" dirty="0"/>
              <a:t>: </a:t>
            </a:r>
            <a:r>
              <a:rPr lang="en-US" sz="1200" dirty="0" smtClean="0"/>
              <a:t>String</a:t>
            </a:r>
          </a:p>
          <a:p>
            <a:endParaRPr lang="en-US" sz="1200" dirty="0"/>
          </a:p>
          <a:p>
            <a:r>
              <a:rPr lang="en-US" sz="1200" dirty="0"/>
              <a:t> </a:t>
            </a:r>
            <a:r>
              <a:rPr lang="en-US" sz="1200" dirty="0" err="1"/>
              <a:t>MyVPC</a:t>
            </a:r>
            <a:r>
              <a:rPr lang="en-US" sz="1200" dirty="0"/>
              <a:t>:   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Description</a:t>
            </a:r>
            <a:r>
              <a:rPr lang="en-US" sz="1200" dirty="0"/>
              <a:t>: VPC to operate in   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Type</a:t>
            </a:r>
            <a:r>
              <a:rPr lang="en-US" sz="1200" dirty="0"/>
              <a:t>: AWS::EC2::VPC::Id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65535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Mappings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806167" y="2069430"/>
            <a:ext cx="8579666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/>
          </a:p>
          <a:p>
            <a:r>
              <a:rPr lang="en-US" sz="1200" dirty="0"/>
              <a:t>Mappings: </a:t>
            </a:r>
          </a:p>
          <a:p>
            <a:r>
              <a:rPr lang="en-US" sz="1200" dirty="0"/>
              <a:t>  Mapping01: </a:t>
            </a:r>
          </a:p>
          <a:p>
            <a:r>
              <a:rPr lang="en-US" sz="1200" dirty="0"/>
              <a:t>    Key01: </a:t>
            </a:r>
          </a:p>
          <a:p>
            <a:r>
              <a:rPr lang="en-US" sz="1200" dirty="0"/>
              <a:t>      Name: Value01</a:t>
            </a:r>
          </a:p>
          <a:p>
            <a:r>
              <a:rPr lang="en-US" sz="1200" dirty="0"/>
              <a:t>    Key02: </a:t>
            </a:r>
          </a:p>
          <a:p>
            <a:r>
              <a:rPr lang="en-US" sz="1200" dirty="0"/>
              <a:t>      Name: Value02</a:t>
            </a:r>
          </a:p>
          <a:p>
            <a:r>
              <a:rPr lang="en-US" sz="1200" dirty="0"/>
              <a:t>    Key03: </a:t>
            </a:r>
          </a:p>
          <a:p>
            <a:r>
              <a:rPr lang="en-US" sz="1200" dirty="0"/>
              <a:t>      Name: </a:t>
            </a:r>
            <a:r>
              <a:rPr lang="en-US" sz="1200" dirty="0" smtClean="0"/>
              <a:t>Value03</a:t>
            </a:r>
          </a:p>
          <a:p>
            <a:endParaRPr lang="en-US" sz="1200" dirty="0" smtClean="0"/>
          </a:p>
          <a:p>
            <a:r>
              <a:rPr lang="en-US" sz="1200" dirty="0" smtClean="0"/>
              <a:t>Real Life example :</a:t>
            </a:r>
            <a:endParaRPr lang="en-US" sz="1200" dirty="0"/>
          </a:p>
          <a:p>
            <a:r>
              <a:rPr lang="de-DE" sz="1200" dirty="0" err="1"/>
              <a:t>Mappings</a:t>
            </a:r>
            <a:r>
              <a:rPr lang="de-DE" sz="1200" dirty="0"/>
              <a:t>:</a:t>
            </a:r>
          </a:p>
          <a:p>
            <a:r>
              <a:rPr lang="de-DE" sz="1200" dirty="0"/>
              <a:t>  </a:t>
            </a:r>
            <a:r>
              <a:rPr lang="de-DE" sz="1200" dirty="0" err="1"/>
              <a:t>RegionMap</a:t>
            </a:r>
            <a:r>
              <a:rPr lang="de-DE" sz="1200" dirty="0"/>
              <a:t>:</a:t>
            </a:r>
          </a:p>
          <a:p>
            <a:r>
              <a:rPr lang="de-DE" sz="1200" dirty="0"/>
              <a:t>    'ap-south-1':</a:t>
            </a:r>
          </a:p>
          <a:p>
            <a:r>
              <a:rPr lang="de-DE" sz="1200" dirty="0"/>
              <a:t>      AMI: 'ami-531a4c3c'</a:t>
            </a:r>
          </a:p>
          <a:p>
            <a:r>
              <a:rPr lang="de-DE" sz="1200" dirty="0"/>
              <a:t>    'eu-west-3':</a:t>
            </a:r>
          </a:p>
          <a:p>
            <a:r>
              <a:rPr lang="de-DE" sz="1200" dirty="0"/>
              <a:t>      AMI: 'ami-8ee056f3'</a:t>
            </a:r>
          </a:p>
          <a:p>
            <a:r>
              <a:rPr lang="de-DE" sz="1200" dirty="0"/>
              <a:t>    'eu-west-2':</a:t>
            </a:r>
          </a:p>
          <a:p>
            <a:r>
              <a:rPr lang="de-DE" sz="1200" dirty="0"/>
              <a:t>      AMI: 'ami-403e2524'</a:t>
            </a:r>
          </a:p>
        </p:txBody>
      </p:sp>
    </p:spTree>
    <p:extLst>
      <p:ext uri="{BB962C8B-B14F-4D97-AF65-F5344CB8AC3E}">
        <p14:creationId xmlns:p14="http://schemas.microsoft.com/office/powerpoint/2010/main" val="322499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Resources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63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/>
              <a:t>Resources: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 err="1"/>
              <a:t>MasterStorage</a:t>
            </a:r>
            <a:r>
              <a:rPr lang="en-US" sz="1400" dirty="0"/>
              <a:t>:</a:t>
            </a:r>
          </a:p>
          <a:p>
            <a:pPr marL="0" indent="0">
              <a:buNone/>
            </a:pPr>
            <a:r>
              <a:rPr lang="en-US" sz="1400" dirty="0"/>
              <a:t>    Type: 'AWS::EFS::</a:t>
            </a:r>
            <a:r>
              <a:rPr lang="en-US" sz="1400" dirty="0" err="1"/>
              <a:t>FileSystem</a:t>
            </a:r>
            <a:r>
              <a:rPr lang="en-US" sz="1400" dirty="0"/>
              <a:t>'</a:t>
            </a:r>
          </a:p>
          <a:p>
            <a:pPr marL="0" indent="0">
              <a:buNone/>
            </a:pPr>
            <a:r>
              <a:rPr lang="en-US" sz="1400" dirty="0"/>
              <a:t>    Properties: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dirty="0" err="1"/>
              <a:t>FileSystemTags</a:t>
            </a:r>
            <a:r>
              <a:rPr lang="en-US" sz="1400" dirty="0"/>
              <a:t>:</a:t>
            </a:r>
          </a:p>
          <a:p>
            <a:pPr marL="0" indent="0">
              <a:buNone/>
            </a:pPr>
            <a:r>
              <a:rPr lang="en-US" sz="1400" dirty="0"/>
              <a:t>      - Key: Name</a:t>
            </a:r>
          </a:p>
          <a:p>
            <a:pPr marL="0" indent="0">
              <a:buNone/>
            </a:pPr>
            <a:r>
              <a:rPr lang="en-US" sz="1400" dirty="0"/>
              <a:t>        Value: '</a:t>
            </a:r>
            <a:r>
              <a:rPr lang="en-US" sz="1400" dirty="0" err="1"/>
              <a:t>jenkins</a:t>
            </a:r>
            <a:r>
              <a:rPr lang="en-US" sz="1400" dirty="0"/>
              <a:t>-master-storage'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dirty="0" err="1"/>
              <a:t>PerformanceMode</a:t>
            </a:r>
            <a:r>
              <a:rPr lang="en-US" sz="1400" dirty="0"/>
              <a:t>: </a:t>
            </a:r>
            <a:r>
              <a:rPr lang="en-US" sz="1400" dirty="0" err="1"/>
              <a:t>generalPurpose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73331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Outputs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1459422" y="2622410"/>
            <a:ext cx="617443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Outputs: </a:t>
            </a:r>
          </a:p>
          <a:p>
            <a:endParaRPr lang="en-US" sz="1400" dirty="0"/>
          </a:p>
          <a:p>
            <a:r>
              <a:rPr lang="en-US" sz="1400" dirty="0"/>
              <a:t>    VPC: </a:t>
            </a:r>
          </a:p>
          <a:p>
            <a:r>
              <a:rPr lang="en-US" sz="1400" dirty="0"/>
              <a:t>        Description: A reference to the created VPC</a:t>
            </a:r>
          </a:p>
          <a:p>
            <a:r>
              <a:rPr lang="en-US" sz="1400" dirty="0"/>
              <a:t>        Value: !Ref VPC</a:t>
            </a:r>
          </a:p>
          <a:p>
            <a:r>
              <a:rPr lang="en-US" sz="1400" dirty="0"/>
              <a:t>        Export:</a:t>
            </a:r>
          </a:p>
          <a:p>
            <a:r>
              <a:rPr lang="en-US" sz="1400" dirty="0"/>
              <a:t>            Name: !Sub ${</a:t>
            </a:r>
            <a:r>
              <a:rPr lang="en-US" sz="1400" dirty="0" err="1"/>
              <a:t>EnvironmentName</a:t>
            </a:r>
            <a:r>
              <a:rPr lang="en-US" sz="1400" dirty="0"/>
              <a:t>}-VPC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42824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357</Words>
  <Application>Microsoft Office PowerPoint</Application>
  <PresentationFormat>Breitbild</PresentationFormat>
  <Paragraphs>104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Cloud Formation</vt:lpstr>
      <vt:lpstr>Description</vt:lpstr>
      <vt:lpstr>Syntax</vt:lpstr>
      <vt:lpstr>First example</vt:lpstr>
      <vt:lpstr>Structure</vt:lpstr>
      <vt:lpstr>Parameters</vt:lpstr>
      <vt:lpstr>Mappings</vt:lpstr>
      <vt:lpstr>Resources</vt:lpstr>
      <vt:lpstr>Outputs</vt:lpstr>
      <vt:lpstr>Language Features &amp; Syntax</vt:lpstr>
    </vt:vector>
  </TitlesOfParts>
  <Company>NTT Data Deutschland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Formation</dc:title>
  <dc:creator>Unger Wolfgang</dc:creator>
  <cp:lastModifiedBy>Unger Wolfgang</cp:lastModifiedBy>
  <cp:revision>3</cp:revision>
  <dcterms:created xsi:type="dcterms:W3CDTF">2018-07-07T16:31:46Z</dcterms:created>
  <dcterms:modified xsi:type="dcterms:W3CDTF">2018-07-07T16:43:25Z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qChecksum">
    <vt:lpwstr>3ABAAD5D6135B285A83AA33B55DEC931</vt:lpwstr>
  </property>
  <property fmtid="{D5CDD505-2E9C-101B-9397-08002B2CF9AE}" pid="3" name="CqInformationType">
    <vt:lpwstr>Working Standard</vt:lpwstr>
  </property>
  <property fmtid="{D5CDD505-2E9C-101B-9397-08002B2CF9AE}" pid="4" name="CqVitality">
    <vt:lpwstr/>
  </property>
  <property fmtid="{D5CDD505-2E9C-101B-9397-08002B2CF9AE}" pid="5" name="CqDisclosureRange">
    <vt:lpwstr/>
  </property>
  <property fmtid="{D5CDD505-2E9C-101B-9397-08002B2CF9AE}" pid="6" name="CqDisclosureRangeStamp">
    <vt:lpwstr/>
  </property>
  <property fmtid="{D5CDD505-2E9C-101B-9397-08002B2CF9AE}" pid="7" name="CqDisclosureRangeLimitation">
    <vt:lpwstr/>
  </property>
  <property fmtid="{D5CDD505-2E9C-101B-9397-08002B2CF9AE}" pid="8" name="CqOwner">
    <vt:lpwstr>UNGERW</vt:lpwstr>
  </property>
  <property fmtid="{D5CDD505-2E9C-101B-9397-08002B2CF9AE}" pid="9" name="CqDepartment">
    <vt:lpwstr/>
  </property>
  <property fmtid="{D5CDD505-2E9C-101B-9397-08002B2CF9AE}" pid="10" name="CqCompanyOwner">
    <vt:lpwstr>EBS Romania SA</vt:lpwstr>
  </property>
</Properties>
</file>