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28EE5-EFCB-4AEA-9846-D51123F83C28}" v="6" dt="2024-05-19T09:15:10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KA SATGHARE" userId="3bc74064c32698a2" providerId="LiveId" clId="{6B228EE5-EFCB-4AEA-9846-D51123F83C28}"/>
    <pc:docChg chg="undo custSel addSld modSld">
      <pc:chgData name="ANUSHKA SATGHARE" userId="3bc74064c32698a2" providerId="LiveId" clId="{6B228EE5-EFCB-4AEA-9846-D51123F83C28}" dt="2024-05-19T09:16:35.840" v="201" actId="14100"/>
      <pc:docMkLst>
        <pc:docMk/>
      </pc:docMkLst>
      <pc:sldChg chg="addSp modSp mod">
        <pc:chgData name="ANUSHKA SATGHARE" userId="3bc74064c32698a2" providerId="LiveId" clId="{6B228EE5-EFCB-4AEA-9846-D51123F83C28}" dt="2024-05-19T09:10:58.131" v="169" actId="1076"/>
        <pc:sldMkLst>
          <pc:docMk/>
          <pc:sldMk cId="2904545894" sldId="258"/>
        </pc:sldMkLst>
        <pc:spChg chg="mod">
          <ac:chgData name="ANUSHKA SATGHARE" userId="3bc74064c32698a2" providerId="LiveId" clId="{6B228EE5-EFCB-4AEA-9846-D51123F83C28}" dt="2024-05-19T08:10:11.456" v="48" actId="14100"/>
          <ac:spMkLst>
            <pc:docMk/>
            <pc:sldMk cId="2904545894" sldId="258"/>
            <ac:spMk id="2" creationId="{7F65C8AC-B717-766F-DF92-B4A2E2767ED6}"/>
          </ac:spMkLst>
        </pc:spChg>
        <pc:spChg chg="add mod">
          <ac:chgData name="ANUSHKA SATGHARE" userId="3bc74064c32698a2" providerId="LiveId" clId="{6B228EE5-EFCB-4AEA-9846-D51123F83C28}" dt="2024-05-19T09:10:58.131" v="169" actId="1076"/>
          <ac:spMkLst>
            <pc:docMk/>
            <pc:sldMk cId="2904545894" sldId="258"/>
            <ac:spMk id="5" creationId="{05BE7B15-175C-1157-7D94-F5C8BFCB9871}"/>
          </ac:spMkLst>
        </pc:spChg>
        <pc:picChg chg="add mod modCrop">
          <ac:chgData name="ANUSHKA SATGHARE" userId="3bc74064c32698a2" providerId="LiveId" clId="{6B228EE5-EFCB-4AEA-9846-D51123F83C28}" dt="2024-05-19T09:08:35.315" v="144" actId="1076"/>
          <ac:picMkLst>
            <pc:docMk/>
            <pc:sldMk cId="2904545894" sldId="258"/>
            <ac:picMk id="4" creationId="{6BD62E46-1823-641E-4008-29ECE6E1B5F2}"/>
          </ac:picMkLst>
        </pc:picChg>
      </pc:sldChg>
      <pc:sldChg chg="addSp delSp modSp new mod">
        <pc:chgData name="ANUSHKA SATGHARE" userId="3bc74064c32698a2" providerId="LiveId" clId="{6B228EE5-EFCB-4AEA-9846-D51123F83C28}" dt="2024-05-19T09:16:35.840" v="201" actId="14100"/>
        <pc:sldMkLst>
          <pc:docMk/>
          <pc:sldMk cId="3706713811" sldId="259"/>
        </pc:sldMkLst>
        <pc:picChg chg="add del mod modCrop">
          <ac:chgData name="ANUSHKA SATGHARE" userId="3bc74064c32698a2" providerId="LiveId" clId="{6B228EE5-EFCB-4AEA-9846-D51123F83C28}" dt="2024-05-19T09:11:05.636" v="170" actId="478"/>
          <ac:picMkLst>
            <pc:docMk/>
            <pc:sldMk cId="3706713811" sldId="259"/>
            <ac:picMk id="3" creationId="{50EB6B9A-C5B9-F38B-4863-6B13611812A8}"/>
          </ac:picMkLst>
        </pc:picChg>
        <pc:picChg chg="add mod modCrop">
          <ac:chgData name="ANUSHKA SATGHARE" userId="3bc74064c32698a2" providerId="LiveId" clId="{6B228EE5-EFCB-4AEA-9846-D51123F83C28}" dt="2024-05-19T09:16:35.840" v="201" actId="14100"/>
          <ac:picMkLst>
            <pc:docMk/>
            <pc:sldMk cId="3706713811" sldId="259"/>
            <ac:picMk id="4" creationId="{F55F79BB-1E4F-913F-7CDE-EE192BF09C75}"/>
          </ac:picMkLst>
        </pc:picChg>
      </pc:sldChg>
      <pc:sldChg chg="addSp modSp new mod">
        <pc:chgData name="ANUSHKA SATGHARE" userId="3bc74064c32698a2" providerId="LiveId" clId="{6B228EE5-EFCB-4AEA-9846-D51123F83C28}" dt="2024-05-19T09:06:38.496" v="133" actId="1076"/>
        <pc:sldMkLst>
          <pc:docMk/>
          <pc:sldMk cId="486419633" sldId="260"/>
        </pc:sldMkLst>
        <pc:spChg chg="add mod">
          <ac:chgData name="ANUSHKA SATGHARE" userId="3bc74064c32698a2" providerId="LiveId" clId="{6B228EE5-EFCB-4AEA-9846-D51123F83C28}" dt="2024-05-19T09:06:38.496" v="133" actId="1076"/>
          <ac:spMkLst>
            <pc:docMk/>
            <pc:sldMk cId="486419633" sldId="260"/>
            <ac:spMk id="4" creationId="{FD45DB71-4597-4344-F834-2C2A1FAF47F3}"/>
          </ac:spMkLst>
        </pc:spChg>
        <pc:picChg chg="add mod modCrop">
          <ac:chgData name="ANUSHKA SATGHARE" userId="3bc74064c32698a2" providerId="LiveId" clId="{6B228EE5-EFCB-4AEA-9846-D51123F83C28}" dt="2024-05-19T09:06:29.033" v="132" actId="1076"/>
          <ac:picMkLst>
            <pc:docMk/>
            <pc:sldMk cId="486419633" sldId="260"/>
            <ac:picMk id="3" creationId="{5A485401-91DF-D15E-2EC3-EB74809320A1}"/>
          </ac:picMkLst>
        </pc:picChg>
      </pc:sldChg>
      <pc:sldChg chg="addSp modSp new mod">
        <pc:chgData name="ANUSHKA SATGHARE" userId="3bc74064c32698a2" providerId="LiveId" clId="{6B228EE5-EFCB-4AEA-9846-D51123F83C28}" dt="2024-05-19T09:13:28.892" v="189" actId="13822"/>
        <pc:sldMkLst>
          <pc:docMk/>
          <pc:sldMk cId="1009486306" sldId="261"/>
        </pc:sldMkLst>
        <pc:spChg chg="add mod">
          <ac:chgData name="ANUSHKA SATGHARE" userId="3bc74064c32698a2" providerId="LiveId" clId="{6B228EE5-EFCB-4AEA-9846-D51123F83C28}" dt="2024-05-19T09:13:28.892" v="189" actId="13822"/>
          <ac:spMkLst>
            <pc:docMk/>
            <pc:sldMk cId="1009486306" sldId="261"/>
            <ac:spMk id="4" creationId="{225AEF05-B0E4-BC5A-7625-D9B15EEFB732}"/>
          </ac:spMkLst>
        </pc:spChg>
        <pc:picChg chg="add mod modCrop">
          <ac:chgData name="ANUSHKA SATGHARE" userId="3bc74064c32698a2" providerId="LiveId" clId="{6B228EE5-EFCB-4AEA-9846-D51123F83C28}" dt="2024-05-19T09:11:56.612" v="178" actId="1076"/>
          <ac:picMkLst>
            <pc:docMk/>
            <pc:sldMk cId="1009486306" sldId="261"/>
            <ac:picMk id="3" creationId="{B43D5845-313B-4C1D-577B-0E6C6D24C593}"/>
          </ac:picMkLst>
        </pc:picChg>
      </pc:sldChg>
      <pc:sldChg chg="addSp delSp modSp new mod">
        <pc:chgData name="ANUSHKA SATGHARE" userId="3bc74064c32698a2" providerId="LiveId" clId="{6B228EE5-EFCB-4AEA-9846-D51123F83C28}" dt="2024-05-19T08:13:46.343" v="79" actId="1076"/>
        <pc:sldMkLst>
          <pc:docMk/>
          <pc:sldMk cId="2212192660" sldId="262"/>
        </pc:sldMkLst>
        <pc:spChg chg="add del">
          <ac:chgData name="ANUSHKA SATGHARE" userId="3bc74064c32698a2" providerId="LiveId" clId="{6B228EE5-EFCB-4AEA-9846-D51123F83C28}" dt="2024-05-19T08:11:52.790" v="51" actId="22"/>
          <ac:spMkLst>
            <pc:docMk/>
            <pc:sldMk cId="2212192660" sldId="262"/>
            <ac:spMk id="3" creationId="{DCBAB1DA-43F1-3186-4C24-92E649E9598B}"/>
          </ac:spMkLst>
        </pc:spChg>
        <pc:spChg chg="add mod">
          <ac:chgData name="ANUSHKA SATGHARE" userId="3bc74064c32698a2" providerId="LiveId" clId="{6B228EE5-EFCB-4AEA-9846-D51123F83C28}" dt="2024-05-19T08:13:46.343" v="79" actId="1076"/>
          <ac:spMkLst>
            <pc:docMk/>
            <pc:sldMk cId="2212192660" sldId="262"/>
            <ac:spMk id="5" creationId="{496C52D9-7910-B2D7-77B7-C8F79FCA3273}"/>
          </ac:spMkLst>
        </pc:spChg>
      </pc:sldChg>
      <pc:sldChg chg="addSp modSp new mod">
        <pc:chgData name="ANUSHKA SATGHARE" userId="3bc74064c32698a2" providerId="LiveId" clId="{6B228EE5-EFCB-4AEA-9846-D51123F83C28}" dt="2024-05-19T08:15:32.938" v="110" actId="14100"/>
        <pc:sldMkLst>
          <pc:docMk/>
          <pc:sldMk cId="1811241952" sldId="263"/>
        </pc:sldMkLst>
        <pc:spChg chg="add mod">
          <ac:chgData name="ANUSHKA SATGHARE" userId="3bc74064c32698a2" providerId="LiveId" clId="{6B228EE5-EFCB-4AEA-9846-D51123F83C28}" dt="2024-05-19T08:15:32.938" v="110" actId="14100"/>
          <ac:spMkLst>
            <pc:docMk/>
            <pc:sldMk cId="1811241952" sldId="263"/>
            <ac:spMk id="2" creationId="{ABC329EE-0249-3232-CA1D-EA157CFA0C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EA10-1E22-97A1-2731-163044433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083" y="2676908"/>
            <a:ext cx="8634260" cy="87491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Amazon Sales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027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A4ACA8-C8A0-8DF2-D9A1-7E7320C76257}"/>
              </a:ext>
            </a:extLst>
          </p:cNvPr>
          <p:cNvSpPr txBox="1"/>
          <p:nvPr/>
        </p:nvSpPr>
        <p:spPr>
          <a:xfrm>
            <a:off x="1548581" y="1787934"/>
            <a:ext cx="9389807" cy="25545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Objective: To </a:t>
            </a:r>
            <a:r>
              <a:rPr lang="en-IN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analyze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 Amazon sales data to identify key trends and insights.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Data Source: Amazon Sales Data CSV file.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Tools Used: Python, Pandas, NumPy, Seaborn, Matplotlib.</a:t>
            </a:r>
          </a:p>
        </p:txBody>
      </p:sp>
    </p:spTree>
    <p:extLst>
      <p:ext uri="{BB962C8B-B14F-4D97-AF65-F5344CB8AC3E}">
        <p14:creationId xmlns:p14="http://schemas.microsoft.com/office/powerpoint/2010/main" val="81953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5C8AC-B717-766F-DF92-B4A2E2767ED6}"/>
              </a:ext>
            </a:extLst>
          </p:cNvPr>
          <p:cNvSpPr txBox="1"/>
          <p:nvPr/>
        </p:nvSpPr>
        <p:spPr>
          <a:xfrm>
            <a:off x="1582995" y="324465"/>
            <a:ext cx="350028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 &amp;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62E46-1823-641E-4008-29ECE6E1B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10" t="16827" r="3081"/>
          <a:stretch/>
        </p:blipFill>
        <p:spPr>
          <a:xfrm>
            <a:off x="1042219" y="1412157"/>
            <a:ext cx="6518788" cy="4033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BE7B15-175C-1157-7D94-F5C8BFCB9871}"/>
              </a:ext>
            </a:extLst>
          </p:cNvPr>
          <p:cNvSpPr txBox="1"/>
          <p:nvPr/>
        </p:nvSpPr>
        <p:spPr>
          <a:xfrm>
            <a:off x="7937092" y="2745332"/>
            <a:ext cx="3733799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scatter plot also suggests that total profit and total revenue are directly proportional to each other.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4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F79BB-1E4F-913F-7CDE-EE192BF09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9"/>
          <a:stretch/>
        </p:blipFill>
        <p:spPr>
          <a:xfrm>
            <a:off x="1818968" y="766916"/>
            <a:ext cx="8662219" cy="53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1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85401-91DF-D15E-2EC3-EB7480932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1" t="12373"/>
          <a:stretch/>
        </p:blipFill>
        <p:spPr>
          <a:xfrm>
            <a:off x="1465007" y="1091380"/>
            <a:ext cx="5722374" cy="4247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5DB71-4597-4344-F834-2C2A1FAF47F3}"/>
              </a:ext>
            </a:extLst>
          </p:cNvPr>
          <p:cNvSpPr txBox="1"/>
          <p:nvPr/>
        </p:nvSpPr>
        <p:spPr>
          <a:xfrm>
            <a:off x="7639663" y="1925032"/>
            <a:ext cx="3765755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the heatmap, we can infer that Total Cost is strongly related to Unit Price, Unit Cost and Total Profit.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Units Sold and {Unit Price and Unit Cost} are completely independent.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Unit Cost, Unit Price and Total Cost are almost completely independent of Total Revenue.</a:t>
            </a:r>
          </a:p>
        </p:txBody>
      </p:sp>
    </p:spTree>
    <p:extLst>
      <p:ext uri="{BB962C8B-B14F-4D97-AF65-F5344CB8AC3E}">
        <p14:creationId xmlns:p14="http://schemas.microsoft.com/office/powerpoint/2010/main" val="48641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D5845-313B-4C1D-577B-0E6C6D24C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84" t="15110" r="2344"/>
          <a:stretch/>
        </p:blipFill>
        <p:spPr>
          <a:xfrm>
            <a:off x="1533832" y="1378973"/>
            <a:ext cx="4699819" cy="3962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5AEF05-B0E4-BC5A-7625-D9B15EEFB732}"/>
              </a:ext>
            </a:extLst>
          </p:cNvPr>
          <p:cNvSpPr txBox="1"/>
          <p:nvPr/>
        </p:nvSpPr>
        <p:spPr>
          <a:xfrm>
            <a:off x="6806380" y="2436843"/>
            <a:ext cx="415658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From the pie chart we can conclude that clothes and cosmetics are the most purchased items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while meat and snacks are the least purchased ones.</a:t>
            </a:r>
          </a:p>
        </p:txBody>
      </p:sp>
    </p:spTree>
    <p:extLst>
      <p:ext uri="{BB962C8B-B14F-4D97-AF65-F5344CB8AC3E}">
        <p14:creationId xmlns:p14="http://schemas.microsoft.com/office/powerpoint/2010/main" val="100948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6C52D9-7910-B2D7-77B7-C8F79FCA3273}"/>
              </a:ext>
            </a:extLst>
          </p:cNvPr>
          <p:cNvSpPr txBox="1"/>
          <p:nvPr/>
        </p:nvSpPr>
        <p:spPr>
          <a:xfrm>
            <a:off x="1681317" y="1874728"/>
            <a:ext cx="8986683" cy="3108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Key Findings: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Maximum profit generated in Sub-Saharan Africa.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Highest revenue from Clothes and Cosmetics.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2012 was a highly profitable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Office supplies had the highest unit cost.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Clothes and Cosmetics are the most purchased items.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Cost is highest in Asia and North America.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19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C329EE-0249-3232-CA1D-EA157CFA0C28}"/>
              </a:ext>
            </a:extLst>
          </p:cNvPr>
          <p:cNvSpPr txBox="1"/>
          <p:nvPr/>
        </p:nvSpPr>
        <p:spPr>
          <a:xfrm>
            <a:off x="3814916" y="2472813"/>
            <a:ext cx="470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811241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194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</vt:lpstr>
      <vt:lpstr>Tw Cen MT</vt:lpstr>
      <vt:lpstr>Wingdings</vt:lpstr>
      <vt:lpstr>Circuit</vt:lpstr>
      <vt:lpstr>Amazon Sales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ANUSHKA SATGHARE</dc:creator>
  <cp:lastModifiedBy>ANUSHKA SATGHARE</cp:lastModifiedBy>
  <cp:revision>1</cp:revision>
  <dcterms:created xsi:type="dcterms:W3CDTF">2024-05-19T07:48:09Z</dcterms:created>
  <dcterms:modified xsi:type="dcterms:W3CDTF">2024-05-19T09:16:44Z</dcterms:modified>
</cp:coreProperties>
</file>