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506BD-253A-4305-95DA-EE2CC938D68C}" v="29" dt="2024-05-19T11:32:10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 SATGHARE" userId="3bc74064c32698a2" providerId="LiveId" clId="{12B506BD-253A-4305-95DA-EE2CC938D68C}"/>
    <pc:docChg chg="undo redo custSel addSld delSld modSld sldOrd">
      <pc:chgData name="ANUSHKA SATGHARE" userId="3bc74064c32698a2" providerId="LiveId" clId="{12B506BD-253A-4305-95DA-EE2CC938D68C}" dt="2024-05-19T11:35:56.176" v="225" actId="404"/>
      <pc:docMkLst>
        <pc:docMk/>
      </pc:docMkLst>
      <pc:sldChg chg="addSp modSp mod">
        <pc:chgData name="ANUSHKA SATGHARE" userId="3bc74064c32698a2" providerId="LiveId" clId="{12B506BD-253A-4305-95DA-EE2CC938D68C}" dt="2024-05-19T11:18:39.635" v="90" actId="27636"/>
        <pc:sldMkLst>
          <pc:docMk/>
          <pc:sldMk cId="1366165607" sldId="258"/>
        </pc:sldMkLst>
        <pc:spChg chg="mod">
          <ac:chgData name="ANUSHKA SATGHARE" userId="3bc74064c32698a2" providerId="LiveId" clId="{12B506BD-253A-4305-95DA-EE2CC938D68C}" dt="2024-05-19T11:18:39.635" v="90" actId="27636"/>
          <ac:spMkLst>
            <pc:docMk/>
            <pc:sldMk cId="1366165607" sldId="258"/>
            <ac:spMk id="2" creationId="{B4AF798B-D7BE-66FD-2DDB-F2C027CF6B07}"/>
          </ac:spMkLst>
        </pc:spChg>
        <pc:spChg chg="add">
          <ac:chgData name="ANUSHKA SATGHARE" userId="3bc74064c32698a2" providerId="LiveId" clId="{12B506BD-253A-4305-95DA-EE2CC938D68C}" dt="2024-05-19T11:07:22.043" v="12"/>
          <ac:spMkLst>
            <pc:docMk/>
            <pc:sldMk cId="1366165607" sldId="258"/>
            <ac:spMk id="5" creationId="{73BDFB84-68D4-DFB1-0D43-DC70D0712017}"/>
          </ac:spMkLst>
        </pc:spChg>
        <pc:spChg chg="add mod">
          <ac:chgData name="ANUSHKA SATGHARE" userId="3bc74064c32698a2" providerId="LiveId" clId="{12B506BD-253A-4305-95DA-EE2CC938D68C}" dt="2024-05-19T11:09:17.425" v="29" actId="20577"/>
          <ac:spMkLst>
            <pc:docMk/>
            <pc:sldMk cId="1366165607" sldId="258"/>
            <ac:spMk id="6" creationId="{46E825B2-79B7-701E-A27F-AA265A60FED7}"/>
          </ac:spMkLst>
        </pc:spChg>
        <pc:spChg chg="add">
          <ac:chgData name="ANUSHKA SATGHARE" userId="3bc74064c32698a2" providerId="LiveId" clId="{12B506BD-253A-4305-95DA-EE2CC938D68C}" dt="2024-05-19T11:07:35.931" v="14"/>
          <ac:spMkLst>
            <pc:docMk/>
            <pc:sldMk cId="1366165607" sldId="258"/>
            <ac:spMk id="7" creationId="{F90E05AD-74FB-165D-7EBF-8AFD946DEE26}"/>
          </ac:spMkLst>
        </pc:spChg>
        <pc:spChg chg="add mod">
          <ac:chgData name="ANUSHKA SATGHARE" userId="3bc74064c32698a2" providerId="LiveId" clId="{12B506BD-253A-4305-95DA-EE2CC938D68C}" dt="2024-05-19T11:08:03.462" v="19" actId="6549"/>
          <ac:spMkLst>
            <pc:docMk/>
            <pc:sldMk cId="1366165607" sldId="258"/>
            <ac:spMk id="8" creationId="{A7ACBFC9-514C-3BF7-DCAF-CCAABF3EF4F7}"/>
          </ac:spMkLst>
        </pc:spChg>
        <pc:picChg chg="add mod modCrop">
          <ac:chgData name="ANUSHKA SATGHARE" userId="3bc74064c32698a2" providerId="LiveId" clId="{12B506BD-253A-4305-95DA-EE2CC938D68C}" dt="2024-05-19T11:07:13.185" v="11" actId="1076"/>
          <ac:picMkLst>
            <pc:docMk/>
            <pc:sldMk cId="1366165607" sldId="258"/>
            <ac:picMk id="4" creationId="{B7791A1D-0033-737B-EF0A-D785B78A93C6}"/>
          </ac:picMkLst>
        </pc:picChg>
      </pc:sldChg>
      <pc:sldChg chg="addSp delSp modSp add mod">
        <pc:chgData name="ANUSHKA SATGHARE" userId="3bc74064c32698a2" providerId="LiveId" clId="{12B506BD-253A-4305-95DA-EE2CC938D68C}" dt="2024-05-19T11:26:36.997" v="134" actId="732"/>
        <pc:sldMkLst>
          <pc:docMk/>
          <pc:sldMk cId="3285453767" sldId="259"/>
        </pc:sldMkLst>
        <pc:spChg chg="mod">
          <ac:chgData name="ANUSHKA SATGHARE" userId="3bc74064c32698a2" providerId="LiveId" clId="{12B506BD-253A-4305-95DA-EE2CC938D68C}" dt="2024-05-19T11:10:14.874" v="40" actId="27636"/>
          <ac:spMkLst>
            <pc:docMk/>
            <pc:sldMk cId="3285453767" sldId="259"/>
            <ac:spMk id="2" creationId="{B4AF798B-D7BE-66FD-2DDB-F2C027CF6B07}"/>
          </ac:spMkLst>
        </pc:spChg>
        <pc:spChg chg="add del mod">
          <ac:chgData name="ANUSHKA SATGHARE" userId="3bc74064c32698a2" providerId="LiveId" clId="{12B506BD-253A-4305-95DA-EE2CC938D68C}" dt="2024-05-19T11:13:08.442" v="58" actId="478"/>
          <ac:spMkLst>
            <pc:docMk/>
            <pc:sldMk cId="3285453767" sldId="259"/>
            <ac:spMk id="3" creationId="{154DC84B-E522-79C8-7345-40468934FF02}"/>
          </ac:spMkLst>
        </pc:spChg>
        <pc:spChg chg="add del mod">
          <ac:chgData name="ANUSHKA SATGHARE" userId="3bc74064c32698a2" providerId="LiveId" clId="{12B506BD-253A-4305-95DA-EE2CC938D68C}" dt="2024-05-19T11:13:19.388" v="60" actId="478"/>
          <ac:spMkLst>
            <pc:docMk/>
            <pc:sldMk cId="3285453767" sldId="259"/>
            <ac:spMk id="5" creationId="{C8412106-F90D-3E5B-80B4-9F63ED570458}"/>
          </ac:spMkLst>
        </pc:spChg>
        <pc:spChg chg="mod">
          <ac:chgData name="ANUSHKA SATGHARE" userId="3bc74064c32698a2" providerId="LiveId" clId="{12B506BD-253A-4305-95DA-EE2CC938D68C}" dt="2024-05-19T11:12:24.469" v="54" actId="255"/>
          <ac:spMkLst>
            <pc:docMk/>
            <pc:sldMk cId="3285453767" sldId="259"/>
            <ac:spMk id="6" creationId="{46E825B2-79B7-701E-A27F-AA265A60FED7}"/>
          </ac:spMkLst>
        </pc:spChg>
        <pc:spChg chg="add del mod">
          <ac:chgData name="ANUSHKA SATGHARE" userId="3bc74064c32698a2" providerId="LiveId" clId="{12B506BD-253A-4305-95DA-EE2CC938D68C}" dt="2024-05-19T11:12:58.125" v="56" actId="478"/>
          <ac:spMkLst>
            <pc:docMk/>
            <pc:sldMk cId="3285453767" sldId="259"/>
            <ac:spMk id="7" creationId="{ED8215FA-736A-BDA8-2B84-BC50F9C456E4}"/>
          </ac:spMkLst>
        </pc:spChg>
        <pc:picChg chg="del">
          <ac:chgData name="ANUSHKA SATGHARE" userId="3bc74064c32698a2" providerId="LiveId" clId="{12B506BD-253A-4305-95DA-EE2CC938D68C}" dt="2024-05-19T11:13:55.473" v="61" actId="478"/>
          <ac:picMkLst>
            <pc:docMk/>
            <pc:sldMk cId="3285453767" sldId="259"/>
            <ac:picMk id="4" creationId="{B7791A1D-0033-737B-EF0A-D785B78A93C6}"/>
          </ac:picMkLst>
        </pc:picChg>
        <pc:picChg chg="add mod modCrop">
          <ac:chgData name="ANUSHKA SATGHARE" userId="3bc74064c32698a2" providerId="LiveId" clId="{12B506BD-253A-4305-95DA-EE2CC938D68C}" dt="2024-05-19T11:26:36.997" v="134" actId="732"/>
          <ac:picMkLst>
            <pc:docMk/>
            <pc:sldMk cId="3285453767" sldId="259"/>
            <ac:picMk id="10" creationId="{31780BF3-5D8A-983D-861B-330BE018F249}"/>
          </ac:picMkLst>
        </pc:picChg>
      </pc:sldChg>
      <pc:sldChg chg="addSp delSp modSp add mod">
        <pc:chgData name="ANUSHKA SATGHARE" userId="3bc74064c32698a2" providerId="LiveId" clId="{12B506BD-253A-4305-95DA-EE2CC938D68C}" dt="2024-05-19T11:26:54.451" v="139" actId="14100"/>
        <pc:sldMkLst>
          <pc:docMk/>
          <pc:sldMk cId="1463953404" sldId="260"/>
        </pc:sldMkLst>
        <pc:spChg chg="mod">
          <ac:chgData name="ANUSHKA SATGHARE" userId="3bc74064c32698a2" providerId="LiveId" clId="{12B506BD-253A-4305-95DA-EE2CC938D68C}" dt="2024-05-19T11:15:47.738" v="74"/>
          <ac:spMkLst>
            <pc:docMk/>
            <pc:sldMk cId="1463953404" sldId="260"/>
            <ac:spMk id="2" creationId="{B4AF798B-D7BE-66FD-2DDB-F2C027CF6B07}"/>
          </ac:spMkLst>
        </pc:spChg>
        <pc:spChg chg="add">
          <ac:chgData name="ANUSHKA SATGHARE" userId="3bc74064c32698a2" providerId="LiveId" clId="{12B506BD-253A-4305-95DA-EE2CC938D68C}" dt="2024-05-19T11:16:06.265" v="75"/>
          <ac:spMkLst>
            <pc:docMk/>
            <pc:sldMk cId="1463953404" sldId="260"/>
            <ac:spMk id="3" creationId="{898E16A2-1111-E937-1FE7-C3CD4A2119B9}"/>
          </ac:spMkLst>
        </pc:spChg>
        <pc:spChg chg="mod">
          <ac:chgData name="ANUSHKA SATGHARE" userId="3bc74064c32698a2" providerId="LiveId" clId="{12B506BD-253A-4305-95DA-EE2CC938D68C}" dt="2024-05-19T11:16:38.955" v="78" actId="5793"/>
          <ac:spMkLst>
            <pc:docMk/>
            <pc:sldMk cId="1463953404" sldId="260"/>
            <ac:spMk id="6" creationId="{46E825B2-79B7-701E-A27F-AA265A60FED7}"/>
          </ac:spMkLst>
        </pc:spChg>
        <pc:picChg chg="add mod modCrop">
          <ac:chgData name="ANUSHKA SATGHARE" userId="3bc74064c32698a2" providerId="LiveId" clId="{12B506BD-253A-4305-95DA-EE2CC938D68C}" dt="2024-05-19T11:26:54.451" v="139" actId="14100"/>
          <ac:picMkLst>
            <pc:docMk/>
            <pc:sldMk cId="1463953404" sldId="260"/>
            <ac:picMk id="5" creationId="{13C500E2-391B-8B23-1712-DBD09534A9B1}"/>
          </ac:picMkLst>
        </pc:picChg>
        <pc:picChg chg="del">
          <ac:chgData name="ANUSHKA SATGHARE" userId="3bc74064c32698a2" providerId="LiveId" clId="{12B506BD-253A-4305-95DA-EE2CC938D68C}" dt="2024-05-19T11:16:54.437" v="79" actId="478"/>
          <ac:picMkLst>
            <pc:docMk/>
            <pc:sldMk cId="1463953404" sldId="260"/>
            <ac:picMk id="10" creationId="{31780BF3-5D8A-983D-861B-330BE018F249}"/>
          </ac:picMkLst>
        </pc:picChg>
      </pc:sldChg>
      <pc:sldChg chg="addSp delSp modSp add mod">
        <pc:chgData name="ANUSHKA SATGHARE" userId="3bc74064c32698a2" providerId="LiveId" clId="{12B506BD-253A-4305-95DA-EE2CC938D68C}" dt="2024-05-19T11:27:10.101" v="143" actId="14100"/>
        <pc:sldMkLst>
          <pc:docMk/>
          <pc:sldMk cId="1643550480" sldId="261"/>
        </pc:sldMkLst>
        <pc:spChg chg="mod">
          <ac:chgData name="ANUSHKA SATGHARE" userId="3bc74064c32698a2" providerId="LiveId" clId="{12B506BD-253A-4305-95DA-EE2CC938D68C}" dt="2024-05-19T11:19:20.248" v="95" actId="20577"/>
          <ac:spMkLst>
            <pc:docMk/>
            <pc:sldMk cId="1643550480" sldId="261"/>
            <ac:spMk id="2" creationId="{B4AF798B-D7BE-66FD-2DDB-F2C027CF6B07}"/>
          </ac:spMkLst>
        </pc:spChg>
        <pc:spChg chg="mod">
          <ac:chgData name="ANUSHKA SATGHARE" userId="3bc74064c32698a2" providerId="LiveId" clId="{12B506BD-253A-4305-95DA-EE2CC938D68C}" dt="2024-05-19T11:20:01.338" v="99" actId="5793"/>
          <ac:spMkLst>
            <pc:docMk/>
            <pc:sldMk cId="1643550480" sldId="261"/>
            <ac:spMk id="6" creationId="{46E825B2-79B7-701E-A27F-AA265A60FED7}"/>
          </ac:spMkLst>
        </pc:spChg>
        <pc:picChg chg="add mod modCrop">
          <ac:chgData name="ANUSHKA SATGHARE" userId="3bc74064c32698a2" providerId="LiveId" clId="{12B506BD-253A-4305-95DA-EE2CC938D68C}" dt="2024-05-19T11:27:10.101" v="143" actId="14100"/>
          <ac:picMkLst>
            <pc:docMk/>
            <pc:sldMk cId="1643550480" sldId="261"/>
            <ac:picMk id="4" creationId="{006B2BE8-4518-543F-BD19-352DFCF3E137}"/>
          </ac:picMkLst>
        </pc:picChg>
        <pc:picChg chg="del">
          <ac:chgData name="ANUSHKA SATGHARE" userId="3bc74064c32698a2" providerId="LiveId" clId="{12B506BD-253A-4305-95DA-EE2CC938D68C}" dt="2024-05-19T11:21:10.288" v="100" actId="478"/>
          <ac:picMkLst>
            <pc:docMk/>
            <pc:sldMk cId="1643550480" sldId="261"/>
            <ac:picMk id="5" creationId="{13C500E2-391B-8B23-1712-DBD09534A9B1}"/>
          </ac:picMkLst>
        </pc:picChg>
      </pc:sldChg>
      <pc:sldChg chg="addSp delSp modSp add mod">
        <pc:chgData name="ANUSHKA SATGHARE" userId="3bc74064c32698a2" providerId="LiveId" clId="{12B506BD-253A-4305-95DA-EE2CC938D68C}" dt="2024-05-19T11:26:02.870" v="129" actId="1076"/>
        <pc:sldMkLst>
          <pc:docMk/>
          <pc:sldMk cId="4084071895" sldId="262"/>
        </pc:sldMkLst>
        <pc:spChg chg="mod">
          <ac:chgData name="ANUSHKA SATGHARE" userId="3bc74064c32698a2" providerId="LiveId" clId="{12B506BD-253A-4305-95DA-EE2CC938D68C}" dt="2024-05-19T11:22:28.642" v="113" actId="20577"/>
          <ac:spMkLst>
            <pc:docMk/>
            <pc:sldMk cId="4084071895" sldId="262"/>
            <ac:spMk id="2" creationId="{B4AF798B-D7BE-66FD-2DDB-F2C027CF6B07}"/>
          </ac:spMkLst>
        </pc:spChg>
        <pc:spChg chg="mod">
          <ac:chgData name="ANUSHKA SATGHARE" userId="3bc74064c32698a2" providerId="LiveId" clId="{12B506BD-253A-4305-95DA-EE2CC938D68C}" dt="2024-05-19T11:24:41.313" v="117" actId="5793"/>
          <ac:spMkLst>
            <pc:docMk/>
            <pc:sldMk cId="4084071895" sldId="262"/>
            <ac:spMk id="6" creationId="{46E825B2-79B7-701E-A27F-AA265A60FED7}"/>
          </ac:spMkLst>
        </pc:spChg>
        <pc:picChg chg="del">
          <ac:chgData name="ANUSHKA SATGHARE" userId="3bc74064c32698a2" providerId="LiveId" clId="{12B506BD-253A-4305-95DA-EE2CC938D68C}" dt="2024-05-19T11:24:53.223" v="118" actId="478"/>
          <ac:picMkLst>
            <pc:docMk/>
            <pc:sldMk cId="4084071895" sldId="262"/>
            <ac:picMk id="4" creationId="{006B2BE8-4518-543F-BD19-352DFCF3E137}"/>
          </ac:picMkLst>
        </pc:picChg>
        <pc:picChg chg="add mod modCrop">
          <ac:chgData name="ANUSHKA SATGHARE" userId="3bc74064c32698a2" providerId="LiveId" clId="{12B506BD-253A-4305-95DA-EE2CC938D68C}" dt="2024-05-19T11:26:02.870" v="129" actId="1076"/>
          <ac:picMkLst>
            <pc:docMk/>
            <pc:sldMk cId="4084071895" sldId="262"/>
            <ac:picMk id="5" creationId="{50B6E6DA-6A11-1039-C7FF-C1D7F734FC16}"/>
          </ac:picMkLst>
        </pc:picChg>
      </pc:sldChg>
      <pc:sldChg chg="addSp delSp modSp add mod">
        <pc:chgData name="ANUSHKA SATGHARE" userId="3bc74064c32698a2" providerId="LiveId" clId="{12B506BD-253A-4305-95DA-EE2CC938D68C}" dt="2024-05-19T11:30:04.793" v="161" actId="1076"/>
        <pc:sldMkLst>
          <pc:docMk/>
          <pc:sldMk cId="569602224" sldId="263"/>
        </pc:sldMkLst>
        <pc:spChg chg="mod">
          <ac:chgData name="ANUSHKA SATGHARE" userId="3bc74064c32698a2" providerId="LiveId" clId="{12B506BD-253A-4305-95DA-EE2CC938D68C}" dt="2024-05-19T11:28:25.609" v="148" actId="20577"/>
          <ac:spMkLst>
            <pc:docMk/>
            <pc:sldMk cId="569602224" sldId="263"/>
            <ac:spMk id="2" creationId="{B4AF798B-D7BE-66FD-2DDB-F2C027CF6B07}"/>
          </ac:spMkLst>
        </pc:spChg>
        <pc:spChg chg="mod">
          <ac:chgData name="ANUSHKA SATGHARE" userId="3bc74064c32698a2" providerId="LiveId" clId="{12B506BD-253A-4305-95DA-EE2CC938D68C}" dt="2024-05-19T11:29:13.900" v="152" actId="5793"/>
          <ac:spMkLst>
            <pc:docMk/>
            <pc:sldMk cId="569602224" sldId="263"/>
            <ac:spMk id="6" creationId="{46E825B2-79B7-701E-A27F-AA265A60FED7}"/>
          </ac:spMkLst>
        </pc:spChg>
        <pc:picChg chg="add mod">
          <ac:chgData name="ANUSHKA SATGHARE" userId="3bc74064c32698a2" providerId="LiveId" clId="{12B506BD-253A-4305-95DA-EE2CC938D68C}" dt="2024-05-19T11:30:04.793" v="161" actId="1076"/>
          <ac:picMkLst>
            <pc:docMk/>
            <pc:sldMk cId="569602224" sldId="263"/>
            <ac:picMk id="4" creationId="{289BE6FE-5993-C03B-AD3E-2718D107D5D2}"/>
          </ac:picMkLst>
        </pc:picChg>
        <pc:picChg chg="del">
          <ac:chgData name="ANUSHKA SATGHARE" userId="3bc74064c32698a2" providerId="LiveId" clId="{12B506BD-253A-4305-95DA-EE2CC938D68C}" dt="2024-05-19T11:29:19.750" v="153" actId="478"/>
          <ac:picMkLst>
            <pc:docMk/>
            <pc:sldMk cId="569602224" sldId="263"/>
            <ac:picMk id="5" creationId="{50B6E6DA-6A11-1039-C7FF-C1D7F734FC16}"/>
          </ac:picMkLst>
        </pc:picChg>
      </pc:sldChg>
      <pc:sldChg chg="addSp delSp modSp add mod ord">
        <pc:chgData name="ANUSHKA SATGHARE" userId="3bc74064c32698a2" providerId="LiveId" clId="{12B506BD-253A-4305-95DA-EE2CC938D68C}" dt="2024-05-19T11:34:50.877" v="198" actId="5793"/>
        <pc:sldMkLst>
          <pc:docMk/>
          <pc:sldMk cId="823472180" sldId="264"/>
        </pc:sldMkLst>
        <pc:spChg chg="add del mod">
          <ac:chgData name="ANUSHKA SATGHARE" userId="3bc74064c32698a2" providerId="LiveId" clId="{12B506BD-253A-4305-95DA-EE2CC938D68C}" dt="2024-05-19T11:32:10.058" v="171" actId="478"/>
          <ac:spMkLst>
            <pc:docMk/>
            <pc:sldMk cId="823472180" sldId="264"/>
            <ac:spMk id="2" creationId="{B99ECE45-655F-A7C7-68C1-9A1202D7D7D2}"/>
          </ac:spMkLst>
        </pc:spChg>
        <pc:spChg chg="mod">
          <ac:chgData name="ANUSHKA SATGHARE" userId="3bc74064c32698a2" providerId="LiveId" clId="{12B506BD-253A-4305-95DA-EE2CC938D68C}" dt="2024-05-19T11:34:50.877" v="198" actId="5793"/>
          <ac:spMkLst>
            <pc:docMk/>
            <pc:sldMk cId="823472180" sldId="264"/>
            <ac:spMk id="5" creationId="{F004C620-D5C3-6DFD-9E87-F6DAAE7E593D}"/>
          </ac:spMkLst>
        </pc:spChg>
      </pc:sldChg>
      <pc:sldChg chg="new del">
        <pc:chgData name="ANUSHKA SATGHARE" userId="3bc74064c32698a2" providerId="LiveId" clId="{12B506BD-253A-4305-95DA-EE2CC938D68C}" dt="2024-05-19T11:30:22.721" v="163" actId="47"/>
        <pc:sldMkLst>
          <pc:docMk/>
          <pc:sldMk cId="2140555285" sldId="264"/>
        </pc:sldMkLst>
      </pc:sldChg>
      <pc:sldChg chg="new del">
        <pc:chgData name="ANUSHKA SATGHARE" userId="3bc74064c32698a2" providerId="LiveId" clId="{12B506BD-253A-4305-95DA-EE2CC938D68C}" dt="2024-05-19T11:35:30.071" v="203" actId="47"/>
        <pc:sldMkLst>
          <pc:docMk/>
          <pc:sldMk cId="669307465" sldId="265"/>
        </pc:sldMkLst>
      </pc:sldChg>
      <pc:sldChg chg="modSp add mod ord">
        <pc:chgData name="ANUSHKA SATGHARE" userId="3bc74064c32698a2" providerId="LiveId" clId="{12B506BD-253A-4305-95DA-EE2CC938D68C}" dt="2024-05-19T11:35:56.176" v="225" actId="404"/>
        <pc:sldMkLst>
          <pc:docMk/>
          <pc:sldMk cId="1837935968" sldId="266"/>
        </pc:sldMkLst>
        <pc:spChg chg="mod">
          <ac:chgData name="ANUSHKA SATGHARE" userId="3bc74064c32698a2" providerId="LiveId" clId="{12B506BD-253A-4305-95DA-EE2CC938D68C}" dt="2024-05-19T11:35:56.176" v="225" actId="404"/>
          <ac:spMkLst>
            <pc:docMk/>
            <pc:sldMk cId="1837935968" sldId="266"/>
            <ac:spMk id="2" creationId="{15FF536B-1E11-F55D-4A5B-39B3FBB9B4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36B-1E11-F55D-4A5B-39B3FBB9B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600" dirty="0"/>
              <a:t>Foreign direct investment</a:t>
            </a:r>
          </a:p>
        </p:txBody>
      </p:sp>
    </p:spTree>
    <p:extLst>
      <p:ext uri="{BB962C8B-B14F-4D97-AF65-F5344CB8AC3E}">
        <p14:creationId xmlns:p14="http://schemas.microsoft.com/office/powerpoint/2010/main" val="78846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36B-1E11-F55D-4A5B-39B3FBB9B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379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04C620-D5C3-6DFD-9E87-F6DAAE7E593D}"/>
              </a:ext>
            </a:extLst>
          </p:cNvPr>
          <p:cNvSpPr txBox="1"/>
          <p:nvPr/>
        </p:nvSpPr>
        <p:spPr>
          <a:xfrm>
            <a:off x="1406013" y="2090172"/>
            <a:ext cx="9379974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Objective: To analyze the performance of different sectors over the years from 2000 to 2005.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Source: Power BI Dashboard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2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7" y="324464"/>
            <a:ext cx="5211096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Overview of sectors.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91A1D-0033-737B-EF0A-D785B78A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" t="1670" r="3474" b="6884"/>
          <a:stretch/>
        </p:blipFill>
        <p:spPr>
          <a:xfrm>
            <a:off x="1111046" y="1592827"/>
            <a:ext cx="4473677" cy="399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5853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largest sector is Miscellaneous with 43.48K (13.09%).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significant sectors include Computers (35.12K, 10.58%) and Telecommunication (31.4K, 9.46%).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6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24464"/>
            <a:ext cx="7177481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Yearly Sector Analysis - 2000-01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4622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Miscellaneous sector is the top performer with over 900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significant drop after the top sector.</a:t>
            </a:r>
          </a:p>
          <a:p>
            <a:endParaRPr lang="en-US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80BF3-5D8A-983D-861B-330BE018F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" t="1721" r="1655" b="3720"/>
          <a:stretch/>
        </p:blipFill>
        <p:spPr>
          <a:xfrm>
            <a:off x="904567" y="1838632"/>
            <a:ext cx="5329083" cy="39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24464"/>
            <a:ext cx="7177481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Yearly Sector Analysis - 2001-02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4622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Telecommunication sector leads, showing a change from the previous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Notable performance from Power and Computers.</a:t>
            </a:r>
          </a:p>
          <a:p>
            <a:endParaRPr lang="en-US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500E2-391B-8B23-1712-DBD09534A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" t="930" r="2055" b="2359"/>
          <a:stretch/>
        </p:blipFill>
        <p:spPr>
          <a:xfrm>
            <a:off x="1022554" y="1759974"/>
            <a:ext cx="5073445" cy="39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24464"/>
            <a:ext cx="7177481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Yearly Sector Analysis - 2002-03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1236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Automobile sector shows a strong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Decline in the Miscellaneous sector’s performance.</a:t>
            </a:r>
          </a:p>
          <a:p>
            <a:endParaRPr lang="en-US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B2BE8-4518-543F-BD19-352DFCF3E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b="1584"/>
          <a:stretch/>
        </p:blipFill>
        <p:spPr>
          <a:xfrm>
            <a:off x="865238" y="1879879"/>
            <a:ext cx="5329085" cy="38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24464"/>
            <a:ext cx="7177481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Yearly Sector Analysis - 2003-04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1236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Computer sector takes the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Steady performance in Services and Miscellaneous sectors.</a:t>
            </a:r>
          </a:p>
          <a:p>
            <a:endParaRPr lang="en-US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6E6DA-6A11-1039-C7FF-C1D7F734F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 t="3929"/>
          <a:stretch/>
        </p:blipFill>
        <p:spPr>
          <a:xfrm>
            <a:off x="953728" y="1858296"/>
            <a:ext cx="5073446" cy="39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98B-D7BE-66FD-2DDB-F2C027C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24464"/>
            <a:ext cx="7177481" cy="796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latin typeface="+mj-lt"/>
              </a:rPr>
              <a:t>Yearly Sector Analysis - 2004-05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25B2-79B7-701E-A27F-AA265A60FED7}"/>
              </a:ext>
            </a:extLst>
          </p:cNvPr>
          <p:cNvSpPr txBox="1"/>
          <p:nvPr/>
        </p:nvSpPr>
        <p:spPr>
          <a:xfrm>
            <a:off x="6607279" y="2274838"/>
            <a:ext cx="4562167" cy="24622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Diverse sectors like Air Transport and Agriculture show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Consistent top performers remain visible.</a:t>
            </a:r>
          </a:p>
          <a:p>
            <a:endParaRPr lang="en-US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ACBFC9-514C-3BF7-DCAF-CCAABF3E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E6FE-5993-C03B-AD3E-2718D107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1789472"/>
            <a:ext cx="5309419" cy="38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04C620-D5C3-6DFD-9E87-F6DAAE7E593D}"/>
              </a:ext>
            </a:extLst>
          </p:cNvPr>
          <p:cNvSpPr txBox="1"/>
          <p:nvPr/>
        </p:nvSpPr>
        <p:spPr>
          <a:xfrm>
            <a:off x="1597742" y="1259175"/>
            <a:ext cx="8996517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sector analysis shows shifts in leading sectors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performers provide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Outlook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growth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Emerging Sectors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Continuing trends in top-performing sectors could indicate future investment opportunities.</a:t>
            </a:r>
            <a:endParaRPr lang="en-US" altLang="en-US" sz="4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347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</TotalTime>
  <Words>208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Foreign direct investment</vt:lpstr>
      <vt:lpstr>PowerPoint Presentation</vt:lpstr>
      <vt:lpstr>Overview of sectors.</vt:lpstr>
      <vt:lpstr>Yearly Sector Analysis - 2000-01</vt:lpstr>
      <vt:lpstr>Yearly Sector Analysis - 2001-02</vt:lpstr>
      <vt:lpstr>Yearly Sector Analysis - 2002-03</vt:lpstr>
      <vt:lpstr>Yearly Sector Analysis - 2003-04</vt:lpstr>
      <vt:lpstr>Yearly Sector Analysis - 2004-05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</dc:title>
  <dc:creator>ANUSHKA SATGHARE</dc:creator>
  <cp:lastModifiedBy>ANUSHKA SATGHARE</cp:lastModifiedBy>
  <cp:revision>1</cp:revision>
  <dcterms:created xsi:type="dcterms:W3CDTF">2024-05-19T10:55:58Z</dcterms:created>
  <dcterms:modified xsi:type="dcterms:W3CDTF">2024-05-19T11:36:01Z</dcterms:modified>
</cp:coreProperties>
</file>