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</p:sldIdLst>
  <p:sldSz cx="10058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20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598593"/>
            <a:ext cx="75438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1921087"/>
            <a:ext cx="7543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54EF-8135-44A2-819D-F1210D014484}" type="datetimeFigureOut">
              <a:rPr lang="en-US" smtClean="0"/>
              <a:t>2018-08-04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6A9E-4D13-4B0C-8017-3367A8ED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8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54EF-8135-44A2-819D-F1210D014484}" type="datetimeFigureOut">
              <a:rPr lang="en-US" smtClean="0"/>
              <a:t>2018-08-04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6A9E-4D13-4B0C-8017-3367A8ED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3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194733"/>
            <a:ext cx="2168843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194733"/>
            <a:ext cx="6380798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54EF-8135-44A2-819D-F1210D014484}" type="datetimeFigureOut">
              <a:rPr lang="en-US" smtClean="0"/>
              <a:t>2018-08-04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6A9E-4D13-4B0C-8017-3367A8ED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4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54EF-8135-44A2-819D-F1210D014484}" type="datetimeFigureOut">
              <a:rPr lang="en-US" smtClean="0"/>
              <a:t>2018-08-04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6A9E-4D13-4B0C-8017-3367A8ED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4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911860"/>
            <a:ext cx="867537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2447714"/>
            <a:ext cx="867537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54EF-8135-44A2-819D-F1210D014484}" type="datetimeFigureOut">
              <a:rPr lang="en-US" smtClean="0"/>
              <a:t>2018-08-04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6A9E-4D13-4B0C-8017-3367A8ED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3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973666"/>
            <a:ext cx="427482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973666"/>
            <a:ext cx="427482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54EF-8135-44A2-819D-F1210D014484}" type="datetimeFigureOut">
              <a:rPr lang="en-US" smtClean="0"/>
              <a:t>2018-08-04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6A9E-4D13-4B0C-8017-3367A8ED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8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94734"/>
            <a:ext cx="867537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896620"/>
            <a:ext cx="425517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336040"/>
            <a:ext cx="4255174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896620"/>
            <a:ext cx="4276130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336040"/>
            <a:ext cx="4276130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54EF-8135-44A2-819D-F1210D014484}" type="datetimeFigureOut">
              <a:rPr lang="en-US" smtClean="0"/>
              <a:t>2018-08-04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6A9E-4D13-4B0C-8017-3367A8ED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54EF-8135-44A2-819D-F1210D014484}" type="datetimeFigureOut">
              <a:rPr lang="en-US" smtClean="0"/>
              <a:t>2018-08-04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6A9E-4D13-4B0C-8017-3367A8ED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8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54EF-8135-44A2-819D-F1210D014484}" type="datetimeFigureOut">
              <a:rPr lang="en-US" smtClean="0"/>
              <a:t>2018-08-04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6A9E-4D13-4B0C-8017-3367A8ED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8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43840"/>
            <a:ext cx="3244096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526627"/>
            <a:ext cx="5092065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097280"/>
            <a:ext cx="3244096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54EF-8135-44A2-819D-F1210D014484}" type="datetimeFigureOut">
              <a:rPr lang="en-US" smtClean="0"/>
              <a:t>2018-08-04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6A9E-4D13-4B0C-8017-3367A8ED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6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43840"/>
            <a:ext cx="3244096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526627"/>
            <a:ext cx="5092065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097280"/>
            <a:ext cx="3244096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54EF-8135-44A2-819D-F1210D014484}" type="datetimeFigureOut">
              <a:rPr lang="en-US" smtClean="0"/>
              <a:t>2018-08-04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6A9E-4D13-4B0C-8017-3367A8ED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7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194734"/>
            <a:ext cx="867537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973666"/>
            <a:ext cx="867537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3390054"/>
            <a:ext cx="22631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954EF-8135-44A2-819D-F1210D014484}" type="datetimeFigureOut">
              <a:rPr lang="en-US" smtClean="0"/>
              <a:t>2018-08-04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3390054"/>
            <a:ext cx="339471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3390054"/>
            <a:ext cx="22631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E6A9E-4D13-4B0C-8017-3367A8ED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C784FB9-D10E-400B-B961-9129EADE2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09" y="219168"/>
            <a:ext cx="3233928" cy="323392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EF59E17-4648-419B-BB78-2826BD3BFD11}"/>
              </a:ext>
            </a:extLst>
          </p:cNvPr>
          <p:cNvSpPr/>
          <p:nvPr/>
        </p:nvSpPr>
        <p:spPr>
          <a:xfrm>
            <a:off x="3908856" y="313436"/>
            <a:ext cx="6096000" cy="3233928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lvl="0">
              <a:lnSpc>
                <a:spcPct val="75000"/>
              </a:lnSpc>
            </a:pPr>
            <a:r>
              <a:rPr lang="en-US" sz="4800" b="1">
                <a:solidFill>
                  <a:prstClr val="black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aerosp</a:t>
            </a:r>
            <a:r>
              <a:rPr lang="en-US" sz="4800" b="1">
                <a:solidFill>
                  <a:srgbClr val="FF0000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A</a:t>
            </a:r>
            <a:r>
              <a:rPr lang="en-US" sz="4800" b="1">
                <a:solidFill>
                  <a:prstClr val="black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ce</a:t>
            </a:r>
          </a:p>
          <a:p>
            <a:pPr lvl="0">
              <a:lnSpc>
                <a:spcPct val="75000"/>
              </a:lnSpc>
            </a:pPr>
            <a:r>
              <a:rPr lang="en-US" sz="4800" b="1">
                <a:solidFill>
                  <a:prstClr val="black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     e</a:t>
            </a:r>
            <a:r>
              <a:rPr lang="en-US" sz="4800" b="1">
                <a:solidFill>
                  <a:srgbClr val="FF0000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N</a:t>
            </a:r>
            <a:r>
              <a:rPr lang="en-US" sz="4800" b="1">
                <a:solidFill>
                  <a:prstClr val="black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gineer’s</a:t>
            </a:r>
          </a:p>
          <a:p>
            <a:pPr lvl="0">
              <a:lnSpc>
                <a:spcPct val="75000"/>
              </a:lnSpc>
            </a:pPr>
            <a:r>
              <a:rPr lang="en-US" sz="4800" b="1">
                <a:solidFill>
                  <a:prstClr val="black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assist</a:t>
            </a:r>
            <a:r>
              <a:rPr lang="en-US" sz="4800" b="1">
                <a:solidFill>
                  <a:srgbClr val="FF0000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A</a:t>
            </a:r>
            <a:r>
              <a:rPr lang="en-US" sz="4800" b="1">
                <a:solidFill>
                  <a:prstClr val="black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nt for</a:t>
            </a:r>
          </a:p>
          <a:p>
            <a:pPr lvl="0">
              <a:lnSpc>
                <a:spcPct val="75000"/>
              </a:lnSpc>
            </a:pPr>
            <a:r>
              <a:rPr lang="en-US" sz="4800" b="1">
                <a:solidFill>
                  <a:prstClr val="black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      </a:t>
            </a:r>
            <a:r>
              <a:rPr lang="en-US" sz="4800" b="1">
                <a:solidFill>
                  <a:srgbClr val="FF0000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K</a:t>
            </a:r>
            <a:r>
              <a:rPr lang="en-US" sz="4800" b="1">
                <a:solidFill>
                  <a:prstClr val="black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inematics,</a:t>
            </a:r>
          </a:p>
          <a:p>
            <a:pPr lvl="0">
              <a:lnSpc>
                <a:spcPct val="75000"/>
              </a:lnSpc>
            </a:pPr>
            <a:r>
              <a:rPr lang="en-US" sz="4800" b="1">
                <a:solidFill>
                  <a:prstClr val="black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 inert</a:t>
            </a:r>
            <a:r>
              <a:rPr lang="en-US" sz="4800" b="1">
                <a:solidFill>
                  <a:srgbClr val="FF0000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I</a:t>
            </a:r>
            <a:r>
              <a:rPr lang="en-US" sz="4800" b="1">
                <a:solidFill>
                  <a:prstClr val="black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a, and</a:t>
            </a:r>
          </a:p>
          <a:p>
            <a:pPr lvl="0">
              <a:lnSpc>
                <a:spcPct val="75000"/>
              </a:lnSpc>
            </a:pPr>
            <a:r>
              <a:rPr lang="en-US" sz="4800" b="1">
                <a:solidFill>
                  <a:prstClr val="black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    dy</a:t>
            </a:r>
            <a:r>
              <a:rPr lang="en-US" sz="4800" b="1">
                <a:solidFill>
                  <a:srgbClr val="FF0000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N</a:t>
            </a:r>
            <a:r>
              <a:rPr lang="en-US" sz="4800" b="1">
                <a:solidFill>
                  <a:prstClr val="black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amics</a:t>
            </a:r>
          </a:p>
        </p:txBody>
      </p:sp>
    </p:spTree>
    <p:extLst>
      <p:ext uri="{BB962C8B-B14F-4D97-AF65-F5344CB8AC3E}">
        <p14:creationId xmlns:p14="http://schemas.microsoft.com/office/powerpoint/2010/main" val="23257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D0E582-7C4B-4B02-9BA3-F0C333E6BB33}"/>
              </a:ext>
            </a:extLst>
          </p:cNvPr>
          <p:cNvSpPr/>
          <p:nvPr/>
        </p:nvSpPr>
        <p:spPr>
          <a:xfrm>
            <a:off x="-3325540" y="1363541"/>
            <a:ext cx="9579428" cy="50256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5343" b="1">
                <a:solidFill>
                  <a:prstClr val="black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aerosp</a:t>
            </a:r>
            <a:r>
              <a:rPr lang="en-US" sz="5343" b="1">
                <a:solidFill>
                  <a:srgbClr val="FF0000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A</a:t>
            </a:r>
            <a:r>
              <a:rPr lang="en-US" sz="5343" b="1">
                <a:solidFill>
                  <a:prstClr val="black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ce</a:t>
            </a:r>
          </a:p>
          <a:p>
            <a:pPr lvl="0"/>
            <a:r>
              <a:rPr lang="en-US" sz="5343" b="1">
                <a:solidFill>
                  <a:prstClr val="black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     e</a:t>
            </a:r>
            <a:r>
              <a:rPr lang="en-US" sz="5343" b="1">
                <a:solidFill>
                  <a:srgbClr val="FF0000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N</a:t>
            </a:r>
            <a:r>
              <a:rPr lang="en-US" sz="5343" b="1">
                <a:solidFill>
                  <a:prstClr val="black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gineer’s</a:t>
            </a:r>
          </a:p>
          <a:p>
            <a:pPr lvl="0"/>
            <a:r>
              <a:rPr lang="en-US" sz="5343" b="1">
                <a:solidFill>
                  <a:prstClr val="black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assist</a:t>
            </a:r>
            <a:r>
              <a:rPr lang="en-US" sz="5343" b="1">
                <a:solidFill>
                  <a:srgbClr val="FF0000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A</a:t>
            </a:r>
            <a:r>
              <a:rPr lang="en-US" sz="5343" b="1">
                <a:solidFill>
                  <a:prstClr val="black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nt for</a:t>
            </a:r>
          </a:p>
          <a:p>
            <a:pPr lvl="0"/>
            <a:r>
              <a:rPr lang="en-US" sz="5343" b="1">
                <a:solidFill>
                  <a:prstClr val="black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      </a:t>
            </a:r>
            <a:r>
              <a:rPr lang="en-US" sz="5343" b="1">
                <a:solidFill>
                  <a:srgbClr val="FF0000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K</a:t>
            </a:r>
            <a:r>
              <a:rPr lang="en-US" sz="5343" b="1">
                <a:solidFill>
                  <a:prstClr val="black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inematics,</a:t>
            </a:r>
          </a:p>
          <a:p>
            <a:pPr lvl="0"/>
            <a:r>
              <a:rPr lang="en-US" sz="5343" b="1">
                <a:solidFill>
                  <a:prstClr val="black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 inert</a:t>
            </a:r>
            <a:r>
              <a:rPr lang="en-US" sz="5343" b="1">
                <a:solidFill>
                  <a:srgbClr val="FF0000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I</a:t>
            </a:r>
            <a:r>
              <a:rPr lang="en-US" sz="5343" b="1">
                <a:solidFill>
                  <a:prstClr val="black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a, and</a:t>
            </a:r>
          </a:p>
          <a:p>
            <a:pPr lvl="0"/>
            <a:r>
              <a:rPr lang="en-US" sz="5343" b="1">
                <a:solidFill>
                  <a:prstClr val="black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    dy</a:t>
            </a:r>
            <a:r>
              <a:rPr lang="en-US" sz="5343" b="1">
                <a:solidFill>
                  <a:srgbClr val="FF0000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N</a:t>
            </a:r>
            <a:r>
              <a:rPr lang="en-US" sz="5343" b="1">
                <a:solidFill>
                  <a:prstClr val="black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amics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040004-6F1A-4234-9A1F-4A02DB79039D}"/>
              </a:ext>
            </a:extLst>
          </p:cNvPr>
          <p:cNvSpPr txBox="1"/>
          <p:nvPr/>
        </p:nvSpPr>
        <p:spPr>
          <a:xfrm>
            <a:off x="1399099" y="-3253085"/>
            <a:ext cx="11984842" cy="508188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6914" b="1">
                <a:solidFill>
                  <a:srgbClr val="FF0000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A</a:t>
            </a:r>
            <a:r>
              <a:rPr lang="en-US" sz="6914" b="1">
                <a:latin typeface="NovaMono" panose="020C0509020202060204" pitchFamily="49" charset="0"/>
                <a:ea typeface="STHupo" panose="020B0503020204020204" pitchFamily="2" charset="-122"/>
              </a:rPr>
              <a:t>erospace e</a:t>
            </a:r>
            <a:r>
              <a:rPr lang="en-US" sz="6914" b="1">
                <a:solidFill>
                  <a:srgbClr val="FF0000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N</a:t>
            </a:r>
            <a:r>
              <a:rPr lang="en-US" sz="6914" b="1">
                <a:latin typeface="NovaMono" panose="020C0509020202060204" pitchFamily="49" charset="0"/>
                <a:ea typeface="STHupo" panose="020B0503020204020204" pitchFamily="2" charset="-122"/>
              </a:rPr>
              <a:t>gineer’s </a:t>
            </a:r>
            <a:r>
              <a:rPr lang="en-US" sz="6914" b="1">
                <a:solidFill>
                  <a:srgbClr val="FF0000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A</a:t>
            </a:r>
            <a:r>
              <a:rPr lang="en-US" sz="6914" b="1">
                <a:latin typeface="NovaMono" panose="020C0509020202060204" pitchFamily="49" charset="0"/>
                <a:ea typeface="STHupo" panose="020B0503020204020204" pitchFamily="2" charset="-122"/>
              </a:rPr>
              <a:t>ssistant for </a:t>
            </a:r>
            <a:r>
              <a:rPr lang="en-US" sz="6914" b="1">
                <a:solidFill>
                  <a:srgbClr val="FF0000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K</a:t>
            </a:r>
            <a:r>
              <a:rPr lang="en-US" sz="6914" b="1">
                <a:latin typeface="NovaMono" panose="020C0509020202060204" pitchFamily="49" charset="0"/>
                <a:ea typeface="STHupo" panose="020B0503020204020204" pitchFamily="2" charset="-122"/>
              </a:rPr>
              <a:t>inematics, </a:t>
            </a:r>
            <a:r>
              <a:rPr lang="en-US" sz="6914" b="1">
                <a:solidFill>
                  <a:srgbClr val="FF0000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I</a:t>
            </a:r>
            <a:r>
              <a:rPr lang="en-US" sz="6914" b="1">
                <a:latin typeface="NovaMono" panose="020C0509020202060204" pitchFamily="49" charset="0"/>
                <a:ea typeface="STHupo" panose="020B0503020204020204" pitchFamily="2" charset="-122"/>
              </a:rPr>
              <a:t>nertia, and dy</a:t>
            </a:r>
            <a:r>
              <a:rPr lang="en-US" sz="6914" b="1">
                <a:solidFill>
                  <a:srgbClr val="FF0000"/>
                </a:solidFill>
                <a:latin typeface="NovaMono" panose="020C0509020202060204" pitchFamily="49" charset="0"/>
                <a:ea typeface="STHupo" panose="020B0503020204020204" pitchFamily="2" charset="-122"/>
              </a:rPr>
              <a:t>N</a:t>
            </a:r>
            <a:r>
              <a:rPr lang="en-US" sz="6914" b="1">
                <a:latin typeface="NovaMono" panose="020C0509020202060204" pitchFamily="49" charset="0"/>
                <a:ea typeface="STHupo" panose="020B0503020204020204" pitchFamily="2" charset="-122"/>
              </a:rPr>
              <a:t>amics</a:t>
            </a:r>
          </a:p>
        </p:txBody>
      </p:sp>
    </p:spTree>
    <p:extLst>
      <p:ext uri="{BB962C8B-B14F-4D97-AF65-F5344CB8AC3E}">
        <p14:creationId xmlns:p14="http://schemas.microsoft.com/office/powerpoint/2010/main" val="381555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2565E-9E25-4A18-BFE3-ED7D59E8F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Icon downloaded from https://www.kisspng.com</a:t>
            </a:r>
          </a:p>
        </p:txBody>
      </p:sp>
    </p:spTree>
    <p:extLst>
      <p:ext uri="{BB962C8B-B14F-4D97-AF65-F5344CB8AC3E}">
        <p14:creationId xmlns:p14="http://schemas.microsoft.com/office/powerpoint/2010/main" val="352475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48</Words>
  <Application>Microsoft Office PowerPoint</Application>
  <PresentationFormat>Custom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STHupo</vt:lpstr>
      <vt:lpstr>Arial</vt:lpstr>
      <vt:lpstr>Calibri</vt:lpstr>
      <vt:lpstr>Calibri Light</vt:lpstr>
      <vt:lpstr>NovaMono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Merino</dc:creator>
  <cp:lastModifiedBy>Mario Merino</cp:lastModifiedBy>
  <cp:revision>3</cp:revision>
  <dcterms:created xsi:type="dcterms:W3CDTF">2018-08-04T17:14:53Z</dcterms:created>
  <dcterms:modified xsi:type="dcterms:W3CDTF">2018-08-04T17:34:34Z</dcterms:modified>
</cp:coreProperties>
</file>