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0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6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2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1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0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8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0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28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5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6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9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4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36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shishcjh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0882" y="2137893"/>
            <a:ext cx="5374634" cy="1828119"/>
          </a:xfrm>
        </p:spPr>
        <p:txBody>
          <a:bodyPr/>
          <a:lstStyle/>
          <a:p>
            <a:r>
              <a:rPr lang="en-IN" b="1" dirty="0" smtClean="0"/>
              <a:t>CRISP-DM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8487" y="5807690"/>
            <a:ext cx="3635986" cy="502958"/>
          </a:xfrm>
        </p:spPr>
        <p:txBody>
          <a:bodyPr/>
          <a:lstStyle/>
          <a:p>
            <a:r>
              <a:rPr lang="en-IN" dirty="0" smtClean="0"/>
              <a:t>-- </a:t>
            </a:r>
            <a:r>
              <a:rPr lang="en-IN" dirty="0" smtClean="0">
                <a:hlinkClick r:id="rId2"/>
              </a:rPr>
              <a:t>Ashish Chandra </a:t>
            </a:r>
            <a:r>
              <a:rPr lang="en-IN" dirty="0" err="1" smtClean="0">
                <a:hlinkClick r:id="rId2"/>
              </a:rPr>
              <a:t>jha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 smtClean="0"/>
              <a:t>Evaluation</a:t>
            </a:r>
            <a:r>
              <a:rPr lang="en-IN" sz="6500" b="1" dirty="0" smtClean="0">
                <a:solidFill>
                  <a:srgbClr val="EBEBEB"/>
                </a:solidFill>
              </a:rPr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30339"/>
            <a:ext cx="8946541" cy="4195481"/>
          </a:xfrm>
        </p:spPr>
        <p:txBody>
          <a:bodyPr/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1.</a:t>
            </a:r>
            <a:r>
              <a:rPr lang="en-IN" dirty="0" smtClean="0">
                <a:solidFill>
                  <a:prstClr val="white"/>
                </a:solidFill>
              </a:rPr>
              <a:t> </a:t>
            </a:r>
            <a:r>
              <a:rPr lang="en-IN" b="1" dirty="0">
                <a:solidFill>
                  <a:prstClr val="white"/>
                </a:solidFill>
              </a:rPr>
              <a:t>Evaluate </a:t>
            </a:r>
            <a:r>
              <a:rPr lang="en-IN" b="1" dirty="0" smtClean="0">
                <a:solidFill>
                  <a:prstClr val="white"/>
                </a:solidFill>
              </a:rPr>
              <a:t>Results</a:t>
            </a:r>
            <a:endParaRPr lang="en-IN" dirty="0">
              <a:solidFill>
                <a:prstClr val="white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Align Assessment of Data Mining </a:t>
            </a:r>
            <a:r>
              <a:rPr lang="en-IN" dirty="0" smtClean="0"/>
              <a:t>Results </a:t>
            </a:r>
            <a:r>
              <a:rPr lang="en-IN" dirty="0"/>
              <a:t>with Business Success Criteria (Log and Report Process</a:t>
            </a:r>
            <a:r>
              <a:rPr lang="en-IN" dirty="0" smtClean="0"/>
              <a:t>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IN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2</a:t>
            </a:r>
            <a:r>
              <a:rPr lang="en-IN" dirty="0" smtClean="0">
                <a:solidFill>
                  <a:prstClr val="white"/>
                </a:solidFill>
              </a:rPr>
              <a:t>. </a:t>
            </a:r>
            <a:r>
              <a:rPr lang="en-IN" b="1" dirty="0">
                <a:solidFill>
                  <a:prstClr val="white"/>
                </a:solidFill>
              </a:rPr>
              <a:t>Approved </a:t>
            </a:r>
            <a:r>
              <a:rPr lang="en-IN" b="1" dirty="0" smtClean="0">
                <a:solidFill>
                  <a:prstClr val="white"/>
                </a:solidFill>
              </a:rPr>
              <a:t>Models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Review Process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Review of </a:t>
            </a:r>
            <a:r>
              <a:rPr lang="en-IN" dirty="0" smtClean="0"/>
              <a:t>Process (Log </a:t>
            </a:r>
            <a:r>
              <a:rPr lang="en-IN" dirty="0"/>
              <a:t>and Report Process</a:t>
            </a:r>
            <a:r>
              <a:rPr lang="en-IN" dirty="0" smtClean="0"/>
              <a:t>)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3</a:t>
            </a:r>
            <a:r>
              <a:rPr lang="en-IN" dirty="0" smtClean="0">
                <a:solidFill>
                  <a:prstClr val="white"/>
                </a:solidFill>
              </a:rPr>
              <a:t>. </a:t>
            </a:r>
            <a:r>
              <a:rPr lang="en-IN" b="1" dirty="0">
                <a:solidFill>
                  <a:prstClr val="white"/>
                </a:solidFill>
              </a:rPr>
              <a:t>Determine Next </a:t>
            </a:r>
            <a:r>
              <a:rPr lang="en-IN" b="1" dirty="0" smtClean="0">
                <a:solidFill>
                  <a:prstClr val="white"/>
                </a:solidFill>
              </a:rPr>
              <a:t>Steps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List of Possible Actions Decision (Log and Report Process)</a:t>
            </a:r>
            <a:endParaRPr lang="en-IN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IN" dirty="0">
              <a:solidFill>
                <a:prstClr val="white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/>
              <a:t>Deployment</a:t>
            </a:r>
            <a:r>
              <a:rPr lang="en-IN" sz="6500" b="1" dirty="0" smtClean="0">
                <a:solidFill>
                  <a:srgbClr val="EBEBEB"/>
                </a:solidFill>
              </a:rPr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74287"/>
            <a:ext cx="8946541" cy="48952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1.</a:t>
            </a:r>
            <a:r>
              <a:rPr lang="en-IN" dirty="0" smtClean="0">
                <a:solidFill>
                  <a:prstClr val="white"/>
                </a:solidFill>
              </a:rPr>
              <a:t> </a:t>
            </a:r>
            <a:r>
              <a:rPr lang="en-IN" b="1" dirty="0" smtClean="0">
                <a:solidFill>
                  <a:prstClr val="white"/>
                </a:solidFill>
              </a:rPr>
              <a:t>Plan Deployment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dirty="0"/>
              <a:t>Deployment </a:t>
            </a:r>
            <a:r>
              <a:rPr lang="en-IN" dirty="0" smtClean="0"/>
              <a:t>Plan (Log </a:t>
            </a:r>
            <a:r>
              <a:rPr lang="en-IN" dirty="0"/>
              <a:t>and Report Process</a:t>
            </a:r>
            <a:r>
              <a:rPr lang="en-IN" dirty="0" smtClean="0"/>
              <a:t>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IN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2</a:t>
            </a:r>
            <a:r>
              <a:rPr lang="en-IN" dirty="0" smtClean="0">
                <a:solidFill>
                  <a:prstClr val="white"/>
                </a:solidFill>
              </a:rPr>
              <a:t>. </a:t>
            </a:r>
            <a:r>
              <a:rPr lang="en-IN" b="1" dirty="0">
                <a:solidFill>
                  <a:prstClr val="white"/>
                </a:solidFill>
              </a:rPr>
              <a:t>Plan Monitoring </a:t>
            </a:r>
            <a:r>
              <a:rPr lang="en-IN" b="1" dirty="0" smtClean="0">
                <a:solidFill>
                  <a:prstClr val="white"/>
                </a:solidFill>
              </a:rPr>
              <a:t>and Maintenance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Monitoring </a:t>
            </a:r>
            <a:r>
              <a:rPr lang="en-IN" dirty="0" smtClean="0"/>
              <a:t>and Maintenance Plan (Log </a:t>
            </a:r>
            <a:r>
              <a:rPr lang="en-IN" dirty="0"/>
              <a:t>and Report Process</a:t>
            </a:r>
            <a:r>
              <a:rPr lang="en-IN" dirty="0" smtClean="0"/>
              <a:t>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IN" dirty="0">
              <a:solidFill>
                <a:prstClr val="white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3</a:t>
            </a:r>
            <a:r>
              <a:rPr lang="en-IN" dirty="0" smtClean="0">
                <a:solidFill>
                  <a:prstClr val="white"/>
                </a:solidFill>
              </a:rPr>
              <a:t>. </a:t>
            </a:r>
            <a:r>
              <a:rPr lang="en-IN" b="1" dirty="0">
                <a:solidFill>
                  <a:prstClr val="white"/>
                </a:solidFill>
              </a:rPr>
              <a:t>Produce Final Report</a:t>
            </a:r>
            <a:endParaRPr lang="en-IN" b="1" dirty="0" smtClean="0">
              <a:solidFill>
                <a:prstClr val="white"/>
              </a:solidFill>
            </a:endParaRPr>
          </a:p>
          <a:p>
            <a:pPr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Final Report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Final </a:t>
            </a:r>
            <a:r>
              <a:rPr lang="en-IN" dirty="0" smtClean="0"/>
              <a:t>Presentation (Log </a:t>
            </a:r>
            <a:r>
              <a:rPr lang="en-IN" dirty="0"/>
              <a:t>and Report Process</a:t>
            </a:r>
            <a:r>
              <a:rPr lang="en-IN" dirty="0" smtClean="0"/>
              <a:t>)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IN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4</a:t>
            </a:r>
            <a:r>
              <a:rPr lang="en-IN" dirty="0" smtClean="0">
                <a:solidFill>
                  <a:prstClr val="white"/>
                </a:solidFill>
              </a:rPr>
              <a:t>. </a:t>
            </a:r>
            <a:r>
              <a:rPr lang="en-IN" b="1" dirty="0">
                <a:solidFill>
                  <a:prstClr val="white"/>
                </a:solidFill>
              </a:rPr>
              <a:t>Review </a:t>
            </a:r>
            <a:r>
              <a:rPr lang="en-IN" b="1" dirty="0" smtClean="0">
                <a:solidFill>
                  <a:prstClr val="white"/>
                </a:solidFill>
              </a:rPr>
              <a:t>Project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dirty="0"/>
              <a:t>Experience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dirty="0" smtClean="0"/>
              <a:t>Documentation (Log </a:t>
            </a:r>
            <a:r>
              <a:rPr lang="en-IN" dirty="0"/>
              <a:t>and Report Process)</a:t>
            </a:r>
            <a:endParaRPr lang="en-IN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783" y="2976977"/>
            <a:ext cx="4855337" cy="1105626"/>
          </a:xfrm>
        </p:spPr>
        <p:txBody>
          <a:bodyPr/>
          <a:lstStyle/>
          <a:p>
            <a:r>
              <a:rPr lang="en-IN" sz="6500" b="1" dirty="0" smtClean="0"/>
              <a:t>Thank You</a:t>
            </a:r>
            <a:endParaRPr lang="en-IN" sz="6500" b="1" dirty="0"/>
          </a:p>
        </p:txBody>
      </p:sp>
    </p:spTree>
    <p:extLst>
      <p:ext uri="{BB962C8B-B14F-4D97-AF65-F5344CB8AC3E}">
        <p14:creationId xmlns:p14="http://schemas.microsoft.com/office/powerpoint/2010/main" val="19784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06" y="2009296"/>
            <a:ext cx="11763375" cy="2661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844" y="6104586"/>
            <a:ext cx="1762237" cy="347729"/>
          </a:xfrm>
        </p:spPr>
        <p:txBody>
          <a:bodyPr/>
          <a:lstStyle/>
          <a:p>
            <a:r>
              <a:rPr lang="en-IN" sz="1400" dirty="0"/>
              <a:t>© </a:t>
            </a:r>
            <a:r>
              <a:rPr lang="en-IN" sz="1400" dirty="0" smtClean="0"/>
              <a:t>Nicole </a:t>
            </a:r>
            <a:r>
              <a:rPr lang="en-IN" sz="1400" dirty="0"/>
              <a:t>Leaper </a:t>
            </a:r>
          </a:p>
        </p:txBody>
      </p:sp>
    </p:spTree>
    <p:extLst>
      <p:ext uri="{BB962C8B-B14F-4D97-AF65-F5344CB8AC3E}">
        <p14:creationId xmlns:p14="http://schemas.microsoft.com/office/powerpoint/2010/main" val="16791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2540" cy="1400530"/>
          </a:xfrm>
        </p:spPr>
        <p:txBody>
          <a:bodyPr/>
          <a:lstStyle/>
          <a:p>
            <a:r>
              <a:rPr lang="en-IN" sz="6500" b="1" dirty="0">
                <a:solidFill>
                  <a:srgbClr val="EBEBEB"/>
                </a:solidFill>
              </a:rPr>
              <a:t>Business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84" y="1853248"/>
            <a:ext cx="8930738" cy="4457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1.  </a:t>
            </a:r>
            <a:r>
              <a:rPr lang="en-IN" b="1" dirty="0" smtClean="0"/>
              <a:t>Determine </a:t>
            </a:r>
            <a:r>
              <a:rPr lang="en-IN" b="1" dirty="0"/>
              <a:t>Business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Background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Business Objectives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Business Success Criteria (Log and Report Process)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/>
              <a:t>Assess Situation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Inventory of Resources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Assumptions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and Constraints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Risks and Contingencies Terminology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Costs and Benefits (Log and Report Process)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32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b="1" dirty="0" smtClean="0"/>
              <a:t>Determine </a:t>
            </a:r>
            <a:r>
              <a:rPr lang="en-IN" b="1" dirty="0"/>
              <a:t>Data Mining </a:t>
            </a:r>
            <a:r>
              <a:rPr lang="en-IN" b="1" dirty="0" smtClean="0"/>
              <a:t>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Mining Goals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Data </a:t>
            </a:r>
            <a:r>
              <a:rPr lang="en-IN" dirty="0"/>
              <a:t>Mining </a:t>
            </a:r>
            <a:r>
              <a:rPr lang="en-IN" dirty="0" smtClean="0"/>
              <a:t>Success Criteria (Log and Report Process)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b="1" dirty="0"/>
              <a:t>Produce Project </a:t>
            </a:r>
            <a:r>
              <a:rPr lang="en-IN" b="1" dirty="0" smtClean="0"/>
              <a:t>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Project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Initial Assessment of Tools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(Log and Report Process)</a:t>
            </a:r>
          </a:p>
        </p:txBody>
      </p:sp>
    </p:spTree>
    <p:extLst>
      <p:ext uri="{BB962C8B-B14F-4D97-AF65-F5344CB8AC3E}">
        <p14:creationId xmlns:p14="http://schemas.microsoft.com/office/powerpoint/2010/main" val="15246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2540" cy="1400530"/>
          </a:xfrm>
        </p:spPr>
        <p:txBody>
          <a:bodyPr/>
          <a:lstStyle/>
          <a:p>
            <a:r>
              <a:rPr lang="en-IN" sz="6500" b="1" dirty="0">
                <a:solidFill>
                  <a:srgbClr val="EBEBEB"/>
                </a:solidFill>
              </a:rPr>
              <a:t>Data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354" y="1853248"/>
            <a:ext cx="8930738" cy="4995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/>
              <a:t>. </a:t>
            </a:r>
            <a:r>
              <a:rPr lang="en-IN" b="1" dirty="0"/>
              <a:t>Collect Initial </a:t>
            </a:r>
            <a:r>
              <a:rPr lang="en-IN" b="1" dirty="0" err="1"/>
              <a:t>DataBackground</a:t>
            </a:r>
            <a:r>
              <a:rPr lang="en-IN" b="1" dirty="0"/>
              <a:t> </a:t>
            </a: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Business </a:t>
            </a:r>
            <a:r>
              <a:rPr lang="en-IN" dirty="0"/>
              <a:t>Objectives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Business Success Criteria (Log and Report Process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/>
              <a:t>Describe </a:t>
            </a:r>
            <a:r>
              <a:rPr lang="en-IN" b="1" dirty="0" smtClean="0"/>
              <a:t>Data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Description </a:t>
            </a:r>
            <a:r>
              <a:rPr lang="en-IN" dirty="0" smtClean="0"/>
              <a:t>Report(Log and </a:t>
            </a:r>
            <a:r>
              <a:rPr lang="en-IN" dirty="0"/>
              <a:t>Report Process</a:t>
            </a:r>
            <a:r>
              <a:rPr lang="en-IN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b="1" dirty="0"/>
              <a:t>Explore </a:t>
            </a:r>
            <a:r>
              <a:rPr lang="en-IN" b="1" dirty="0" smtClean="0"/>
              <a:t>Data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Exploration Report (Log and Report Process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b="1" dirty="0"/>
              <a:t>Verify Data </a:t>
            </a:r>
            <a:r>
              <a:rPr lang="en-IN" b="1" dirty="0" smtClean="0"/>
              <a:t>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</a:t>
            </a:r>
            <a:r>
              <a:rPr lang="en-IN" dirty="0" smtClean="0"/>
              <a:t>Quality Report </a:t>
            </a:r>
            <a:r>
              <a:rPr lang="en-IN" dirty="0"/>
              <a:t>(Log and Report Process</a:t>
            </a:r>
            <a:r>
              <a:rPr lang="en-IN" dirty="0" smtClean="0"/>
              <a:t>)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047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500" b="1" dirty="0">
                <a:solidFill>
                  <a:srgbClr val="EBEBEB"/>
                </a:solidFill>
              </a:rPr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Data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Set Description (Log and Report Process)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/>
              <a:t>Select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Rationale for Inclusion/ Exclusion (Log and Report Process)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b="1" dirty="0"/>
              <a:t>Clean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Cleaning Report (Log and Report Process)</a:t>
            </a:r>
          </a:p>
        </p:txBody>
      </p:sp>
    </p:spTree>
    <p:extLst>
      <p:ext uri="{BB962C8B-B14F-4D97-AF65-F5344CB8AC3E}">
        <p14:creationId xmlns:p14="http://schemas.microsoft.com/office/powerpoint/2010/main" val="2993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dirty="0">
                <a:solidFill>
                  <a:prstClr val="white"/>
                </a:solidFill>
              </a:rPr>
              <a:t>4. </a:t>
            </a:r>
            <a:r>
              <a:rPr lang="en-IN" b="1" dirty="0">
                <a:solidFill>
                  <a:prstClr val="white"/>
                </a:solidFill>
              </a:rPr>
              <a:t>Construct Data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Derived Attributes 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Generated Records (Log and Report Process</a:t>
            </a:r>
            <a:r>
              <a:rPr lang="en-IN" dirty="0" smtClean="0">
                <a:solidFill>
                  <a:prstClr val="white"/>
                </a:solidFill>
              </a:rPr>
              <a:t>)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5</a:t>
            </a:r>
            <a:r>
              <a:rPr lang="en-IN" dirty="0" smtClean="0">
                <a:solidFill>
                  <a:prstClr val="white"/>
                </a:solidFill>
              </a:rPr>
              <a:t>. </a:t>
            </a:r>
            <a:r>
              <a:rPr lang="en-IN" b="1" dirty="0">
                <a:solidFill>
                  <a:prstClr val="white"/>
                </a:solidFill>
              </a:rPr>
              <a:t>Integrate Data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Merged Data (Log and Report Process)</a:t>
            </a: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500" b="1" dirty="0" err="1">
                <a:solidFill>
                  <a:srgbClr val="EBEBEB"/>
                </a:solidFill>
              </a:rPr>
              <a:t>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30339"/>
            <a:ext cx="8946541" cy="4195481"/>
          </a:xfrm>
        </p:spPr>
        <p:txBody>
          <a:bodyPr/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1.</a:t>
            </a:r>
            <a:r>
              <a:rPr lang="en-IN" dirty="0" smtClean="0">
                <a:solidFill>
                  <a:prstClr val="white"/>
                </a:solidFill>
              </a:rPr>
              <a:t> </a:t>
            </a:r>
            <a:r>
              <a:rPr lang="en-IN" b="1" dirty="0">
                <a:solidFill>
                  <a:prstClr val="white"/>
                </a:solidFill>
              </a:rPr>
              <a:t>Select </a:t>
            </a:r>
            <a:r>
              <a:rPr lang="en-IN" b="1" dirty="0" err="1" smtClean="0">
                <a:solidFill>
                  <a:prstClr val="white"/>
                </a:solidFill>
              </a:rPr>
              <a:t>Modeling</a:t>
            </a:r>
            <a:r>
              <a:rPr lang="en-IN" b="1" dirty="0" smtClean="0">
                <a:solidFill>
                  <a:prstClr val="white"/>
                </a:solidFill>
              </a:rPr>
              <a:t> Technique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prstClr val="white"/>
                </a:solidFill>
              </a:rPr>
              <a:t>Modeling</a:t>
            </a:r>
            <a:r>
              <a:rPr lang="en-IN" dirty="0">
                <a:solidFill>
                  <a:prstClr val="white"/>
                </a:solidFill>
              </a:rPr>
              <a:t> Technique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prstClr val="white"/>
                </a:solidFill>
              </a:rPr>
              <a:t>Modeling</a:t>
            </a:r>
            <a:r>
              <a:rPr lang="en-IN" dirty="0">
                <a:solidFill>
                  <a:prstClr val="white"/>
                </a:solidFill>
              </a:rPr>
              <a:t> Assumptions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(Log and Report Process</a:t>
            </a:r>
            <a:r>
              <a:rPr lang="en-IN" dirty="0" smtClean="0">
                <a:solidFill>
                  <a:prstClr val="white"/>
                </a:solidFill>
              </a:rPr>
              <a:t>)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2</a:t>
            </a:r>
            <a:r>
              <a:rPr lang="en-IN" dirty="0" smtClean="0">
                <a:solidFill>
                  <a:prstClr val="white"/>
                </a:solidFill>
              </a:rPr>
              <a:t>. </a:t>
            </a:r>
            <a:r>
              <a:rPr lang="en-IN" b="1" dirty="0">
                <a:solidFill>
                  <a:prstClr val="white"/>
                </a:solidFill>
              </a:rPr>
              <a:t>Generate Test </a:t>
            </a:r>
            <a:r>
              <a:rPr lang="en-IN" b="1" dirty="0" smtClean="0">
                <a:solidFill>
                  <a:prstClr val="white"/>
                </a:solidFill>
              </a:rPr>
              <a:t>Design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Test </a:t>
            </a:r>
            <a:r>
              <a:rPr lang="en-IN" dirty="0" smtClean="0"/>
              <a:t>Design (Log </a:t>
            </a:r>
            <a:r>
              <a:rPr lang="en-IN" dirty="0"/>
              <a:t>and Report Process</a:t>
            </a:r>
            <a:r>
              <a:rPr lang="en-IN" dirty="0" smtClean="0"/>
              <a:t>)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30339"/>
            <a:ext cx="8946541" cy="4195481"/>
          </a:xfrm>
        </p:spPr>
        <p:txBody>
          <a:bodyPr/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>
                <a:solidFill>
                  <a:prstClr val="white"/>
                </a:solidFill>
              </a:rPr>
              <a:t>3</a:t>
            </a:r>
            <a:r>
              <a:rPr lang="en-IN" b="1" dirty="0" smtClean="0">
                <a:solidFill>
                  <a:prstClr val="white"/>
                </a:solidFill>
              </a:rPr>
              <a:t>.</a:t>
            </a:r>
            <a:r>
              <a:rPr lang="en-IN" dirty="0" smtClean="0">
                <a:solidFill>
                  <a:prstClr val="white"/>
                </a:solidFill>
              </a:rPr>
              <a:t> </a:t>
            </a:r>
            <a:r>
              <a:rPr lang="en-IN" b="1" dirty="0">
                <a:solidFill>
                  <a:prstClr val="white"/>
                </a:solidFill>
              </a:rPr>
              <a:t>Build Model </a:t>
            </a:r>
            <a:r>
              <a:rPr lang="en-IN" b="1" dirty="0" smtClean="0">
                <a:solidFill>
                  <a:prstClr val="white"/>
                </a:solidFill>
              </a:rPr>
              <a:t>Parameter Settings</a:t>
            </a:r>
            <a:endParaRPr lang="en-IN" dirty="0">
              <a:solidFill>
                <a:prstClr val="white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Models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Model Description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</a:rPr>
              <a:t>(Log and Report Process</a:t>
            </a:r>
            <a:r>
              <a:rPr lang="en-IN" dirty="0" smtClean="0">
                <a:solidFill>
                  <a:prstClr val="white"/>
                </a:solidFill>
              </a:rPr>
              <a:t>)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b="1" dirty="0" smtClean="0">
                <a:solidFill>
                  <a:prstClr val="white"/>
                </a:solidFill>
              </a:rPr>
              <a:t>4</a:t>
            </a:r>
            <a:r>
              <a:rPr lang="en-IN" dirty="0" smtClean="0">
                <a:solidFill>
                  <a:prstClr val="white"/>
                </a:solidFill>
              </a:rPr>
              <a:t>. </a:t>
            </a:r>
            <a:r>
              <a:rPr lang="en-IN" b="1" dirty="0">
                <a:solidFill>
                  <a:prstClr val="white"/>
                </a:solidFill>
              </a:rPr>
              <a:t>Assess </a:t>
            </a:r>
            <a:r>
              <a:rPr lang="en-IN" b="1" dirty="0" smtClean="0">
                <a:solidFill>
                  <a:prstClr val="white"/>
                </a:solidFill>
              </a:rPr>
              <a:t>Model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Model Assessment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Revised Parameter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IN" dirty="0"/>
              <a:t>(Log and Report Process)</a:t>
            </a:r>
            <a:endParaRPr lang="en-IN" dirty="0">
              <a:solidFill>
                <a:prstClr val="white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386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CRISP-DM</vt:lpstr>
      <vt:lpstr>© Nicole Leaper </vt:lpstr>
      <vt:lpstr>Business Understanding</vt:lpstr>
      <vt:lpstr>Continued…</vt:lpstr>
      <vt:lpstr>Data Understanding</vt:lpstr>
      <vt:lpstr>Data Preparation</vt:lpstr>
      <vt:lpstr>Continued…</vt:lpstr>
      <vt:lpstr>Modeling</vt:lpstr>
      <vt:lpstr>Continued…</vt:lpstr>
      <vt:lpstr>Evaluation </vt:lpstr>
      <vt:lpstr>Deployment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Chandra</dc:creator>
  <cp:lastModifiedBy>Ashish Chandra</cp:lastModifiedBy>
  <cp:revision>18</cp:revision>
  <dcterms:created xsi:type="dcterms:W3CDTF">2019-04-04T06:28:00Z</dcterms:created>
  <dcterms:modified xsi:type="dcterms:W3CDTF">2019-04-09T05:56:14Z</dcterms:modified>
</cp:coreProperties>
</file>