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0" r:id="rId4"/>
    <p:sldId id="262" r:id="rId5"/>
    <p:sldId id="264" r:id="rId6"/>
    <p:sldId id="268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0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6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2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1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0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8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0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2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4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817C3B-7C87-4BA4-A8CA-19CC4EDE077F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5033-ADED-4E74-BC2F-C7EEBBC8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36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488" y="2343956"/>
            <a:ext cx="5670848" cy="1480389"/>
          </a:xfrm>
        </p:spPr>
        <p:txBody>
          <a:bodyPr/>
          <a:lstStyle/>
          <a:p>
            <a:r>
              <a:rPr lang="en-IN" b="1" dirty="0" smtClean="0"/>
              <a:t>Data Mining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1671" y="6116783"/>
            <a:ext cx="3481439" cy="541595"/>
          </a:xfrm>
        </p:spPr>
        <p:txBody>
          <a:bodyPr/>
          <a:lstStyle/>
          <a:p>
            <a:r>
              <a:rPr lang="en-IN" dirty="0" smtClean="0"/>
              <a:t>-- Ashish Chandra </a:t>
            </a:r>
            <a:r>
              <a:rPr lang="en-IN" dirty="0" err="1" smtClean="0"/>
              <a:t>jha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500" b="1" dirty="0" smtClean="0">
                <a:solidFill>
                  <a:srgbClr val="EBEBEB"/>
                </a:solidFill>
              </a:rPr>
              <a:t>Basic Revision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83" y="1687132"/>
            <a:ext cx="9071059" cy="4947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</a:t>
            </a:r>
            <a:r>
              <a:rPr lang="en-IN" dirty="0" smtClean="0"/>
              <a:t>. </a:t>
            </a:r>
            <a:r>
              <a:rPr lang="en-IN" b="1" dirty="0" smtClean="0"/>
              <a:t>What is Data Mining</a:t>
            </a:r>
          </a:p>
          <a:p>
            <a:pPr marL="0" indent="0">
              <a:buNone/>
            </a:pPr>
            <a:r>
              <a:rPr lang="en-IN" dirty="0" smtClean="0"/>
              <a:t>Ans. Data Mining is the process of discovering hidden patterns in large amount of data. It’s end goal is to create a predictive model which provides appropriate insights of the data. These insights will further help to target customers at minimum cost, risk and fraud control etc.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According to SAS :  </a:t>
            </a:r>
            <a:r>
              <a:rPr lang="en-IN" i="1" dirty="0"/>
              <a:t>D</a:t>
            </a:r>
            <a:r>
              <a:rPr lang="en-IN" i="1" dirty="0" smtClean="0"/>
              <a:t>ata </a:t>
            </a:r>
            <a:r>
              <a:rPr lang="en-IN" i="1" dirty="0"/>
              <a:t>M</a:t>
            </a:r>
            <a:r>
              <a:rPr lang="en-IN" i="1" dirty="0" smtClean="0"/>
              <a:t>ining</a:t>
            </a:r>
            <a:r>
              <a:rPr lang="en-IN" i="1" dirty="0"/>
              <a:t> as advanced methods for exploring and modeling relationships in large amounts of </a:t>
            </a:r>
            <a:r>
              <a:rPr lang="en-IN" i="1" dirty="0" smtClean="0"/>
              <a:t>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Popular Data Mining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CRISP-DM </a:t>
            </a:r>
            <a:r>
              <a:rPr lang="en-IN" dirty="0"/>
              <a:t>(Cross-industry standard process for data </a:t>
            </a:r>
            <a:r>
              <a:rPr lang="en-IN" dirty="0" smtClean="0"/>
              <a:t>mining)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KDD (Knowledge Discovery in </a:t>
            </a:r>
            <a:r>
              <a:rPr lang="en-IN" dirty="0" smtClean="0"/>
              <a:t>Databases)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SEMMA (</a:t>
            </a:r>
            <a:r>
              <a:rPr lang="en-IN" dirty="0" smtClean="0"/>
              <a:t>Sample, Explore</a:t>
            </a:r>
            <a:r>
              <a:rPr lang="en-IN" dirty="0"/>
              <a:t>, Modify, Model, </a:t>
            </a:r>
            <a:r>
              <a:rPr lang="en-IN" dirty="0" smtClean="0"/>
              <a:t>Assess)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6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675" y="2498503"/>
            <a:ext cx="3854926" cy="1480389"/>
          </a:xfrm>
        </p:spPr>
        <p:txBody>
          <a:bodyPr/>
          <a:lstStyle/>
          <a:p>
            <a:r>
              <a:rPr lang="en-IN" b="1" dirty="0" smtClean="0"/>
              <a:t>SEMMA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77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2540" cy="1400530"/>
          </a:xfrm>
        </p:spPr>
        <p:txBody>
          <a:bodyPr/>
          <a:lstStyle/>
          <a:p>
            <a:r>
              <a:rPr lang="en-IN" sz="6500" b="1" dirty="0" smtClean="0">
                <a:solidFill>
                  <a:srgbClr val="EBEBEB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730" y="1700011"/>
            <a:ext cx="8899301" cy="4829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SEMMA process was developed by the SAS Institute. The acronym SEMMA stands for Sample,</a:t>
            </a:r>
          </a:p>
          <a:p>
            <a:pPr marL="0" indent="0">
              <a:buNone/>
            </a:pPr>
            <a:r>
              <a:rPr lang="en-IN" dirty="0"/>
              <a:t>Explore, Modify, Model, Assess, and refers to the process of conducting a data mining project. The </a:t>
            </a:r>
            <a:r>
              <a:rPr lang="en-IN" dirty="0" smtClean="0"/>
              <a:t>SAS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Institute considers a cycle with 5 stages for the process: 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1. Sample – This stage consists on sampling the data by extracting a portion of a large data set </a:t>
            </a:r>
            <a:r>
              <a:rPr lang="en-IN" dirty="0" smtClean="0"/>
              <a:t>big enough </a:t>
            </a:r>
            <a:r>
              <a:rPr lang="en-IN" dirty="0"/>
              <a:t>to contain the significant information, yet small enough to manipulate quickly. </a:t>
            </a:r>
            <a:r>
              <a:rPr lang="en-IN" dirty="0" smtClean="0"/>
              <a:t>This stage </a:t>
            </a:r>
            <a:r>
              <a:rPr lang="en-IN" dirty="0"/>
              <a:t>is pointed out as being optional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Explore – This stage consists on the exploration of the data by searching for unanticipated </a:t>
            </a:r>
            <a:r>
              <a:rPr lang="en-IN" dirty="0" smtClean="0"/>
              <a:t>trends and </a:t>
            </a:r>
            <a:r>
              <a:rPr lang="en-IN" dirty="0"/>
              <a:t>anomalies in order to gain understanding and ideas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2540" cy="1400530"/>
          </a:xfrm>
        </p:spPr>
        <p:txBody>
          <a:bodyPr/>
          <a:lstStyle/>
          <a:p>
            <a:r>
              <a:rPr lang="en-IN" sz="6500" b="1" dirty="0" smtClean="0">
                <a:solidFill>
                  <a:srgbClr val="EBEBEB"/>
                </a:solidFill>
              </a:rPr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354" y="1853248"/>
            <a:ext cx="8930738" cy="428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. Modify – This stage consists on the modification of the data by creating, selecting, </a:t>
            </a:r>
            <a:r>
              <a:rPr lang="en-IN" dirty="0" smtClean="0"/>
              <a:t>and transforming </a:t>
            </a:r>
            <a:r>
              <a:rPr lang="en-IN" dirty="0"/>
              <a:t>the variables to focus the model selection process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Model – This stage consists on modeling the data by allowing the software to </a:t>
            </a:r>
            <a:r>
              <a:rPr lang="en-IN" dirty="0" smtClean="0"/>
              <a:t>search automatically </a:t>
            </a:r>
            <a:r>
              <a:rPr lang="en-IN" dirty="0"/>
              <a:t>for a combination of data that reliably predicts a desired outcome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5. Assess – This stage consists on assessing the data by evaluating the usefulness and reliability </a:t>
            </a:r>
            <a:r>
              <a:rPr lang="en-IN" dirty="0" smtClean="0"/>
              <a:t>of the </a:t>
            </a:r>
            <a:r>
              <a:rPr lang="en-IN" dirty="0"/>
              <a:t>findings from the data mining process and estimate how well it performs. </a:t>
            </a:r>
          </a:p>
        </p:txBody>
      </p:sp>
    </p:spTree>
    <p:extLst>
      <p:ext uri="{BB962C8B-B14F-4D97-AF65-F5344CB8AC3E}">
        <p14:creationId xmlns:p14="http://schemas.microsoft.com/office/powerpoint/2010/main" val="7047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520176"/>
            <a:ext cx="8490398" cy="46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500" b="1" dirty="0" smtClean="0">
                <a:solidFill>
                  <a:srgbClr val="EBEBEB"/>
                </a:solidFill>
              </a:rPr>
              <a:t>Pros of SEMMA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SEMMA offers an easy to understand process, allowing an organized and adequate development </a:t>
            </a:r>
            <a:r>
              <a:rPr lang="en-IN" dirty="0" smtClean="0"/>
              <a:t>and maintenance </a:t>
            </a:r>
            <a:r>
              <a:rPr lang="en-IN" dirty="0"/>
              <a:t>of DM projects. 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It </a:t>
            </a:r>
            <a:r>
              <a:rPr lang="en-IN" dirty="0"/>
              <a:t>thus confers a structure for his conception, creation and evolution, helping </a:t>
            </a:r>
            <a:r>
              <a:rPr lang="en-IN" dirty="0" smtClean="0"/>
              <a:t>to present </a:t>
            </a:r>
            <a:r>
              <a:rPr lang="en-IN" dirty="0"/>
              <a:t>solutions to business problems as well as to find de DM business goals. (Santos &amp; </a:t>
            </a:r>
            <a:r>
              <a:rPr lang="en-IN" dirty="0" err="1"/>
              <a:t>Azevedo</a:t>
            </a:r>
            <a:r>
              <a:rPr lang="en-IN" dirty="0"/>
              <a:t>, 2005) </a:t>
            </a:r>
          </a:p>
        </p:txBody>
      </p:sp>
    </p:spTree>
    <p:extLst>
      <p:ext uri="{BB962C8B-B14F-4D97-AF65-F5344CB8AC3E}">
        <p14:creationId xmlns:p14="http://schemas.microsoft.com/office/powerpoint/2010/main" val="2993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224" y="2861066"/>
            <a:ext cx="4376649" cy="1400530"/>
          </a:xfrm>
        </p:spPr>
        <p:txBody>
          <a:bodyPr/>
          <a:lstStyle/>
          <a:p>
            <a:r>
              <a:rPr lang="en-IN" sz="6500" b="1" dirty="0" smtClean="0">
                <a:solidFill>
                  <a:srgbClr val="EBEBEB"/>
                </a:solidFill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0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</TotalTime>
  <Words>351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Data Mining</vt:lpstr>
      <vt:lpstr>Basic Revision</vt:lpstr>
      <vt:lpstr>SEMMA</vt:lpstr>
      <vt:lpstr>Introduction</vt:lpstr>
      <vt:lpstr>Continued…</vt:lpstr>
      <vt:lpstr>PowerPoint Presentation</vt:lpstr>
      <vt:lpstr>Pros of SEMMA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Chandra</dc:creator>
  <cp:lastModifiedBy>Ashish Chandra</cp:lastModifiedBy>
  <cp:revision>29</cp:revision>
  <dcterms:created xsi:type="dcterms:W3CDTF">2019-04-04T06:28:00Z</dcterms:created>
  <dcterms:modified xsi:type="dcterms:W3CDTF">2019-04-09T04:51:54Z</dcterms:modified>
</cp:coreProperties>
</file>