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86" r:id="rId5"/>
    <p:sldId id="287" r:id="rId6"/>
    <p:sldId id="280" r:id="rId7"/>
    <p:sldId id="281" r:id="rId8"/>
    <p:sldId id="282" r:id="rId9"/>
    <p:sldId id="288" r:id="rId10"/>
    <p:sldId id="283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2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6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7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9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9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25EED5-77E1-4AF7-B3EB-C3E707310AE3}" type="datetimeFigureOut">
              <a:rPr lang="en-IN" smtClean="0"/>
              <a:t>10-08-2020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8EF9A26-6EC8-4634-B9E5-66463BD9C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157279" cy="3255264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- Ashish Chandra Jha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35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Summarize the daily news for each supplier.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Data from “URL from where the news has been gathered” field from the database using </a:t>
            </a:r>
            <a:r>
              <a:rPr lang="en-IN" dirty="0" err="1"/>
              <a:t>urllib</a:t>
            </a:r>
            <a:r>
              <a:rPr lang="en-IN" dirty="0"/>
              <a:t> function</a:t>
            </a:r>
          </a:p>
          <a:p>
            <a:r>
              <a:rPr lang="en-US" dirty="0"/>
              <a:t>Concatenating the html data from all sources on daily basis</a:t>
            </a:r>
          </a:p>
          <a:p>
            <a:r>
              <a:rPr lang="en-US" dirty="0"/>
              <a:t>Extracting html data to text data using </a:t>
            </a:r>
            <a:r>
              <a:rPr lang="en-IN" dirty="0" err="1"/>
              <a:t>BeautifulSoup</a:t>
            </a:r>
            <a:endParaRPr lang="en-IN" dirty="0"/>
          </a:p>
          <a:p>
            <a:r>
              <a:rPr lang="en-IN" dirty="0"/>
              <a:t>Tokenize sentences</a:t>
            </a:r>
          </a:p>
          <a:p>
            <a:r>
              <a:rPr lang="en-IN" dirty="0"/>
              <a:t>Top sentences giving summary using BERT/ </a:t>
            </a:r>
            <a:r>
              <a:rPr lang="en-IN" dirty="0" err="1"/>
              <a:t>Heapq</a:t>
            </a:r>
            <a:endParaRPr lang="en-IN" dirty="0"/>
          </a:p>
          <a:p>
            <a:r>
              <a:rPr lang="en-US" dirty="0"/>
              <a:t>Text Summarization using SVD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53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Use the positive and risks identified along with the category of news to give a daily score to the supplier.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A high score should indicate that the supplier is doing well.</a:t>
            </a:r>
          </a:p>
          <a:p>
            <a:pPr lvl="1"/>
            <a:r>
              <a:rPr lang="en-US" dirty="0"/>
              <a:t>A low score should indicate that the supplier is not doing well.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Scoring using BERT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5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9451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Understanding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product is  helping clients track around 1000 suppliers spread in various countries, daily.</a:t>
            </a:r>
          </a:p>
          <a:p>
            <a:pPr marL="0" indent="0">
              <a:buNone/>
            </a:pPr>
            <a:r>
              <a:rPr lang="en-US" dirty="0"/>
              <a:t>The suppliers are spread across the globe in English speaking countries like USA, UK Australia etc. and non-English speaking countries like Japan, China and Argentina etc.</a:t>
            </a:r>
          </a:p>
          <a:p>
            <a:pPr marL="0" indent="0">
              <a:buNone/>
            </a:pPr>
            <a:r>
              <a:rPr lang="en-US" dirty="0"/>
              <a:t>The suppliers are a mix of large and small companies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046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Understanding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As an input data, you get access to daily news related to each supplier every day.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input data is available in a MySQL </a:t>
            </a:r>
            <a:r>
              <a:rPr lang="en-US" dirty="0" err="1"/>
              <a:t>db</a:t>
            </a:r>
            <a:r>
              <a:rPr lang="en-US" dirty="0"/>
              <a:t> and includes</a:t>
            </a:r>
          </a:p>
          <a:p>
            <a:r>
              <a:rPr lang="en-US" dirty="0"/>
              <a:t>Supplier name</a:t>
            </a:r>
          </a:p>
          <a:p>
            <a:r>
              <a:rPr lang="en-US" dirty="0"/>
              <a:t>Date of news</a:t>
            </a:r>
          </a:p>
          <a:p>
            <a:r>
              <a:rPr lang="en-US" dirty="0"/>
              <a:t>News headline</a:t>
            </a:r>
          </a:p>
          <a:p>
            <a:r>
              <a:rPr lang="en-US" dirty="0"/>
              <a:t>News blurb</a:t>
            </a:r>
          </a:p>
          <a:p>
            <a:r>
              <a:rPr lang="en-US" dirty="0"/>
              <a:t>URL from where the news has been gathered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Assume that the </a:t>
            </a:r>
            <a:r>
              <a:rPr lang="en-US" dirty="0" err="1"/>
              <a:t>db</a:t>
            </a:r>
            <a:r>
              <a:rPr lang="en-US" dirty="0"/>
              <a:t> has news on all the suppliers from 1-Jan-2019 till date.</a:t>
            </a:r>
          </a:p>
          <a:p>
            <a:pPr marL="0" indent="0">
              <a:buNone/>
            </a:pPr>
            <a:r>
              <a:rPr lang="en-US" dirty="0"/>
              <a:t>Additionally, the  </a:t>
            </a:r>
            <a:r>
              <a:rPr lang="en-US" dirty="0" err="1"/>
              <a:t>db</a:t>
            </a:r>
            <a:r>
              <a:rPr lang="en-US" dirty="0"/>
              <a:t> will be updated every day with an average of around 10 news item per day per supplier.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99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</a:t>
            </a:r>
            <a:br>
              <a:rPr lang="en-US" sz="3200" b="1" dirty="0"/>
            </a:br>
            <a:r>
              <a:rPr lang="en-US" sz="3200" b="1" dirty="0"/>
              <a:t>Pre-Processing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651164"/>
            <a:ext cx="7436041" cy="5333584"/>
          </a:xfrm>
        </p:spPr>
        <p:txBody>
          <a:bodyPr>
            <a:normAutofit/>
          </a:bodyPr>
          <a:lstStyle/>
          <a:p>
            <a:r>
              <a:rPr lang="en-IN" dirty="0"/>
              <a:t>Remove punctuation using Regular Expression</a:t>
            </a:r>
          </a:p>
          <a:p>
            <a:r>
              <a:rPr lang="en-IN" dirty="0"/>
              <a:t>lower casing using Regular Expression</a:t>
            </a:r>
          </a:p>
          <a:p>
            <a:r>
              <a:rPr lang="en-IN" dirty="0"/>
              <a:t>Removing </a:t>
            </a:r>
            <a:r>
              <a:rPr lang="en-IN" dirty="0" err="1"/>
              <a:t>stopword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Exploratory  Data Analysis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311351" cy="530116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dirty="0"/>
              <a:t>To verify whether the preprocessing happened correctly, we’ll make a word cloud using the </a:t>
            </a:r>
            <a:r>
              <a:rPr lang="en-US" dirty="0" err="1"/>
              <a:t>wordcloud</a:t>
            </a:r>
            <a:r>
              <a:rPr lang="en-US" dirty="0"/>
              <a:t> package to get a visual representation of most common words.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21668" y="1016508"/>
            <a:ext cx="3681459" cy="233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7" y="2411421"/>
            <a:ext cx="4936064" cy="31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the news items which highlight a positive development for each of the suppliers.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If we have already labeled data, we can use Naïve Bayes algorithm </a:t>
            </a:r>
          </a:p>
          <a:p>
            <a:r>
              <a:rPr lang="en-US" dirty="0"/>
              <a:t>We can use sentiment lexicon like VADER (Valence Aware Dictionary for Sentiment Reasoning) or AFFIN, to get the positive/negative (polarity) as well as the strength of the emotion (intensity) of a text</a:t>
            </a:r>
          </a:p>
          <a:p>
            <a:r>
              <a:rPr lang="en-IN" dirty="0"/>
              <a:t>Sentiment Analysis on news items using BERT algorithm</a:t>
            </a:r>
          </a:p>
        </p:txBody>
      </p:sp>
    </p:spTree>
    <p:extLst>
      <p:ext uri="{BB962C8B-B14F-4D97-AF65-F5344CB8AC3E}">
        <p14:creationId xmlns:p14="http://schemas.microsoft.com/office/powerpoint/2010/main" val="12016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Identify the news items which highlight a risk associated with each of the suppliers.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Aspect Based Sentiment Analysis using BERT</a:t>
            </a:r>
          </a:p>
        </p:txBody>
      </p:sp>
    </p:spTree>
    <p:extLst>
      <p:ext uri="{BB962C8B-B14F-4D97-AF65-F5344CB8AC3E}">
        <p14:creationId xmlns:p14="http://schemas.microsoft.com/office/powerpoint/2010/main" val="261397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Classify the news related to the suppliers in the following categories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News = Any news related to the financial performance of the supplier</a:t>
            </a:r>
          </a:p>
          <a:p>
            <a:r>
              <a:rPr lang="en-US" dirty="0"/>
              <a:t>Operational News = Any news related to the operations of the suppliers</a:t>
            </a:r>
          </a:p>
          <a:p>
            <a:r>
              <a:rPr lang="en-US" dirty="0"/>
              <a:t>Product &amp; Services News = Any news related to the products or services offered by the supplier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8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Classify the news related to the suppliers in the following categories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1:-</a:t>
            </a:r>
          </a:p>
          <a:p>
            <a:r>
              <a:rPr lang="en-US" dirty="0"/>
              <a:t>Take Categories as Aspect and do as last slide</a:t>
            </a:r>
          </a:p>
          <a:p>
            <a:endParaRPr lang="en-US" dirty="0"/>
          </a:p>
          <a:p>
            <a:r>
              <a:rPr lang="en-US" dirty="0"/>
              <a:t>Solution 2:</a:t>
            </a:r>
          </a:p>
          <a:p>
            <a:r>
              <a:rPr lang="en-US" dirty="0"/>
              <a:t>Create </a:t>
            </a:r>
            <a:r>
              <a:rPr lang="en-US" dirty="0" err="1"/>
              <a:t>wordtovec</a:t>
            </a:r>
            <a:r>
              <a:rPr lang="en-US" dirty="0"/>
              <a:t> or BOW (I prefer </a:t>
            </a:r>
            <a:r>
              <a:rPr lang="en-US" dirty="0" err="1"/>
              <a:t>wordtovec</a:t>
            </a:r>
            <a:r>
              <a:rPr lang="en-US" dirty="0"/>
              <a:t>) model to convert textual data into vectors, as input to any machine has be numbers only</a:t>
            </a:r>
          </a:p>
          <a:p>
            <a:r>
              <a:rPr lang="en-US" dirty="0"/>
              <a:t>We can classify the news categories using Topic Modeling Using Latent Dirichlet Allocation (LDA)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24777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1104</TotalTime>
  <Words>539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Solution</vt:lpstr>
      <vt:lpstr>Business Understanding</vt:lpstr>
      <vt:lpstr>Data Understanding</vt:lpstr>
      <vt:lpstr>Data  Pre-Processing</vt:lpstr>
      <vt:lpstr>Exploratory  Data Analysis</vt:lpstr>
      <vt:lpstr>1. Identify the news items which highlight a positive development for each of the suppliers.</vt:lpstr>
      <vt:lpstr>2.  Identify the news items which highlight a risk associated with each of the suppliers.</vt:lpstr>
      <vt:lpstr>3. Classify the news related to the suppliers in the following categories </vt:lpstr>
      <vt:lpstr>3. Classify the news related to the suppliers in the following categories </vt:lpstr>
      <vt:lpstr>4. Summarize the daily news for each supplier.</vt:lpstr>
      <vt:lpstr>5. Use the positive and risks identified along with the category of news to give a daily score to the supplier.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ASHISH CHANDRA JHA</cp:lastModifiedBy>
  <cp:revision>79</cp:revision>
  <dcterms:created xsi:type="dcterms:W3CDTF">2020-07-30T07:03:15Z</dcterms:created>
  <dcterms:modified xsi:type="dcterms:W3CDTF">2020-08-10T14:59:21Z</dcterms:modified>
</cp:coreProperties>
</file>