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9" d="100"/>
          <a:sy n="89" d="100"/>
        </p:scale>
        <p:origin x="3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coffee1_17216359235380/Dashboard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9C61874D-3A51-4376-A67F-8B9E44FAF7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</a:t>
            </a:r>
            <a:r>
              <a:rPr lang="en-us" dirty="0">
                <a:hlinkClick r:id="rId2"/>
              </a:rPr>
              <a:t>offee chain dashboard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3AB1E194-F2D1-4A50-B290-6EA099863A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76456F40-07E0-4F59-9D60-7A2C12092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538"/>
            <a:ext cx="12191999" cy="677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Coffee chain dashboard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Ashish Chandel</cp:lastModifiedBy>
  <cp:revision>1</cp:revision>
  <dcterms:created xsi:type="dcterms:W3CDTF">2024-07-24T05:26:45Z</dcterms:created>
  <dcterms:modified xsi:type="dcterms:W3CDTF">2024-07-24T05:49:44Z</dcterms:modified>
</cp:coreProperties>
</file>