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 sales Distribution">
            <a:extLst>
              <a:ext uri="{FF2B5EF4-FFF2-40B4-BE49-F238E27FC236}">
                <a16:creationId xmlns:a16="http://schemas.microsoft.com/office/drawing/2014/main" id="{623C5661-B21B-4230-BB44-4DC0B3C6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81"/>
            <a:ext cx="12192000" cy="6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asonal Fluctuation">
            <a:extLst>
              <a:ext uri="{FF2B5EF4-FFF2-40B4-BE49-F238E27FC236}">
                <a16:creationId xmlns:a16="http://schemas.microsoft.com/office/drawing/2014/main" id="{FDD0EE71-7786-4BCC-9203-27B90505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" y="0"/>
            <a:ext cx="11770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rket Sales Distribution">
            <a:extLst>
              <a:ext uri="{FF2B5EF4-FFF2-40B4-BE49-F238E27FC236}">
                <a16:creationId xmlns:a16="http://schemas.microsoft.com/office/drawing/2014/main" id="{2F5BFB87-DB81-4277-8DAB-541FD5AA4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3"/>
            <a:ext cx="12192000" cy="64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duct Distribution">
            <a:extLst>
              <a:ext uri="{FF2B5EF4-FFF2-40B4-BE49-F238E27FC236}">
                <a16:creationId xmlns:a16="http://schemas.microsoft.com/office/drawing/2014/main" id="{F0A9B929-D73F-44E2-8F0A-3179E545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81"/>
            <a:ext cx="12192000" cy="6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s Sales Distribution">
            <a:extLst>
              <a:ext uri="{FF2B5EF4-FFF2-40B4-BE49-F238E27FC236}">
                <a16:creationId xmlns:a16="http://schemas.microsoft.com/office/drawing/2014/main" id="{E19B5FBA-9A8F-4B7E-943B-C32B8E2A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81"/>
            <a:ext cx="12192000" cy="6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rket size Distribution">
            <a:extLst>
              <a:ext uri="{FF2B5EF4-FFF2-40B4-BE49-F238E27FC236}">
                <a16:creationId xmlns:a16="http://schemas.microsoft.com/office/drawing/2014/main" id="{DA32A067-AFAF-4229-9E47-FBFD7C36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81"/>
            <a:ext cx="12192000" cy="64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D546FE10-48FB-4A3D-AC0E-22F87B24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Ashish Chandel</cp:lastModifiedBy>
  <cp:revision>1</cp:revision>
  <dcterms:created xsi:type="dcterms:W3CDTF">2024-07-24T05:45:31Z</dcterms:created>
  <dcterms:modified xsi:type="dcterms:W3CDTF">2024-07-24T05:47:20Z</dcterms:modified>
</cp:coreProperties>
</file>