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1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4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0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69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B97B-73EF-4A2A-9B89-29CC0E0D52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E2953F-97D3-4619-92EE-CF1757B6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905000"/>
            <a:ext cx="97536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BHARTI INFOTECH AND SERVICES</a:t>
            </a:r>
          </a:p>
          <a:p>
            <a:pPr algn="ctr">
              <a:defRPr/>
            </a:pP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Bilaspur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Chhattisgarh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3810000"/>
            <a:ext cx="1166825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</a:t>
            </a:r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 HC -05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457" y="154546"/>
            <a:ext cx="102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276" y="800877"/>
            <a:ext cx="11372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HC‐05 module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is an easy to use </a:t>
            </a:r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 SPP (Serial Port Protocol) </a:t>
            </a:r>
            <a:r>
              <a:rPr lang="en-US" sz="2400" b="1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,designed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for transparent wireless serial connection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setup.The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HC-05 Bluetooth Module can be used in a Master or Slave configuration, making it a great solution for wireless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communication.This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serial port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module is fully qualified </a:t>
            </a:r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 V2.0+EDR (Enhanced Data Rate)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3Mbps Modulation with complete 2.4GHz radio transceiver and baseband. It uses </a:t>
            </a:r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CSR </a:t>
            </a:r>
            <a:r>
              <a:rPr lang="en-US" sz="2400" b="1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Bluecore</a:t>
            </a:r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04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‐External single chip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Rluetooth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system with CMOS technology and with AFH (Adaptive Frequency Hopping Feature).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 descr="https://wiki.eprolabs.com/images/3/38/HC-0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91" y="3865204"/>
            <a:ext cx="4597758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003" y="149617"/>
            <a:ext cx="1156522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 HC-05</a:t>
            </a:r>
          </a:p>
          <a:p>
            <a:endParaRPr lang="en-US" sz="1000" b="0" i="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Bluetooth module HC-05 is a MASTER/SLAVE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module.By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default the factory setting is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SLAVE.The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Role of the module (Master or Slave) can be configured only by AT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COMMANDS.The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slave modules cannot initiate a connection to another Bluetooth device, but can accept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connections.Master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module can initiate a connection to other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devices.The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user can use it simply for a serial port replacement to establish connection between MCU and GPS, PC to your embedded project,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etc.Just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go through the datasheet for more details</a:t>
            </a:r>
            <a:endParaRPr lang="en-US" sz="2400" b="0" i="0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785" y="3513385"/>
            <a:ext cx="11791446" cy="2941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HC-05 Bluetooth Module has 6pins. They are as follows: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ENABLE: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When enable is pulled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the module is disabled which means the module will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not turn 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and it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fails to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communicate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enable is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left open or connected to 3.3V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the module is enabled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i.e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module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remains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communication also takes place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46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105" y="24724"/>
            <a:ext cx="11781743" cy="6833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Vcc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Supply Voltage 3.3V to 5V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GND: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Ground 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TXD &amp; RXD: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These two pins acts as an UART interface for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STATE: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It acts as a status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indicator.When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module is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not connected to / paired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with any other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device,signal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goes 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Low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.At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this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low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state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,the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led flashes continuously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which denotes that the module is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not paired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with other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device.When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this module is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connected to/paired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with any other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device,the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signal goes 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High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.At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this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high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state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,the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led blinks with a constant delay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say for example 2s delay which indicates that the module is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paired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BUTTON SWITCH: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This is used to switch the module into AT command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mode.To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enable AT command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mode,press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button switch for a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second.With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help of AT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commands,the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user can change the parameters of this module but only when the module is not paired with any other BT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device.If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module is connected to any other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device, it starts to communicate with that device and fails to work in AT command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0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98" y="0"/>
            <a:ext cx="12299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HC05 </a:t>
            </a:r>
            <a:r>
              <a:rPr lang="en-US" sz="3600" b="1" i="0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36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with Arduino </a:t>
            </a:r>
          </a:p>
          <a:p>
            <a:r>
              <a:rPr lang="en-US" sz="36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Uno?</a:t>
            </a:r>
          </a:p>
          <a:p>
            <a:endParaRPr lang="en-US" sz="800" b="1" i="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Hardware and Software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HC-05 Bluetooth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Arduino Uno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Arduino IDE(1.0.6V)</a:t>
            </a:r>
            <a:endParaRPr lang="en-US" sz="2400" b="0" i="0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675" y="2800767"/>
            <a:ext cx="115394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Hardware Connections</a:t>
            </a:r>
          </a:p>
          <a:p>
            <a:pPr algn="just"/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 we know that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Vcc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Gnd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of the module goes to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Vcc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Gnd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of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Arduino.The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TXD pin goes to RXD pin of Arduino and RXD pin goes to TXD pin of Arduino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i.e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(digital pin 0 and 1).The user can use the on board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Led.But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here,Led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is connected to digital pin 12 externally for betterment of the process.</a:t>
            </a:r>
            <a:br>
              <a:rPr lang="en-US" b="0" i="0" dirty="0" smtClean="0">
                <a:solidFill>
                  <a:srgbClr val="25252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4095482"/>
            <a:ext cx="5718220" cy="27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940" y="187635"/>
            <a:ext cx="115008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for HC-05 Bluetooth Module</a:t>
            </a:r>
          </a:p>
          <a:p>
            <a:pPr algn="just"/>
            <a:endParaRPr lang="en-US" sz="1200" b="0" i="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program given below is the HC-05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module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program.This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process is quite different from others since we are going to use android mobile to control and communicate with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arduino.Here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module acts as an interface between our mobile and Arduino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board.Before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getting into the execution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process,follow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given procedure: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First of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all,the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user should install an application called </a:t>
            </a:r>
            <a:r>
              <a:rPr lang="en-US" sz="2400" b="1" i="0" u="none" strike="noStrike" dirty="0" smtClean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 SPP PRO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from the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playstore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which is a free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After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installation,pair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module to your mobile as like connecting one device to other using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bluetooth.The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default pairing code is </a:t>
            </a:r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1234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Upload the given program to the Arduino Uno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board.After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uploading the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code,unplug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USB from the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arduino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Now use external power adapter to power the Uno board.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Bluetooth SPP PRO has three types of communication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mode.Here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Byte stream mode is used to </a:t>
            </a:r>
            <a:r>
              <a:rPr lang="en-US" sz="2400" b="0" i="0" dirty="0" err="1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communicate.So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select that mode and give the input as </a:t>
            </a:r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,as soon as the input has given the led will turn on and for </a:t>
            </a:r>
            <a:r>
              <a:rPr lang="en-US" sz="2400" b="1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0" i="0" dirty="0" smtClean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led will turn off.</a:t>
            </a:r>
            <a:endParaRPr lang="en-US" sz="2400" b="0" i="0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2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420700"/>
            <a:ext cx="8603087" cy="61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3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1" y="144563"/>
            <a:ext cx="3709213" cy="5538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80" y="144563"/>
            <a:ext cx="3912457" cy="5398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137" y="5850552"/>
            <a:ext cx="230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 - 06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5007" y="5850552"/>
            <a:ext cx="230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 - 05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71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282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YaHei</vt:lpstr>
      <vt:lpstr>Microsoft YaHei</vt:lpstr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11</cp:revision>
  <dcterms:created xsi:type="dcterms:W3CDTF">2018-05-03T12:55:46Z</dcterms:created>
  <dcterms:modified xsi:type="dcterms:W3CDTF">2018-05-03T13:23:39Z</dcterms:modified>
</cp:coreProperties>
</file>