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226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24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6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3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0690-6B5A-4B6C-97BC-C51BE935342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759D53-FAA6-4320-9EB0-AA2C5D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208" y="1892122"/>
            <a:ext cx="97536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BHARTI INFOTECH AND SERVICES</a:t>
            </a:r>
          </a:p>
          <a:p>
            <a:pPr algn="ctr">
              <a:defRPr/>
            </a:pP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Bilaspur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Chhattisgarh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70650" y="3861515"/>
            <a:ext cx="951654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Relay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71730" y="1363834"/>
            <a:ext cx="10210275" cy="195917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4 – channel relay board is used in this project to control four different loads. It has all the necessary components and connections like base current limiting resistor,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flyback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diode, LED indicators and header for connecting it to other devices.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should be very careful when using a relay with AC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5BDD3B-6AFE-4612-942C-2FD3F8884411}"/>
              </a:ext>
            </a:extLst>
          </p:cNvPr>
          <p:cNvSpPr txBox="1"/>
          <p:nvPr/>
        </p:nvSpPr>
        <p:spPr>
          <a:xfrm>
            <a:off x="-670145" y="129944"/>
            <a:ext cx="632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 Board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A53037-7588-4ACD-B6F9-07BFE051A5A7}"/>
              </a:ext>
            </a:extLst>
          </p:cNvPr>
          <p:cNvSpPr txBox="1"/>
          <p:nvPr/>
        </p:nvSpPr>
        <p:spPr>
          <a:xfrm>
            <a:off x="11302968" y="-440547"/>
            <a:ext cx="42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10</a:t>
            </a:r>
          </a:p>
        </p:txBody>
      </p:sp>
      <p:pic>
        <p:nvPicPr>
          <p:cNvPr id="2052" name="Picture 4" descr="http://arduinolearning.com/wp-content/uploads/2017/01/4-channel-relay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86" y="3848951"/>
            <a:ext cx="5354883" cy="31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23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709" y="-130264"/>
            <a:ext cx="117712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4 Relays Shield is a solution for driving high power loads that cannot be controlled by Arduino's digital IOs, due to the current and voltage limits of the controller. 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Shield features four relays, each relay provides 2 pole changeover contacts (NO and NC); in order to increase the current limit of each output the 2 changeover contacts have been put in parallel. Four LEDs indicate the on/off state of each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798" y="3328157"/>
            <a:ext cx="11887202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9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 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Coil current consumption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(with all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releays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on, about 35 mA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pole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chargeover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                         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30 V DC 2A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maximum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Maximum load voltage                                        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V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capacity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1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520" y="283335"/>
            <a:ext cx="1093416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 doesn't need external power: it will be provided by the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board, through the 5V and 3.3V pins of the Arduino board used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base. </a:t>
            </a:r>
          </a:p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relays are controlled by the following Arduino board pins: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Relay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Arduino pin 4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Relay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= Arduino pin 7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Relay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= Arduino pin 8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Relay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Arduino pin 12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608" y="597210"/>
            <a:ext cx="1138492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on-board connectors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algn="just"/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TinkerKit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Inputs: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IN2 and IN3 (in white), these connectors are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			routed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Arduino A2 and A3 analog input pins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TinkerKit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Outputs: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OUT5 and OUT6 (in orange), these connectors are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routed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Arduino PWM outputs on pins 5 and 6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TinkerKit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TWI: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connectors (4-pin in white) are routed on the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Arduino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 interface.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same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TWI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to allow you to create a chain of TWI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devices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941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518" y="0"/>
            <a:ext cx="103159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 is compatible with all the Arduino boards, 5V and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3.3V standards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257" y="1508105"/>
            <a:ext cx="109899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Characteristics 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length and width of the 4 Relays Shield PCB are 2.7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inches respectively. Four screw holes allow the Shield to be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attached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surface or case. Note that the distance between digital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pins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and 8 is 160 mil (0.16"), not an even multiple of the 100 mil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spacing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other pins</a:t>
            </a:r>
            <a:r>
              <a:rPr lang="en-US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9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978794"/>
            <a:ext cx="5937160" cy="5261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73" y="1635616"/>
            <a:ext cx="5438934" cy="3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2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223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Franklin Gothic Medium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21</cp:revision>
  <dcterms:created xsi:type="dcterms:W3CDTF">2018-05-02T14:10:20Z</dcterms:created>
  <dcterms:modified xsi:type="dcterms:W3CDTF">2018-05-03T08:28:54Z</dcterms:modified>
</cp:coreProperties>
</file>