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75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51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DAEB-B9CD-4FC1-9D27-BC27FA1E140C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AB61D-D495-4CF3-8B80-66907A7D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05000"/>
            <a:ext cx="9753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BHARTI INFOTECH AND SERVICES</a:t>
            </a:r>
          </a:p>
          <a:p>
            <a:pPr algn="ctr">
              <a:defRPr/>
            </a:pP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Bilaspur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Chhattisgarh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-180306" y="3810000"/>
            <a:ext cx="116682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</a:t>
            </a:r>
            <a:r>
              <a:rPr lang="en-US" sz="4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Arduino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43247" y="252099"/>
            <a:ext cx="8229600" cy="5248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servo?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701362" y="954960"/>
            <a:ext cx="10373932" cy="11581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servo-motor is an actuator with a built-in feedback mechanism that responds to a control signal by moving to and holding a position, or by moving at a continuous speed.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3247" y="23101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Motors and Servos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01362" y="3334016"/>
            <a:ext cx="45913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is continuous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controlled by applied voltage 	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550794" y="3334015"/>
            <a:ext cx="562806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Servo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 of holding a position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controlled by delay between position updates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of motor, gears and controller.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8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-1693572" y="-189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signal is a pulse train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ervo_pulses_primiti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23493"/>
            <a:ext cx="4330521" cy="5177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9501" y="2133600"/>
            <a:ext cx="3922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frequency is fixed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Typical:  20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width determines 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Typical:  1ms to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4696" y="47283"/>
            <a:ext cx="8229600" cy="61090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components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583" y="877324"/>
            <a:ext cx="1028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small plastic gears to reduce the RPM and increase output 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interpret a pulse signal and deliver power to the motor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5 - pic of disassembled serv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235" y="2283911"/>
            <a:ext cx="7733765" cy="44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3261" y="274638"/>
            <a:ext cx="8229600" cy="53673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from the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Sparkfun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920840" y="1318418"/>
            <a:ext cx="966559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 servo from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Sparkfun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Inventor’s kit is a conventional servo, i.e. the control signal results in moving the shaft to an angular position.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micro_servo_device_wi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5" y="2782908"/>
            <a:ext cx="7153142" cy="29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0329" y="0"/>
            <a:ext cx="10665555" cy="91021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Servo library handles the details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292" y="708338"/>
            <a:ext cx="10193628" cy="4525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connect servos on pin 9 or pin 10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Aduino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site: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034" y="1770990"/>
            <a:ext cx="9598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“…use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library disables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(PWM) functionality on pins 9 and 10, whether or not there is a Servo on those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pins”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pins_and_serv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67" y="2665927"/>
            <a:ext cx="5730846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3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228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What is a servo?</vt:lpstr>
      <vt:lpstr>PowerPoint Presentation</vt:lpstr>
      <vt:lpstr>Servo components</vt:lpstr>
      <vt:lpstr>Servo from the Sparkfun kit</vt:lpstr>
      <vt:lpstr>Arduino Servo library handles the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18</cp:revision>
  <dcterms:created xsi:type="dcterms:W3CDTF">2018-05-02T13:24:52Z</dcterms:created>
  <dcterms:modified xsi:type="dcterms:W3CDTF">2018-05-02T13:48:53Z</dcterms:modified>
</cp:coreProperties>
</file>