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1"/>
  </p:notesMasterIdLst>
  <p:handoutMasterIdLst>
    <p:handoutMasterId r:id="rId12"/>
  </p:handoutMasterIdLst>
  <p:sldIdLst>
    <p:sldId id="258" r:id="rId2"/>
    <p:sldId id="292" r:id="rId3"/>
    <p:sldId id="300" r:id="rId4"/>
    <p:sldId id="291" r:id="rId5"/>
    <p:sldId id="294" r:id="rId6"/>
    <p:sldId id="297" r:id="rId7"/>
    <p:sldId id="299" r:id="rId8"/>
    <p:sldId id="298" r:id="rId9"/>
    <p:sldId id="30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ophisticated Business" id="{58BEDF31-0425-40C4-87B2-EBC1798A92EE}">
          <p14:sldIdLst>
            <p14:sldId id="258"/>
            <p14:sldId id="292"/>
            <p14:sldId id="300"/>
            <p14:sldId id="291"/>
            <p14:sldId id="294"/>
            <p14:sldId id="297"/>
            <p14:sldId id="299"/>
            <p14:sldId id="298"/>
            <p14:sldId id="302"/>
          </p14:sldIdLst>
        </p14:section>
      </p14:sectionLst>
    </p:ext>
    <p:ext uri="{EFAFB233-063F-42B5-8137-9DF3F51BA10A}">
      <p15:sldGuideLst xmlns:p15="http://schemas.microsoft.com/office/powerpoint/2012/main">
        <p15:guide id="1" orient="horz" pos="933" userDrawn="1">
          <p15:clr>
            <a:srgbClr val="A4A3A4"/>
          </p15:clr>
        </p15:guide>
        <p15:guide id="2" orient="horz" pos="2961" userDrawn="1">
          <p15:clr>
            <a:srgbClr val="A4A3A4"/>
          </p15:clr>
        </p15:guide>
        <p15:guide id="3" pos="417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C9B5"/>
    <a:srgbClr val="69685B"/>
    <a:srgbClr val="FE12ED"/>
    <a:srgbClr val="66AF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38" autoAdjust="0"/>
    <p:restoredTop sz="94692" autoAdjust="0"/>
  </p:normalViewPr>
  <p:slideViewPr>
    <p:cSldViewPr snapToGrid="0" snapToObjects="1">
      <p:cViewPr varScale="1">
        <p:scale>
          <a:sx n="74" d="100"/>
          <a:sy n="74" d="100"/>
        </p:scale>
        <p:origin x="912" y="84"/>
      </p:cViewPr>
      <p:guideLst>
        <p:guide orient="horz" pos="933"/>
        <p:guide orient="horz" pos="2961"/>
        <p:guide pos="4171"/>
      </p:guideLst>
    </p:cSldViewPr>
  </p:slid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121" d="100"/>
          <a:sy n="121" d="100"/>
        </p:scale>
        <p:origin x="-4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C89EDB-3FDD-4915-A3CE-62FA29C01A32}" type="datetimeFigureOut">
              <a:rPr lang="en-US" smtClean="0"/>
              <a:t>5/2/2018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042649-1860-4D03-9360-22C2D8836B44}" type="slidenum">
              <a:rPr lang="en-US" smtClean="0"/>
              <a:t>‹#›</a:t>
            </a:fld>
            <a:endParaRPr lang="en-US"/>
          </a:p>
        </p:txBody>
      </p:sp>
    </p:spTree>
    <p:extLst>
      <p:ext uri="{BB962C8B-B14F-4D97-AF65-F5344CB8AC3E}">
        <p14:creationId xmlns:p14="http://schemas.microsoft.com/office/powerpoint/2010/main" val="633661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4499FB-0CC7-453D-9493-CBDCD6D233E2}" type="datetimeFigureOut">
              <a:rPr lang="en-US" smtClean="0"/>
              <a:t>5/2/2018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76A24B-926E-40EB-9E1B-5321DC3775E5}" type="slidenum">
              <a:rPr lang="en-US" smtClean="0"/>
              <a:t>‹#›</a:t>
            </a:fld>
            <a:endParaRPr lang="en-US"/>
          </a:p>
        </p:txBody>
      </p:sp>
    </p:spTree>
    <p:extLst>
      <p:ext uri="{BB962C8B-B14F-4D97-AF65-F5344CB8AC3E}">
        <p14:creationId xmlns:p14="http://schemas.microsoft.com/office/powerpoint/2010/main" val="2167594663"/>
      </p:ext>
    </p:extLst>
  </p:cSld>
  <p:clrMap bg1="lt1" tx1="dk1" bg2="lt2" tx2="dk2" accent1="accent1" accent2="accent2" accent3="accent3" accent4="accent4" accent5="accent5" accent6="accent6" hlink="hlink" folHlink="folHlink"/>
  <p:notesStyle>
    <a:lvl1pPr marL="117475" indent="-117475" algn="l" defTabSz="914400" rtl="0" eaLnBrk="1" latinLnBrk="0" hangingPunct="1">
      <a:lnSpc>
        <a:spcPct val="110000"/>
      </a:lnSpc>
      <a:buFont typeface="Arial" panose="020B0604020202020204" pitchFamily="34" charset="0"/>
      <a:buChar char="•"/>
      <a:defRPr sz="1400" kern="1200">
        <a:solidFill>
          <a:schemeClr val="tx1"/>
        </a:solidFill>
        <a:latin typeface="+mn-lt"/>
        <a:ea typeface="+mn-ea"/>
        <a:cs typeface="+mn-cs"/>
      </a:defRPr>
    </a:lvl1pPr>
    <a:lvl2pPr marL="2286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4572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45720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179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5454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8742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5768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42182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370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4059077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2863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15" name="Content Placeholder 13"/>
          <p:cNvSpPr>
            <a:spLocks noGrp="1"/>
          </p:cNvSpPr>
          <p:nvPr>
            <p:ph sz="quarter" idx="15"/>
          </p:nvPr>
        </p:nvSpPr>
        <p:spPr>
          <a:xfrm>
            <a:off x="914400" y="2971800"/>
            <a:ext cx="4876800" cy="274320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13"/>
          <p:cNvSpPr>
            <a:spLocks noGrp="1"/>
          </p:cNvSpPr>
          <p:nvPr>
            <p:ph sz="quarter" idx="16"/>
          </p:nvPr>
        </p:nvSpPr>
        <p:spPr>
          <a:xfrm>
            <a:off x="6400800" y="2971800"/>
            <a:ext cx="4876800" cy="274320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2"/>
          <p:cNvSpPr>
            <a:spLocks noGrp="1"/>
          </p:cNvSpPr>
          <p:nvPr>
            <p:ph type="body" idx="28" hasCustomPrompt="1"/>
          </p:nvPr>
        </p:nvSpPr>
        <p:spPr>
          <a:xfrm>
            <a:off x="914400" y="691051"/>
            <a:ext cx="103632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39" name="TextBox 38"/>
          <p:cNvSpPr txBox="1"/>
          <p:nvPr userDrawn="1"/>
        </p:nvSpPr>
        <p:spPr>
          <a:xfrm>
            <a:off x="10886832" y="6589188"/>
            <a:ext cx="390769"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0" name="Text Placeholder 10"/>
          <p:cNvSpPr>
            <a:spLocks noGrp="1"/>
          </p:cNvSpPr>
          <p:nvPr>
            <p:ph type="body" sz="quarter" idx="14" hasCustomPrompt="1"/>
          </p:nvPr>
        </p:nvSpPr>
        <p:spPr>
          <a:xfrm>
            <a:off x="914400" y="6496855"/>
            <a:ext cx="6705600" cy="215444"/>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val="6192682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3" name="Freeform 2"/>
          <p:cNvSpPr/>
          <p:nvPr userDrawn="1"/>
        </p:nvSpPr>
        <p:spPr bwMode="ltGray">
          <a:xfrm>
            <a:off x="-8467" y="12700"/>
            <a:ext cx="7992533" cy="6840538"/>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chemeClr val="accent1">
                  <a:alpha val="0"/>
                </a:schemeClr>
              </a:gs>
              <a:gs pos="0">
                <a:schemeClr val="accent1">
                  <a:alpha val="3500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899673" y="1905001"/>
            <a:ext cx="10375675" cy="2225262"/>
          </a:xfrm>
        </p:spPr>
        <p:txBody>
          <a:bodyPr anchor="ctr"/>
          <a:lstStyle>
            <a:lvl1pPr>
              <a:defRPr sz="5500">
                <a:solidFill>
                  <a:schemeClr val="bg1"/>
                </a:solidFill>
              </a:defRPr>
            </a:lvl1pPr>
          </a:lstStyle>
          <a:p>
            <a:r>
              <a:rPr lang="en-US" dirty="0" smtClean="0"/>
              <a:t>Click to edit Master title style</a:t>
            </a:r>
            <a:endParaRPr lang="en-US" dirty="0"/>
          </a:p>
        </p:txBody>
      </p:sp>
      <p:sp>
        <p:nvSpPr>
          <p:cNvPr id="10" name="Text Placeholder 9"/>
          <p:cNvSpPr>
            <a:spLocks noGrp="1"/>
          </p:cNvSpPr>
          <p:nvPr>
            <p:ph type="body" sz="quarter" idx="14" hasCustomPrompt="1"/>
          </p:nvPr>
        </p:nvSpPr>
        <p:spPr>
          <a:xfrm>
            <a:off x="899605" y="4620890"/>
            <a:ext cx="10377927" cy="1415772"/>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904048" y="1732950"/>
            <a:ext cx="10373553"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14891086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2157507" y="2971801"/>
            <a:ext cx="3633693"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30" name="Text Placeholder 29"/>
          <p:cNvSpPr>
            <a:spLocks noGrp="1"/>
          </p:cNvSpPr>
          <p:nvPr>
            <p:ph type="body" sz="quarter" idx="11" hasCustomPrompt="1"/>
          </p:nvPr>
        </p:nvSpPr>
        <p:spPr>
          <a:xfrm>
            <a:off x="914400" y="2948354"/>
            <a:ext cx="1243107"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22" name="Text Placeholder 2"/>
          <p:cNvSpPr>
            <a:spLocks noGrp="1"/>
          </p:cNvSpPr>
          <p:nvPr>
            <p:ph type="body" idx="28" hasCustomPrompt="1"/>
          </p:nvPr>
        </p:nvSpPr>
        <p:spPr>
          <a:xfrm>
            <a:off x="914400" y="691051"/>
            <a:ext cx="103632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94" name="Text Placeholder 3"/>
          <p:cNvSpPr>
            <a:spLocks noGrp="1"/>
          </p:cNvSpPr>
          <p:nvPr>
            <p:ph type="body" sz="half" idx="29" hasCustomPrompt="1"/>
          </p:nvPr>
        </p:nvSpPr>
        <p:spPr>
          <a:xfrm>
            <a:off x="2157507" y="3886206"/>
            <a:ext cx="3633693"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95" name="Text Placeholder 29"/>
          <p:cNvSpPr>
            <a:spLocks noGrp="1"/>
          </p:cNvSpPr>
          <p:nvPr>
            <p:ph type="body" sz="quarter" idx="30" hasCustomPrompt="1"/>
          </p:nvPr>
        </p:nvSpPr>
        <p:spPr>
          <a:xfrm>
            <a:off x="914400" y="3862759"/>
            <a:ext cx="1243107"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96" name="Text Placeholder 3"/>
          <p:cNvSpPr>
            <a:spLocks noGrp="1"/>
          </p:cNvSpPr>
          <p:nvPr>
            <p:ph type="body" sz="half" idx="31" hasCustomPrompt="1"/>
          </p:nvPr>
        </p:nvSpPr>
        <p:spPr>
          <a:xfrm>
            <a:off x="2157507" y="4800611"/>
            <a:ext cx="3633693"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97" name="Text Placeholder 29"/>
          <p:cNvSpPr>
            <a:spLocks noGrp="1"/>
          </p:cNvSpPr>
          <p:nvPr>
            <p:ph type="body" sz="quarter" idx="32" hasCustomPrompt="1"/>
          </p:nvPr>
        </p:nvSpPr>
        <p:spPr>
          <a:xfrm>
            <a:off x="914400" y="4777164"/>
            <a:ext cx="1243107"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98" name="Text Placeholder 3"/>
          <p:cNvSpPr>
            <a:spLocks noGrp="1"/>
          </p:cNvSpPr>
          <p:nvPr>
            <p:ph type="body" sz="half" idx="33" hasCustomPrompt="1"/>
          </p:nvPr>
        </p:nvSpPr>
        <p:spPr>
          <a:xfrm>
            <a:off x="7643907" y="2971801"/>
            <a:ext cx="3633693"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99" name="Text Placeholder 29"/>
          <p:cNvSpPr>
            <a:spLocks noGrp="1"/>
          </p:cNvSpPr>
          <p:nvPr>
            <p:ph type="body" sz="quarter" idx="34" hasCustomPrompt="1"/>
          </p:nvPr>
        </p:nvSpPr>
        <p:spPr>
          <a:xfrm>
            <a:off x="6400800" y="2948354"/>
            <a:ext cx="1243107"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100" name="Text Placeholder 3"/>
          <p:cNvSpPr>
            <a:spLocks noGrp="1"/>
          </p:cNvSpPr>
          <p:nvPr>
            <p:ph type="body" sz="half" idx="35" hasCustomPrompt="1"/>
          </p:nvPr>
        </p:nvSpPr>
        <p:spPr>
          <a:xfrm>
            <a:off x="7643907" y="3886206"/>
            <a:ext cx="3633693"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101" name="Text Placeholder 29"/>
          <p:cNvSpPr>
            <a:spLocks noGrp="1"/>
          </p:cNvSpPr>
          <p:nvPr>
            <p:ph type="body" sz="quarter" idx="36" hasCustomPrompt="1"/>
          </p:nvPr>
        </p:nvSpPr>
        <p:spPr>
          <a:xfrm>
            <a:off x="6400800" y="3862759"/>
            <a:ext cx="1243107"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102" name="Text Placeholder 3"/>
          <p:cNvSpPr>
            <a:spLocks noGrp="1"/>
          </p:cNvSpPr>
          <p:nvPr>
            <p:ph type="body" sz="half" idx="37" hasCustomPrompt="1"/>
          </p:nvPr>
        </p:nvSpPr>
        <p:spPr>
          <a:xfrm>
            <a:off x="7643907" y="4800611"/>
            <a:ext cx="3633693"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103" name="Text Placeholder 29"/>
          <p:cNvSpPr>
            <a:spLocks noGrp="1"/>
          </p:cNvSpPr>
          <p:nvPr>
            <p:ph type="body" sz="quarter" idx="38" hasCustomPrompt="1"/>
          </p:nvPr>
        </p:nvSpPr>
        <p:spPr>
          <a:xfrm>
            <a:off x="6400800" y="4777164"/>
            <a:ext cx="1243107"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Tree>
    <p:extLst>
      <p:ext uri="{BB962C8B-B14F-4D97-AF65-F5344CB8AC3E}">
        <p14:creationId xmlns:p14="http://schemas.microsoft.com/office/powerpoint/2010/main" val="38505154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37001068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914400" y="2971800"/>
            <a:ext cx="6705600" cy="2743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37"/>
          <p:cNvSpPr>
            <a:spLocks noGrp="1"/>
          </p:cNvSpPr>
          <p:nvPr>
            <p:ph sz="quarter" idx="17"/>
          </p:nvPr>
        </p:nvSpPr>
        <p:spPr>
          <a:xfrm>
            <a:off x="8229600" y="2971800"/>
            <a:ext cx="30480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4" name="Text Placeholder 2"/>
          <p:cNvSpPr>
            <a:spLocks noGrp="1"/>
          </p:cNvSpPr>
          <p:nvPr>
            <p:ph type="body" idx="28" hasCustomPrompt="1"/>
          </p:nvPr>
        </p:nvSpPr>
        <p:spPr>
          <a:xfrm>
            <a:off x="914400" y="691051"/>
            <a:ext cx="103632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37" name="TextBox 36"/>
          <p:cNvSpPr txBox="1"/>
          <p:nvPr userDrawn="1"/>
        </p:nvSpPr>
        <p:spPr>
          <a:xfrm>
            <a:off x="10886832" y="6589188"/>
            <a:ext cx="390769"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1" name="Text Placeholder 10"/>
          <p:cNvSpPr>
            <a:spLocks noGrp="1"/>
          </p:cNvSpPr>
          <p:nvPr>
            <p:ph type="body" sz="quarter" idx="14" hasCustomPrompt="1"/>
          </p:nvPr>
        </p:nvSpPr>
        <p:spPr>
          <a:xfrm>
            <a:off x="914400" y="6496855"/>
            <a:ext cx="6705600" cy="215444"/>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val="325609632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914400" y="2971800"/>
            <a:ext cx="3048000" cy="2743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37"/>
          <p:cNvSpPr>
            <a:spLocks noGrp="1"/>
          </p:cNvSpPr>
          <p:nvPr>
            <p:ph sz="quarter" idx="17"/>
          </p:nvPr>
        </p:nvSpPr>
        <p:spPr>
          <a:xfrm>
            <a:off x="4572000" y="2971800"/>
            <a:ext cx="6705600" cy="2743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Text Placeholder 2"/>
          <p:cNvSpPr>
            <a:spLocks noGrp="1"/>
          </p:cNvSpPr>
          <p:nvPr>
            <p:ph type="body" idx="28" hasCustomPrompt="1"/>
          </p:nvPr>
        </p:nvSpPr>
        <p:spPr>
          <a:xfrm>
            <a:off x="914400" y="691051"/>
            <a:ext cx="103632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1" name="TextBox 40"/>
          <p:cNvSpPr txBox="1"/>
          <p:nvPr userDrawn="1"/>
        </p:nvSpPr>
        <p:spPr>
          <a:xfrm>
            <a:off x="10886832" y="6589188"/>
            <a:ext cx="390769"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2" name="Text Placeholder 10"/>
          <p:cNvSpPr>
            <a:spLocks noGrp="1"/>
          </p:cNvSpPr>
          <p:nvPr>
            <p:ph type="body" sz="quarter" idx="14" hasCustomPrompt="1"/>
          </p:nvPr>
        </p:nvSpPr>
        <p:spPr>
          <a:xfrm>
            <a:off x="914400" y="6496855"/>
            <a:ext cx="6705600" cy="215444"/>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val="275175417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914400" y="2971800"/>
            <a:ext cx="3048000" cy="2743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37"/>
          <p:cNvSpPr>
            <a:spLocks noGrp="1"/>
          </p:cNvSpPr>
          <p:nvPr>
            <p:ph sz="quarter" idx="16"/>
          </p:nvPr>
        </p:nvSpPr>
        <p:spPr>
          <a:xfrm>
            <a:off x="4572000" y="2971800"/>
            <a:ext cx="30480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0" name="Content Placeholder 37"/>
          <p:cNvSpPr>
            <a:spLocks noGrp="1"/>
          </p:cNvSpPr>
          <p:nvPr>
            <p:ph sz="quarter" idx="17"/>
          </p:nvPr>
        </p:nvSpPr>
        <p:spPr>
          <a:xfrm>
            <a:off x="8229600" y="2971800"/>
            <a:ext cx="30480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1" name="Text Placeholder 2"/>
          <p:cNvSpPr>
            <a:spLocks noGrp="1"/>
          </p:cNvSpPr>
          <p:nvPr>
            <p:ph type="body" idx="28" hasCustomPrompt="1"/>
          </p:nvPr>
        </p:nvSpPr>
        <p:spPr>
          <a:xfrm>
            <a:off x="914400" y="691051"/>
            <a:ext cx="103632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4" name="TextBox 43"/>
          <p:cNvSpPr txBox="1"/>
          <p:nvPr userDrawn="1"/>
        </p:nvSpPr>
        <p:spPr>
          <a:xfrm>
            <a:off x="10886832" y="6589188"/>
            <a:ext cx="390769"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5" name="Text Placeholder 10"/>
          <p:cNvSpPr>
            <a:spLocks noGrp="1"/>
          </p:cNvSpPr>
          <p:nvPr>
            <p:ph type="body" sz="quarter" idx="14" hasCustomPrompt="1"/>
          </p:nvPr>
        </p:nvSpPr>
        <p:spPr>
          <a:xfrm>
            <a:off x="914400" y="6496855"/>
            <a:ext cx="6705600" cy="215444"/>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val="150287602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edit master title style</a:t>
            </a:r>
            <a:endParaRPr lang="en-US" dirty="0"/>
          </a:p>
        </p:txBody>
      </p:sp>
      <p:sp>
        <p:nvSpPr>
          <p:cNvPr id="8" name="TextBox 7"/>
          <p:cNvSpPr txBox="1"/>
          <p:nvPr userDrawn="1"/>
        </p:nvSpPr>
        <p:spPr>
          <a:xfrm>
            <a:off x="10886832" y="6589188"/>
            <a:ext cx="390769"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914400" y="6496855"/>
            <a:ext cx="6705600" cy="215444"/>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
        <p:nvSpPr>
          <p:cNvPr id="19" name="Text Placeholder 2"/>
          <p:cNvSpPr>
            <a:spLocks noGrp="1"/>
          </p:cNvSpPr>
          <p:nvPr>
            <p:ph type="body" idx="28" hasCustomPrompt="1"/>
          </p:nvPr>
        </p:nvSpPr>
        <p:spPr>
          <a:xfrm>
            <a:off x="914400" y="691051"/>
            <a:ext cx="103632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186967837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edit master title style</a:t>
            </a:r>
            <a:endParaRPr lang="en-US" dirty="0"/>
          </a:p>
        </p:txBody>
      </p:sp>
      <p:sp>
        <p:nvSpPr>
          <p:cNvPr id="8" name="TextBox 7"/>
          <p:cNvSpPr txBox="1"/>
          <p:nvPr userDrawn="1"/>
        </p:nvSpPr>
        <p:spPr>
          <a:xfrm>
            <a:off x="10886832" y="6589188"/>
            <a:ext cx="390769"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914400" y="6496855"/>
            <a:ext cx="6705600" cy="215444"/>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
        <p:nvSpPr>
          <p:cNvPr id="19" name="Text Placeholder 2"/>
          <p:cNvSpPr>
            <a:spLocks noGrp="1"/>
          </p:cNvSpPr>
          <p:nvPr>
            <p:ph type="body" idx="28" hasCustomPrompt="1"/>
          </p:nvPr>
        </p:nvSpPr>
        <p:spPr>
          <a:xfrm>
            <a:off x="914400" y="691051"/>
            <a:ext cx="103632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hart Placeholder 3"/>
          <p:cNvSpPr>
            <a:spLocks noGrp="1"/>
          </p:cNvSpPr>
          <p:nvPr userDrawn="1">
            <p:ph type="chart" sz="quarter" idx="29" hasCustomPrompt="1"/>
          </p:nvPr>
        </p:nvSpPr>
        <p:spPr>
          <a:xfrm>
            <a:off x="914400" y="2057400"/>
            <a:ext cx="10363200" cy="4000500"/>
          </a:xfrm>
        </p:spPr>
        <p:txBody>
          <a:bodyPr/>
          <a:lstStyle>
            <a:lvl1pPr algn="ctr">
              <a:defRPr>
                <a:solidFill>
                  <a:schemeClr val="tx2"/>
                </a:solidFill>
              </a:defRPr>
            </a:lvl1pPr>
          </a:lstStyle>
          <a:p>
            <a:r>
              <a:rPr lang="en-US" dirty="0" smtClean="0"/>
              <a:t>Click to insert chart from template</a:t>
            </a:r>
            <a:endParaRPr lang="en-US" dirty="0"/>
          </a:p>
        </p:txBody>
      </p:sp>
    </p:spTree>
    <p:extLst>
      <p:ext uri="{BB962C8B-B14F-4D97-AF65-F5344CB8AC3E}">
        <p14:creationId xmlns:p14="http://schemas.microsoft.com/office/powerpoint/2010/main" val="133430158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TextBox 7"/>
          <p:cNvSpPr txBox="1"/>
          <p:nvPr userDrawn="1"/>
        </p:nvSpPr>
        <p:spPr>
          <a:xfrm>
            <a:off x="10886832" y="6589188"/>
            <a:ext cx="390769"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914400" y="6496855"/>
            <a:ext cx="6705600" cy="215444"/>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val="290282046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Dark">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3" name="Freeform 2"/>
          <p:cNvSpPr/>
          <p:nvPr userDrawn="1"/>
        </p:nvSpPr>
        <p:spPr bwMode="ltGray">
          <a:xfrm>
            <a:off x="-8467" y="12700"/>
            <a:ext cx="7992533" cy="6840538"/>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chemeClr val="accent1">
                  <a:alpha val="0"/>
                </a:schemeClr>
              </a:gs>
              <a:gs pos="0">
                <a:schemeClr val="accent1">
                  <a:alpha val="3500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913759" y="1905001"/>
            <a:ext cx="10364549" cy="2225262"/>
          </a:xfrm>
        </p:spPr>
        <p:txBody>
          <a:bodyPr anchor="ctr"/>
          <a:lstStyle>
            <a:lvl1pPr>
              <a:lnSpc>
                <a:spcPct val="95000"/>
              </a:lnSpc>
              <a:defRPr sz="4200">
                <a:solidFill>
                  <a:schemeClr val="bg1"/>
                </a:solidFill>
              </a:defRPr>
            </a:lvl1pPr>
          </a:lstStyle>
          <a:p>
            <a:r>
              <a:rPr lang="en-US" dirty="0" smtClean="0"/>
              <a:t>Click to edit Master title style</a:t>
            </a:r>
            <a:endParaRPr lang="en-US" dirty="0"/>
          </a:p>
        </p:txBody>
      </p:sp>
      <p:sp>
        <p:nvSpPr>
          <p:cNvPr id="10" name="Text Placeholder 9"/>
          <p:cNvSpPr>
            <a:spLocks noGrp="1"/>
          </p:cNvSpPr>
          <p:nvPr>
            <p:ph type="body" sz="quarter" idx="14" hasCustomPrompt="1"/>
          </p:nvPr>
        </p:nvSpPr>
        <p:spPr>
          <a:xfrm>
            <a:off x="913692" y="4620890"/>
            <a:ext cx="10366800" cy="1415772"/>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911442" y="1732950"/>
            <a:ext cx="10369117"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20000"/>
                  <a:lumOff val="8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solidFill>
                  <a:schemeClr val="tx2">
                    <a:lumMod val="20000"/>
                    <a:lumOff val="80000"/>
                  </a:schemeClr>
                </a:solidFill>
              </a:endParaRPr>
            </a:p>
          </p:txBody>
        </p:sp>
      </p:grpSp>
    </p:spTree>
    <p:extLst>
      <p:ext uri="{BB962C8B-B14F-4D97-AF65-F5344CB8AC3E}">
        <p14:creationId xmlns:p14="http://schemas.microsoft.com/office/powerpoint/2010/main" val="21399962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1508" y="1905001"/>
            <a:ext cx="10366800" cy="2225262"/>
          </a:xfrm>
        </p:spPr>
        <p:txBody>
          <a:bodyPr anchor="ctr"/>
          <a:lstStyle>
            <a:lvl1pPr>
              <a:lnSpc>
                <a:spcPct val="95000"/>
              </a:lnSpc>
              <a:defRPr sz="4200">
                <a:solidFill>
                  <a:schemeClr val="tx2"/>
                </a:solidFill>
              </a:defRPr>
            </a:lvl1pPr>
          </a:lstStyle>
          <a:p>
            <a:r>
              <a:rPr lang="en-US" dirty="0" smtClean="0"/>
              <a:t>Click to edit Master title style</a:t>
            </a:r>
            <a:endParaRPr lang="en-US" dirty="0"/>
          </a:p>
        </p:txBody>
      </p:sp>
      <p:sp>
        <p:nvSpPr>
          <p:cNvPr id="10" name="Text Placeholder 9"/>
          <p:cNvSpPr>
            <a:spLocks noGrp="1"/>
          </p:cNvSpPr>
          <p:nvPr>
            <p:ph type="body" sz="quarter" idx="14" hasCustomPrompt="1"/>
          </p:nvPr>
        </p:nvSpPr>
        <p:spPr>
          <a:xfrm>
            <a:off x="911441" y="4620890"/>
            <a:ext cx="10369051" cy="1415772"/>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911508" y="1732950"/>
            <a:ext cx="10369051"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60000"/>
                  <a:lumOff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1399962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27" name="TextBox 26"/>
          <p:cNvSpPr txBox="1"/>
          <p:nvPr userDrawn="1"/>
        </p:nvSpPr>
        <p:spPr>
          <a:xfrm>
            <a:off x="10886832" y="6589188"/>
            <a:ext cx="390769"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28" name="Text Placeholder 10"/>
          <p:cNvSpPr>
            <a:spLocks noGrp="1"/>
          </p:cNvSpPr>
          <p:nvPr>
            <p:ph type="body" sz="quarter" idx="14" hasCustomPrompt="1"/>
          </p:nvPr>
        </p:nvSpPr>
        <p:spPr>
          <a:xfrm>
            <a:off x="914400" y="6496855"/>
            <a:ext cx="6705600" cy="215444"/>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grpSp>
        <p:nvGrpSpPr>
          <p:cNvPr id="2" name="Group 1"/>
          <p:cNvGrpSpPr/>
          <p:nvPr userDrawn="1"/>
        </p:nvGrpSpPr>
        <p:grpSpPr>
          <a:xfrm>
            <a:off x="0" y="1"/>
            <a:ext cx="12192000" cy="6908105"/>
            <a:chOff x="0" y="0"/>
            <a:chExt cx="9144000" cy="6908105"/>
          </a:xfrm>
        </p:grpSpPr>
        <p:grpSp>
          <p:nvGrpSpPr>
            <p:cNvPr id="30" name="Group 29"/>
            <p:cNvGrpSpPr/>
            <p:nvPr userDrawn="1"/>
          </p:nvGrpSpPr>
          <p:grpSpPr>
            <a:xfrm>
              <a:off x="0" y="0"/>
              <a:ext cx="9144000" cy="6858000"/>
              <a:chOff x="0" y="0"/>
              <a:chExt cx="9144000" cy="6858000"/>
            </a:xfrm>
            <a:solidFill>
              <a:schemeClr val="bg1">
                <a:lumMod val="95000"/>
              </a:schemeClr>
            </a:solidFill>
          </p:grpSpPr>
          <p:sp>
            <p:nvSpPr>
              <p:cNvPr id="46" name="Rectangle 45"/>
              <p:cNvSpPr>
                <a:spLocks noChangeAspect="1"/>
              </p:cNvSpPr>
              <p:nvPr/>
            </p:nvSpPr>
            <p:spPr>
              <a:xfrm>
                <a:off x="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26531"/>
                  </a:solidFill>
                </a:endParaRPr>
              </a:p>
            </p:txBody>
          </p:sp>
          <p:sp>
            <p:nvSpPr>
              <p:cNvPr id="47" name="Rectangle 46"/>
              <p:cNvSpPr>
                <a:spLocks noChangeAspect="1"/>
              </p:cNvSpPr>
              <p:nvPr/>
            </p:nvSpPr>
            <p:spPr>
              <a:xfrm>
                <a:off x="845820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26531"/>
                  </a:solidFill>
                </a:endParaRPr>
              </a:p>
            </p:txBody>
          </p:sp>
          <p:sp>
            <p:nvSpPr>
              <p:cNvPr id="48" name="Rectangle 47"/>
              <p:cNvSpPr>
                <a:spLocks noChangeAspect="1"/>
              </p:cNvSpPr>
              <p:nvPr/>
            </p:nvSpPr>
            <p:spPr>
              <a:xfrm>
                <a:off x="0" y="0"/>
                <a:ext cx="8458200" cy="68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26531"/>
                  </a:solidFill>
                </a:endParaRPr>
              </a:p>
            </p:txBody>
          </p:sp>
          <p:sp>
            <p:nvSpPr>
              <p:cNvPr id="49" name="Rectangle 48"/>
              <p:cNvSpPr>
                <a:spLocks noChangeAspect="1"/>
              </p:cNvSpPr>
              <p:nvPr/>
            </p:nvSpPr>
            <p:spPr>
              <a:xfrm>
                <a:off x="0" y="6172200"/>
                <a:ext cx="9144000" cy="68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26531"/>
                  </a:solidFill>
                </a:endParaRPr>
              </a:p>
            </p:txBody>
          </p:sp>
        </p:grpSp>
        <p:cxnSp>
          <p:nvCxnSpPr>
            <p:cNvPr id="31" name="Straight Connector 30"/>
            <p:cNvCxnSpPr/>
            <p:nvPr userDrawn="1"/>
          </p:nvCxnSpPr>
          <p:spPr>
            <a:xfrm flipV="1">
              <a:off x="685800" y="0"/>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V="1">
              <a:off x="8458200" y="0"/>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nvGrpSpPr>
            <p:cNvPr id="33" name="Group 32"/>
            <p:cNvGrpSpPr/>
            <p:nvPr userDrawn="1"/>
          </p:nvGrpSpPr>
          <p:grpSpPr>
            <a:xfrm>
              <a:off x="5715000" y="0"/>
              <a:ext cx="457200" cy="6908105"/>
              <a:chOff x="2956470" y="50104"/>
              <a:chExt cx="457200" cy="6858001"/>
            </a:xfrm>
          </p:grpSpPr>
          <p:cxnSp>
            <p:nvCxnSpPr>
              <p:cNvPr id="44" name="Straight Connector 43"/>
              <p:cNvCxnSpPr/>
              <p:nvPr/>
            </p:nvCxnSpPr>
            <p:spPr>
              <a:xfrm flipV="1">
                <a:off x="29564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4136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userDrawn="1"/>
          </p:nvCxnSpPr>
          <p:spPr>
            <a:xfrm rot="5400000" flipV="1">
              <a:off x="4572000" y="-38862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nvGrpSpPr>
            <p:cNvPr id="35" name="Group 34"/>
            <p:cNvGrpSpPr/>
            <p:nvPr userDrawn="1"/>
          </p:nvGrpSpPr>
          <p:grpSpPr>
            <a:xfrm>
              <a:off x="0" y="1143000"/>
              <a:ext cx="9144000" cy="914400"/>
              <a:chOff x="0" y="1143000"/>
              <a:chExt cx="9144000" cy="914400"/>
            </a:xfrm>
          </p:grpSpPr>
          <p:cxnSp>
            <p:nvCxnSpPr>
              <p:cNvPr id="42" name="Straight Connector 41"/>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userDrawn="1"/>
          </p:nvGrpSpPr>
          <p:grpSpPr>
            <a:xfrm>
              <a:off x="0" y="2971800"/>
              <a:ext cx="9144000" cy="914400"/>
              <a:chOff x="0" y="1143000"/>
              <a:chExt cx="9144000" cy="914400"/>
            </a:xfrm>
          </p:grpSpPr>
          <p:cxnSp>
            <p:nvCxnSpPr>
              <p:cNvPr id="40" name="Straight Connector 39"/>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userDrawn="1"/>
          </p:nvGrpSpPr>
          <p:grpSpPr>
            <a:xfrm>
              <a:off x="0" y="4800602"/>
              <a:ext cx="9144000" cy="914400"/>
              <a:chOff x="0" y="1143000"/>
              <a:chExt cx="9144000" cy="914400"/>
            </a:xfrm>
          </p:grpSpPr>
          <p:cxnSp>
            <p:nvCxnSpPr>
              <p:cNvPr id="38" name="Straight Connector 37"/>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userDrawn="1"/>
          </p:nvGrpSpPr>
          <p:grpSpPr>
            <a:xfrm>
              <a:off x="2971800" y="0"/>
              <a:ext cx="457200" cy="6908105"/>
              <a:chOff x="2956470" y="50104"/>
              <a:chExt cx="457200" cy="6858001"/>
            </a:xfrm>
          </p:grpSpPr>
          <p:cxnSp>
            <p:nvCxnSpPr>
              <p:cNvPr id="51" name="Straight Connector 50"/>
              <p:cNvCxnSpPr/>
              <p:nvPr/>
            </p:nvCxnSpPr>
            <p:spPr>
              <a:xfrm flipV="1">
                <a:off x="29564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4136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888603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Freeform 6"/>
          <p:cNvSpPr/>
          <p:nvPr userDrawn="1"/>
        </p:nvSpPr>
        <p:spPr bwMode="ltGray">
          <a:xfrm>
            <a:off x="-8467" y="12700"/>
            <a:ext cx="7992533" cy="6840538"/>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chemeClr val="accent1">
                  <a:alpha val="0"/>
                </a:schemeClr>
              </a:gs>
              <a:gs pos="0">
                <a:schemeClr val="accent1">
                  <a:alpha val="3500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8" name="Group 7"/>
          <p:cNvGrpSpPr/>
          <p:nvPr userDrawn="1"/>
        </p:nvGrpSpPr>
        <p:grpSpPr>
          <a:xfrm>
            <a:off x="904048" y="1732950"/>
            <a:ext cx="10373553" cy="2672550"/>
            <a:chOff x="914400" y="1732950"/>
            <a:chExt cx="7316788" cy="2672550"/>
          </a:xfrm>
        </p:grpSpPr>
        <p:cxnSp>
          <p:nvCxnSpPr>
            <p:cNvPr id="9" name="Straight Connector 8"/>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4291873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7464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714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9294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3991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t>5/2/2018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2747743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5/2/2018</a:t>
            </a:fld>
            <a:endParaRPr lang="en-US" dirty="0"/>
          </a:p>
        </p:txBody>
      </p:sp>
    </p:spTree>
    <p:extLst>
      <p:ext uri="{BB962C8B-B14F-4D97-AF65-F5344CB8AC3E}">
        <p14:creationId xmlns:p14="http://schemas.microsoft.com/office/powerpoint/2010/main" val="2858277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5/2/2018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7981030"/>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657" r:id="rId18"/>
    <p:sldLayoutId id="2147483658" r:id="rId19"/>
    <p:sldLayoutId id="2147483652" r:id="rId20"/>
    <p:sldLayoutId id="2147483654" r:id="rId21"/>
    <p:sldLayoutId id="2147483651" r:id="rId22"/>
    <p:sldLayoutId id="2147483659" r:id="rId23"/>
    <p:sldLayoutId id="2147483660" r:id="rId24"/>
    <p:sldLayoutId id="2147483661" r:id="rId25"/>
    <p:sldLayoutId id="2147483662" r:id="rId26"/>
    <p:sldLayoutId id="2147483663" r:id="rId27"/>
    <p:sldLayoutId id="2147483656" r:id="rId2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98997" y="1892122"/>
            <a:ext cx="9753600" cy="1323975"/>
          </a:xfrm>
          <a:prstGeom prst="rect">
            <a:avLst/>
          </a:prstGeom>
          <a:noFill/>
        </p:spPr>
        <p:txBody>
          <a:bodyPr>
            <a:spAutoFit/>
          </a:bodyPr>
          <a:lstStyle/>
          <a:p>
            <a:pPr algn="ctr">
              <a:defRPr/>
            </a:pPr>
            <a:r>
              <a:rPr lang="en-US" sz="4400" b="1" dirty="0">
                <a:solidFill>
                  <a:schemeClr val="accent3">
                    <a:lumMod val="50000"/>
                  </a:schemeClr>
                </a:solidFill>
                <a:latin typeface="Times New Roman" panose="02020603050405020304" pitchFamily="18" charset="0"/>
                <a:cs typeface="Times New Roman" panose="02020603050405020304" pitchFamily="18" charset="0"/>
              </a:rPr>
              <a:t>BHARTI INFOTECH AND SERVICES</a:t>
            </a:r>
          </a:p>
          <a:p>
            <a:pPr algn="ctr">
              <a:defRPr/>
            </a:pPr>
            <a:r>
              <a:rPr lang="en-US" sz="3600" b="1" dirty="0" err="1">
                <a:solidFill>
                  <a:schemeClr val="accent3">
                    <a:lumMod val="50000"/>
                  </a:schemeClr>
                </a:solidFill>
                <a:latin typeface="Times New Roman" panose="02020603050405020304" pitchFamily="18" charset="0"/>
                <a:cs typeface="Times New Roman" panose="02020603050405020304" pitchFamily="18" charset="0"/>
              </a:rPr>
              <a:t>Bilaspur</a:t>
            </a:r>
            <a:r>
              <a:rPr lang="en-US" sz="3600" b="1" dirty="0">
                <a:solidFill>
                  <a:schemeClr val="accent3">
                    <a:lumMod val="50000"/>
                  </a:schemeClr>
                </a:solidFill>
                <a:latin typeface="Times New Roman" panose="02020603050405020304" pitchFamily="18" charset="0"/>
                <a:cs typeface="Times New Roman" panose="02020603050405020304" pitchFamily="18" charset="0"/>
              </a:rPr>
              <a:t> , Chhattisgarh</a:t>
            </a:r>
          </a:p>
        </p:txBody>
      </p:sp>
      <p:sp>
        <p:nvSpPr>
          <p:cNvPr id="7" name="TextBox 5"/>
          <p:cNvSpPr txBox="1">
            <a:spLocks noChangeArrowheads="1"/>
          </p:cNvSpPr>
          <p:nvPr/>
        </p:nvSpPr>
        <p:spPr bwMode="auto">
          <a:xfrm>
            <a:off x="979732" y="3797121"/>
            <a:ext cx="951654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sz="4400" b="1" dirty="0">
                <a:solidFill>
                  <a:srgbClr val="C00000"/>
                </a:solidFill>
                <a:latin typeface="Times New Roman" panose="02020603050405020304" pitchFamily="18" charset="0"/>
                <a:cs typeface="Times New Roman" panose="02020603050405020304" pitchFamily="18" charset="0"/>
              </a:rPr>
              <a:t>      </a:t>
            </a:r>
            <a:r>
              <a:rPr lang="en-US" sz="4400" b="1" dirty="0" smtClean="0">
                <a:solidFill>
                  <a:srgbClr val="C00000"/>
                </a:solidFill>
                <a:latin typeface="Times New Roman" panose="02020603050405020304" pitchFamily="18" charset="0"/>
                <a:cs typeface="Times New Roman" panose="02020603050405020304" pitchFamily="18" charset="0"/>
              </a:rPr>
              <a:t>Introduction  </a:t>
            </a:r>
            <a:r>
              <a:rPr lang="en-US" sz="4400" b="1" dirty="0">
                <a:solidFill>
                  <a:srgbClr val="C00000"/>
                </a:solidFill>
                <a:latin typeface="Times New Roman" panose="02020603050405020304" pitchFamily="18" charset="0"/>
                <a:cs typeface="Times New Roman" panose="02020603050405020304" pitchFamily="18" charset="0"/>
              </a:rPr>
              <a:t>to </a:t>
            </a:r>
            <a:r>
              <a:rPr lang="en-US" sz="4400" b="1" dirty="0" smtClean="0">
                <a:solidFill>
                  <a:srgbClr val="C00000"/>
                </a:solidFill>
                <a:latin typeface="Times New Roman" panose="02020603050405020304" pitchFamily="18" charset="0"/>
                <a:cs typeface="Times New Roman" panose="02020603050405020304" pitchFamily="18" charset="0"/>
              </a:rPr>
              <a:t>Motion Sensor</a:t>
            </a:r>
            <a:endParaRPr lang="en-US" sz="4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0756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77334" y="326264"/>
            <a:ext cx="8596668" cy="781318"/>
          </a:xfrm>
        </p:spPr>
        <p:txBody>
          <a:bodyPr/>
          <a:lstStyle/>
          <a:p>
            <a:r>
              <a:rPr lang="en-US" b="1" dirty="0">
                <a:solidFill>
                  <a:schemeClr val="accent3">
                    <a:lumMod val="50000"/>
                  </a:schemeClr>
                </a:solidFill>
                <a:latin typeface="Times New Roman" panose="02020603050405020304" pitchFamily="18" charset="0"/>
                <a:cs typeface="Times New Roman" panose="02020603050405020304" pitchFamily="18" charset="0"/>
              </a:rPr>
              <a:t>W</a:t>
            </a:r>
            <a:r>
              <a:rPr lang="en-US" b="1" dirty="0" smtClean="0">
                <a:solidFill>
                  <a:schemeClr val="accent3">
                    <a:lumMod val="50000"/>
                  </a:schemeClr>
                </a:solidFill>
                <a:latin typeface="Times New Roman" panose="02020603050405020304" pitchFamily="18" charset="0"/>
                <a:cs typeface="Times New Roman" panose="02020603050405020304" pitchFamily="18" charset="0"/>
              </a:rPr>
              <a:t>hat is a motion detector?</a:t>
            </a:r>
            <a:endParaRPr lang="en-US"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sz="quarter" idx="15"/>
          </p:nvPr>
        </p:nvSpPr>
        <p:spPr>
          <a:xfrm>
            <a:off x="334851" y="1313644"/>
            <a:ext cx="7791717" cy="3566020"/>
          </a:xfrm>
        </p:spPr>
        <p:txBody>
          <a:bodyPr>
            <a:noAutofit/>
          </a:bodyPr>
          <a:lstStyle/>
          <a:p>
            <a:pPr>
              <a:buClr>
                <a:schemeClr val="tx1"/>
              </a:buClr>
              <a:buSzPct val="1000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 motion detector is a device that contains a motion sensor that detects moving objects and transforms the detection of motion into an electric </a:t>
            </a:r>
            <a:r>
              <a:rPr lang="en-US" sz="2400" dirty="0" smtClean="0">
                <a:latin typeface="Times New Roman" panose="02020603050405020304" pitchFamily="18" charset="0"/>
                <a:cs typeface="Times New Roman" panose="02020603050405020304" pitchFamily="18" charset="0"/>
              </a:rPr>
              <a:t>signal. </a:t>
            </a:r>
          </a:p>
          <a:p>
            <a:pPr lvl="2">
              <a:buClr>
                <a:schemeClr val="tx1"/>
              </a:buClr>
              <a:buSzPct val="1000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detector </a:t>
            </a:r>
            <a:r>
              <a:rPr lang="en-US" sz="2400" dirty="0">
                <a:latin typeface="Times New Roman" panose="02020603050405020304" pitchFamily="18" charset="0"/>
                <a:cs typeface="Times New Roman" panose="02020603050405020304" pitchFamily="18" charset="0"/>
              </a:rPr>
              <a:t>is often integrated as a component of a system that automatically performs a task or alerts a user of motion in an area. Motion detectors form a vital component of security, automated lighting control, home control, energy efficiency, and other useful </a:t>
            </a:r>
            <a:r>
              <a:rPr lang="en-US" sz="2400" dirty="0" smtClean="0">
                <a:latin typeface="Times New Roman" panose="02020603050405020304" pitchFamily="18" charset="0"/>
                <a:cs typeface="Times New Roman" panose="02020603050405020304" pitchFamily="18" charset="0"/>
              </a:rPr>
              <a:t>systems.</a:t>
            </a:r>
            <a:endParaRPr lang="en-US" sz="2400" dirty="0">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8691093" y="1014211"/>
            <a:ext cx="2743200" cy="2743200"/>
          </a:xfrm>
        </p:spPr>
      </p:pic>
    </p:spTree>
    <p:extLst>
      <p:ext uri="{BB962C8B-B14F-4D97-AF65-F5344CB8AC3E}">
        <p14:creationId xmlns:p14="http://schemas.microsoft.com/office/powerpoint/2010/main" val="4254848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nvSpPr>
        <p:spPr bwMode="auto">
          <a:xfrm>
            <a:off x="998257" y="163558"/>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4400" i="1" kern="1200">
                <a:solidFill>
                  <a:schemeClr val="tx2"/>
                </a:solidFill>
                <a:latin typeface="+mj-lt"/>
                <a:ea typeface="+mj-ea"/>
                <a:cs typeface="+mj-cs"/>
              </a:defRPr>
            </a:lvl1pPr>
            <a:lvl2pPr algn="l" rtl="0" fontAlgn="base">
              <a:spcBef>
                <a:spcPct val="0"/>
              </a:spcBef>
              <a:spcAft>
                <a:spcPct val="0"/>
              </a:spcAft>
              <a:defRPr sz="4400" i="1">
                <a:solidFill>
                  <a:schemeClr val="tx2"/>
                </a:solidFill>
                <a:latin typeface="Times New Roman" panose="02020603050405020304" pitchFamily="18" charset="0"/>
              </a:defRPr>
            </a:lvl2pPr>
            <a:lvl3pPr algn="l" rtl="0" fontAlgn="base">
              <a:spcBef>
                <a:spcPct val="0"/>
              </a:spcBef>
              <a:spcAft>
                <a:spcPct val="0"/>
              </a:spcAft>
              <a:defRPr sz="4400" i="1">
                <a:solidFill>
                  <a:schemeClr val="tx2"/>
                </a:solidFill>
                <a:latin typeface="Times New Roman" panose="02020603050405020304" pitchFamily="18" charset="0"/>
              </a:defRPr>
            </a:lvl3pPr>
            <a:lvl4pPr algn="l" rtl="0" fontAlgn="base">
              <a:spcBef>
                <a:spcPct val="0"/>
              </a:spcBef>
              <a:spcAft>
                <a:spcPct val="0"/>
              </a:spcAft>
              <a:defRPr sz="4400" i="1">
                <a:solidFill>
                  <a:schemeClr val="tx2"/>
                </a:solidFill>
                <a:latin typeface="Times New Roman" panose="02020603050405020304" pitchFamily="18" charset="0"/>
              </a:defRPr>
            </a:lvl4pPr>
            <a:lvl5pPr algn="l" rtl="0" fontAlgn="base">
              <a:spcBef>
                <a:spcPct val="0"/>
              </a:spcBef>
              <a:spcAft>
                <a:spcPct val="0"/>
              </a:spcAft>
              <a:defRPr sz="4400" i="1">
                <a:solidFill>
                  <a:schemeClr val="tx2"/>
                </a:solidFill>
                <a:latin typeface="Times New Roman" panose="02020603050405020304" pitchFamily="18" charset="0"/>
              </a:defRPr>
            </a:lvl5pPr>
            <a:lvl6pPr marL="457200" algn="l" rtl="0" fontAlgn="base">
              <a:spcBef>
                <a:spcPct val="0"/>
              </a:spcBef>
              <a:spcAft>
                <a:spcPct val="0"/>
              </a:spcAft>
              <a:defRPr sz="4400" i="1">
                <a:solidFill>
                  <a:schemeClr val="tx2"/>
                </a:solidFill>
                <a:latin typeface="Times New Roman" panose="02020603050405020304" pitchFamily="18" charset="0"/>
              </a:defRPr>
            </a:lvl6pPr>
            <a:lvl7pPr marL="914400" algn="l" rtl="0" fontAlgn="base">
              <a:spcBef>
                <a:spcPct val="0"/>
              </a:spcBef>
              <a:spcAft>
                <a:spcPct val="0"/>
              </a:spcAft>
              <a:defRPr sz="4400" i="1">
                <a:solidFill>
                  <a:schemeClr val="tx2"/>
                </a:solidFill>
                <a:latin typeface="Times New Roman" panose="02020603050405020304" pitchFamily="18" charset="0"/>
              </a:defRPr>
            </a:lvl7pPr>
            <a:lvl8pPr marL="1371600" algn="l" rtl="0" fontAlgn="base">
              <a:spcBef>
                <a:spcPct val="0"/>
              </a:spcBef>
              <a:spcAft>
                <a:spcPct val="0"/>
              </a:spcAft>
              <a:defRPr sz="4400" i="1">
                <a:solidFill>
                  <a:schemeClr val="tx2"/>
                </a:solidFill>
                <a:latin typeface="Times New Roman" panose="02020603050405020304" pitchFamily="18" charset="0"/>
              </a:defRPr>
            </a:lvl8pPr>
            <a:lvl9pPr marL="1828800" algn="l" rtl="0" fontAlgn="base">
              <a:spcBef>
                <a:spcPct val="0"/>
              </a:spcBef>
              <a:spcAft>
                <a:spcPct val="0"/>
              </a:spcAft>
              <a:defRPr sz="4400" i="1">
                <a:solidFill>
                  <a:schemeClr val="tx2"/>
                </a:solidFill>
                <a:latin typeface="Times New Roman" panose="02020603050405020304" pitchFamily="18" charset="0"/>
              </a:defRPr>
            </a:lvl9pPr>
          </a:lstStyle>
          <a:p>
            <a:r>
              <a:rPr lang="en-US" sz="3600" b="1" i="0" dirty="0">
                <a:solidFill>
                  <a:schemeClr val="accent3">
                    <a:lumMod val="50000"/>
                  </a:schemeClr>
                </a:solidFill>
                <a:latin typeface="Times New Roman" panose="02020603050405020304" pitchFamily="18" charset="0"/>
                <a:cs typeface="Times New Roman" panose="02020603050405020304" pitchFamily="18" charset="0"/>
              </a:rPr>
              <a:t>Why Motion Detection? </a:t>
            </a:r>
          </a:p>
        </p:txBody>
      </p:sp>
      <p:sp>
        <p:nvSpPr>
          <p:cNvPr id="8" name="Rectangle 7"/>
          <p:cNvSpPr>
            <a:spLocks noGrp="1" noChangeArrowheads="1"/>
          </p:cNvSpPr>
          <p:nvPr/>
        </p:nvSpPr>
        <p:spPr bwMode="auto">
          <a:xfrm>
            <a:off x="746975" y="1635616"/>
            <a:ext cx="9455093" cy="4649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Blip>
                <a:blip r:embed="rId2"/>
              </a:buBlip>
              <a:defRPr sz="3200" kern="1200">
                <a:solidFill>
                  <a:schemeClr val="tx1"/>
                </a:solidFill>
                <a:latin typeface="+mn-lt"/>
                <a:ea typeface="+mn-ea"/>
                <a:cs typeface="+mn-cs"/>
              </a:defRPr>
            </a:lvl1pPr>
            <a:lvl2pPr marL="742950" indent="-285750" algn="l" rtl="0" fontAlgn="base">
              <a:spcBef>
                <a:spcPct val="20000"/>
              </a:spcBef>
              <a:spcAft>
                <a:spcPct val="0"/>
              </a:spcAft>
              <a:buSzPct val="75000"/>
              <a:buBlip>
                <a:blip r:embed="rId3"/>
              </a:buBlip>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 First</a:t>
            </a:r>
            <a:r>
              <a:rPr lang="en-US" sz="2800" dirty="0">
                <a:latin typeface="Times New Roman" panose="02020603050405020304" pitchFamily="18" charset="0"/>
                <a:cs typeface="Times New Roman" panose="02020603050405020304" pitchFamily="18" charset="0"/>
              </a:rPr>
              <a:t>, </a:t>
            </a:r>
            <a:r>
              <a:rPr lang="en-US" sz="2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the world is dynamic, and motion information is one of </a:t>
            </a:r>
            <a:r>
              <a:rPr lang="en-US" sz="2800"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the </a:t>
            </a:r>
            <a:r>
              <a:rPr lang="en-US" sz="2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keys to many practical applications such as video mining, </a:t>
            </a:r>
            <a:r>
              <a:rPr lang="en-US" sz="2800"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Robert </a:t>
            </a:r>
            <a:r>
              <a:rPr lang="en-US" sz="2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navigation, intelligent traffic system, etc. </a:t>
            </a:r>
          </a:p>
          <a:p>
            <a:pPr>
              <a:buFont typeface="Wingdings" panose="05000000000000000000" pitchFamily="2" charset="2"/>
              <a:buChar char="q"/>
            </a:pPr>
            <a:r>
              <a:rPr lang="en-US" sz="2800"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Motion </a:t>
            </a:r>
            <a:r>
              <a:rPr lang="en-US" sz="2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Detection is also a basic step to machine learning, pattern recognition in dynamic context.</a:t>
            </a:r>
          </a:p>
          <a:p>
            <a:pPr>
              <a:buFont typeface="Wingdings" panose="05000000000000000000" pitchFamily="2" charset="2"/>
              <a:buChar char="q"/>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9072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sz="2800" b="1" dirty="0" smtClean="0">
                <a:solidFill>
                  <a:schemeClr val="tx1"/>
                </a:solidFill>
                <a:latin typeface="Times New Roman" panose="02020603050405020304" pitchFamily="18" charset="0"/>
                <a:cs typeface="Times New Roman" panose="02020603050405020304" pitchFamily="18" charset="0"/>
              </a:rPr>
              <a:t/>
            </a:r>
            <a:br>
              <a:rPr lang="en-US" sz="2800" b="1" dirty="0" smtClean="0">
                <a:solidFill>
                  <a:schemeClr val="tx1"/>
                </a:solidFill>
                <a:latin typeface="Times New Roman" panose="02020603050405020304" pitchFamily="18" charset="0"/>
                <a:cs typeface="Times New Roman" panose="02020603050405020304" pitchFamily="18" charset="0"/>
              </a:rPr>
            </a:br>
            <a:r>
              <a:rPr lang="en-US" sz="2800" b="1" dirty="0" smtClean="0">
                <a:solidFill>
                  <a:schemeClr val="tx1"/>
                </a:solidFill>
                <a:latin typeface="Times New Roman" panose="02020603050405020304" pitchFamily="18" charset="0"/>
                <a:cs typeface="Times New Roman" panose="02020603050405020304" pitchFamily="18" charset="0"/>
              </a:rPr>
              <a:t>Motion sensor types</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sz="quarter" idx="15"/>
          </p:nvPr>
        </p:nvSpPr>
        <p:spPr>
          <a:xfrm>
            <a:off x="1164327" y="1848321"/>
            <a:ext cx="4708301" cy="3518809"/>
          </a:xfrm>
        </p:spPr>
        <p:txBody>
          <a:bodyPr>
            <a:normAutofit/>
          </a:bodyPr>
          <a:lstStyle/>
          <a:p>
            <a:pPr>
              <a:buClr>
                <a:schemeClr val="tx1"/>
              </a:buClr>
              <a:buSzPct val="100000"/>
              <a:buFont typeface="Wingdings" panose="05000000000000000000" pitchFamily="2" charset="2"/>
              <a:buChar char="q"/>
            </a:pPr>
            <a:r>
              <a:rPr lang="en-US" sz="2400" dirty="0" smtClean="0"/>
              <a:t>Active sensors</a:t>
            </a:r>
          </a:p>
          <a:p>
            <a:pPr>
              <a:buClr>
                <a:schemeClr val="tx1"/>
              </a:buClr>
              <a:buSzPct val="100000"/>
              <a:buFont typeface="Wingdings" panose="05000000000000000000" pitchFamily="2" charset="2"/>
              <a:buChar char="q"/>
            </a:pPr>
            <a:r>
              <a:rPr lang="en-US" sz="2400" dirty="0" smtClean="0"/>
              <a:t>Motion detector has an active sensor if the sensor emits energy, such us microwaves or sound waves.</a:t>
            </a:r>
          </a:p>
        </p:txBody>
      </p:sp>
      <p:sp>
        <p:nvSpPr>
          <p:cNvPr id="15" name="Content Placeholder 14"/>
          <p:cNvSpPr>
            <a:spLocks noGrp="1"/>
          </p:cNvSpPr>
          <p:nvPr>
            <p:ph sz="quarter" idx="16"/>
          </p:nvPr>
        </p:nvSpPr>
        <p:spPr>
          <a:xfrm>
            <a:off x="6324599" y="1939810"/>
            <a:ext cx="4339107" cy="3775194"/>
          </a:xfrm>
        </p:spPr>
        <p:txBody>
          <a:bodyPr>
            <a:normAutofit/>
          </a:bodyPr>
          <a:lstStyle/>
          <a:p>
            <a:pPr>
              <a:buClr>
                <a:schemeClr val="tx1"/>
              </a:buClr>
              <a:buSzPct val="100000"/>
              <a:buFont typeface="Wingdings" panose="05000000000000000000" pitchFamily="2" charset="2"/>
              <a:buChar char="q"/>
            </a:pPr>
            <a:r>
              <a:rPr lang="en-US" sz="2400" dirty="0" smtClean="0"/>
              <a:t>Passive sensors (PIR)</a:t>
            </a:r>
          </a:p>
          <a:p>
            <a:pPr>
              <a:buClr>
                <a:schemeClr val="tx1"/>
              </a:buClr>
              <a:buSzPct val="100000"/>
              <a:buFont typeface="Wingdings" panose="05000000000000000000" pitchFamily="2" charset="2"/>
              <a:buChar char="q"/>
            </a:pPr>
            <a:r>
              <a:rPr lang="en-US" sz="2400" dirty="0" smtClean="0"/>
              <a:t>Passive sensors only detect incoming energy, such as infrared light.</a:t>
            </a:r>
          </a:p>
          <a:p>
            <a:pPr>
              <a:buClr>
                <a:schemeClr val="tx1"/>
              </a:buClr>
              <a:buSzPct val="100000"/>
              <a:buFont typeface="Wingdings" panose="05000000000000000000" pitchFamily="2" charset="2"/>
              <a:buChar char="q"/>
            </a:pPr>
            <a:endParaRPr lang="en-US" sz="2400" dirty="0" smtClean="0"/>
          </a:p>
        </p:txBody>
      </p:sp>
      <p:sp>
        <p:nvSpPr>
          <p:cNvPr id="30" name="Text Placeholder 29"/>
          <p:cNvSpPr>
            <a:spLocks noGrp="1"/>
          </p:cNvSpPr>
          <p:nvPr>
            <p:ph type="body" idx="28"/>
          </p:nvPr>
        </p:nvSpPr>
        <p:spPr>
          <a:xfrm>
            <a:off x="874564" y="157652"/>
            <a:ext cx="10363200" cy="451948"/>
          </a:xfrm>
        </p:spPr>
        <p:txBody>
          <a:bodyPr>
            <a:noAutofit/>
          </a:bodyPr>
          <a:lstStyle/>
          <a:p>
            <a:r>
              <a:rPr lang="en-US" sz="3600" b="1" dirty="0" smtClean="0">
                <a:solidFill>
                  <a:schemeClr val="accent3">
                    <a:lumMod val="50000"/>
                  </a:schemeClr>
                </a:solidFill>
                <a:latin typeface="Times New Roman" panose="02020603050405020304" pitchFamily="18" charset="0"/>
                <a:cs typeface="Times New Roman" panose="02020603050405020304" pitchFamily="18" charset="0"/>
              </a:rPr>
              <a:t>Motion sensor types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057" y="3933146"/>
            <a:ext cx="3141491" cy="2184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7488" y="3877254"/>
            <a:ext cx="2903182" cy="2240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2974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365" y="347729"/>
            <a:ext cx="8596668" cy="523741"/>
          </a:xfrm>
        </p:spPr>
        <p:txBody>
          <a:bodyPr>
            <a:noAutofit/>
          </a:bodyPr>
          <a:lstStyle/>
          <a:p>
            <a:r>
              <a:rPr lang="en-US" b="1" dirty="0" smtClean="0">
                <a:solidFill>
                  <a:schemeClr val="accent3">
                    <a:lumMod val="50000"/>
                  </a:schemeClr>
                </a:solidFill>
                <a:latin typeface="Times New Roman" panose="02020603050405020304" pitchFamily="18" charset="0"/>
                <a:cs typeface="Times New Roman" panose="02020603050405020304" pitchFamily="18" charset="0"/>
              </a:rPr>
              <a:t>Active sensors</a:t>
            </a:r>
            <a:endParaRPr lang="en-US"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sz="quarter" idx="15"/>
          </p:nvPr>
        </p:nvSpPr>
        <p:spPr>
          <a:xfrm>
            <a:off x="206062" y="1738648"/>
            <a:ext cx="7018986" cy="3976354"/>
          </a:xfrm>
        </p:spPr>
        <p:txBody>
          <a:bodyPr>
            <a:noAutofit/>
          </a:bodyPr>
          <a:lstStyle/>
          <a:p>
            <a:pPr lvl="2">
              <a:buClr>
                <a:schemeClr val="tx1"/>
              </a:buClr>
              <a:buSzPct val="1000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Active </a:t>
            </a:r>
            <a:r>
              <a:rPr lang="en-US" sz="2400" dirty="0">
                <a:latin typeface="Times New Roman" panose="02020603050405020304" pitchFamily="18" charset="0"/>
                <a:cs typeface="Times New Roman" panose="02020603050405020304" pitchFamily="18" charset="0"/>
              </a:rPr>
              <a:t>sensors work by sending out bursts of ultrasonic sound waves, after which the sensor waits for the energy to be reflected back. Good example of an active motion sensor is and automatic door opener. If there is nobody in the immediate area the waves will return in the same patter in which they were released. If someone or something disturbs the pattern, the sensor sends an alarm signal in the event of disturbance in the pattern. The disturbed pattern triggers the sensor and opens the door.</a:t>
            </a: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0688" y="2279329"/>
            <a:ext cx="3921885" cy="2073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4186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0609"/>
            <a:ext cx="8596668" cy="626772"/>
          </a:xfrm>
        </p:spPr>
        <p:txBody>
          <a:bodyPr>
            <a:normAutofit fontScale="90000"/>
          </a:bodyPr>
          <a:lstStyle/>
          <a:p>
            <a:r>
              <a:rPr lang="en-US" b="1" dirty="0" smtClean="0">
                <a:solidFill>
                  <a:schemeClr val="accent3">
                    <a:lumMod val="50000"/>
                  </a:schemeClr>
                </a:solidFill>
                <a:latin typeface="Times New Roman" panose="02020603050405020304" pitchFamily="18" charset="0"/>
                <a:cs typeface="Times New Roman" panose="02020603050405020304" pitchFamily="18" charset="0"/>
              </a:rPr>
              <a:t>Passive sensors (PIR)</a:t>
            </a:r>
            <a:endParaRPr lang="en-US"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sz="quarter" idx="15"/>
          </p:nvPr>
        </p:nvSpPr>
        <p:spPr>
          <a:xfrm>
            <a:off x="-875764" y="1600198"/>
            <a:ext cx="9234152" cy="2743202"/>
          </a:xfrm>
        </p:spPr>
        <p:txBody>
          <a:bodyPr>
            <a:noAutofit/>
          </a:bodyPr>
          <a:lstStyle/>
          <a:p>
            <a:pPr lvl="2" algn="just">
              <a:buClr>
                <a:schemeClr val="tx1"/>
              </a:buClr>
              <a:buSzPct val="1000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These </a:t>
            </a:r>
            <a:r>
              <a:rPr lang="en-US" sz="2400" dirty="0">
                <a:latin typeface="Times New Roman" panose="02020603050405020304" pitchFamily="18" charset="0"/>
                <a:cs typeface="Times New Roman" panose="02020603050405020304" pitchFamily="18" charset="0"/>
              </a:rPr>
              <a:t>sensors detect and measure incoming infrared energy. The infrared ray is emitted by the heat of the body or any light sources. Depending upon the purpose of the sensor the range of IR filter can be limited to certain level. Most passive infrared sensors can actually detect emissions in the range of 8 to 12 micrometers. They use a photo detector. which coverts light in these wavelengths into an electrical current, which is run through a tiny computer housed in the unit. The alarm is triggered when the photo detector detects large or fast variations in the distribution of the emitted infrared energy.  The output power is almost entirely provided by the measured signal without an excitation voltage.</a:t>
            </a:r>
            <a:endParaRPr lang="fi-FI" sz="2400" dirty="0">
              <a:latin typeface="Times New Roman" panose="02020603050405020304" pitchFamily="18" charset="0"/>
              <a:cs typeface="Times New Roman" panose="02020603050405020304" pitchFamily="18" charset="0"/>
            </a:endParaRPr>
          </a:p>
          <a:p>
            <a:pPr lvl="2" algn="just">
              <a:buClr>
                <a:schemeClr val="tx1"/>
              </a:buClr>
              <a:buSzPct val="10000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pic>
        <p:nvPicPr>
          <p:cNvPr id="4098" name="Picture 2"/>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tretch>
            <a:fillRect/>
          </a:stretch>
        </p:blipFill>
        <p:spPr bwMode="auto">
          <a:xfrm>
            <a:off x="8358388" y="2152538"/>
            <a:ext cx="3657600" cy="2372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8471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39987"/>
            <a:ext cx="8596668" cy="1320800"/>
          </a:xfrm>
        </p:spPr>
        <p:txBody>
          <a:bodyPr/>
          <a:lstStyle/>
          <a:p>
            <a:r>
              <a:rPr lang="en-US" b="1" dirty="0" smtClean="0">
                <a:solidFill>
                  <a:schemeClr val="accent3">
                    <a:lumMod val="50000"/>
                  </a:schemeClr>
                </a:solidFill>
                <a:latin typeface="Times New Roman" panose="02020603050405020304" pitchFamily="18" charset="0"/>
                <a:cs typeface="Times New Roman" panose="02020603050405020304" pitchFamily="18" charset="0"/>
              </a:rPr>
              <a:t>AMN31111</a:t>
            </a:r>
            <a:endParaRPr lang="en-US"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sz="quarter" idx="15"/>
          </p:nvPr>
        </p:nvSpPr>
        <p:spPr>
          <a:xfrm>
            <a:off x="-257577" y="902098"/>
            <a:ext cx="7997780" cy="2743202"/>
          </a:xfrm>
        </p:spPr>
        <p:txBody>
          <a:bodyPr>
            <a:noAutofit/>
          </a:bodyPr>
          <a:lstStyle/>
          <a:p>
            <a:pPr lvl="2">
              <a:buClr>
                <a:schemeClr val="tx1"/>
              </a:buClr>
              <a:buSzPct val="100000"/>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AMN3111 </a:t>
            </a:r>
            <a:r>
              <a:rPr lang="en-US" sz="2000" dirty="0">
                <a:latin typeface="Times New Roman" panose="02020603050405020304" pitchFamily="18" charset="0"/>
                <a:cs typeface="Times New Roman" panose="02020603050405020304" pitchFamily="18" charset="0"/>
              </a:rPr>
              <a:t>is has singe-chip IC with built-in amplifier and comparator</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2">
              <a:buClr>
                <a:schemeClr val="tx1"/>
              </a:buClr>
              <a:buSzPct val="100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It detects variations in infrared rays. However, it may not detect in the following case: lack of movement, no temperature change in the heat </a:t>
            </a:r>
            <a:r>
              <a:rPr lang="en-US" sz="2000" dirty="0" smtClean="0">
                <a:latin typeface="Times New Roman" panose="02020603050405020304" pitchFamily="18" charset="0"/>
                <a:cs typeface="Times New Roman" panose="02020603050405020304" pitchFamily="18" charset="0"/>
              </a:rPr>
              <a:t>source</a:t>
            </a:r>
            <a:endParaRPr lang="en-US" sz="2000" dirty="0">
              <a:latin typeface="Times New Roman" panose="02020603050405020304" pitchFamily="18" charset="0"/>
              <a:cs typeface="Times New Roman" panose="02020603050405020304" pitchFamily="18" charset="0"/>
            </a:endParaRPr>
          </a:p>
          <a:p>
            <a:pPr lvl="2">
              <a:buClr>
                <a:schemeClr val="tx1"/>
              </a:buClr>
              <a:buSzPct val="100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Signal can converted to digital by external A/D converter. It also can be connected directly to microcomputer. Signal may not be need to convert to digital if digital version of the sensor is chosen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2">
              <a:buClr>
                <a:schemeClr val="tx1"/>
              </a:buClr>
              <a:buSzPct val="100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It's calibrated to detect differences in the temperature between the background and the object, movement speed and the object(human body</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2">
              <a:buClr>
                <a:schemeClr val="tx1"/>
              </a:buClr>
              <a:buSzPct val="100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Some noise is detected in the sensor, typical noise value being 155 m </a:t>
            </a:r>
            <a:r>
              <a:rPr lang="en-US" sz="2000" dirty="0" err="1">
                <a:latin typeface="Times New Roman" panose="02020603050405020304" pitchFamily="18" charset="0"/>
                <a:cs typeface="Times New Roman" panose="02020603050405020304" pitchFamily="18" charset="0"/>
              </a:rPr>
              <a:t>Vp</a:t>
            </a:r>
            <a:r>
              <a:rPr lang="en-US" sz="2000" dirty="0">
                <a:latin typeface="Times New Roman" panose="02020603050405020304" pitchFamily="18" charset="0"/>
                <a:cs typeface="Times New Roman" panose="02020603050405020304" pitchFamily="18" charset="0"/>
              </a:rPr>
              <a:t>-p to maximum of 300 m </a:t>
            </a:r>
            <a:r>
              <a:rPr lang="en-US" sz="2000" dirty="0" err="1">
                <a:latin typeface="Times New Roman" panose="02020603050405020304" pitchFamily="18" charset="0"/>
                <a:cs typeface="Times New Roman" panose="02020603050405020304" pitchFamily="18" charset="0"/>
              </a:rPr>
              <a:t>Vp</a:t>
            </a:r>
            <a:r>
              <a:rPr lang="en-US" sz="2000" dirty="0">
                <a:latin typeface="Times New Roman" panose="02020603050405020304" pitchFamily="18" charset="0"/>
                <a:cs typeface="Times New Roman" panose="02020603050405020304" pitchFamily="18" charset="0"/>
              </a:rPr>
              <a:t>-p. A noise ﬁlter is recommended for applications requiring enhanced detection, reliability and noise withstanding capability.</a:t>
            </a:r>
          </a:p>
        </p:txBody>
      </p:sp>
      <p:pic>
        <p:nvPicPr>
          <p:cNvPr id="5122" name="Picture 2"/>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rcRect/>
          <a:stretch>
            <a:fillRect/>
          </a:stretch>
        </p:blipFill>
        <p:spPr bwMode="auto">
          <a:xfrm>
            <a:off x="8106254" y="1560787"/>
            <a:ext cx="3657600" cy="2281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3714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7228"/>
          </a:xfrm>
        </p:spPr>
        <p:txBody>
          <a:bodyPr/>
          <a:lstStyle/>
          <a:p>
            <a:r>
              <a:rPr lang="fi-FI" b="1" dirty="0">
                <a:solidFill>
                  <a:schemeClr val="accent3">
                    <a:lumMod val="50000"/>
                  </a:schemeClr>
                </a:solidFill>
                <a:latin typeface="Times New Roman" panose="02020603050405020304" pitchFamily="18" charset="0"/>
                <a:cs typeface="Times New Roman" panose="02020603050405020304" pitchFamily="18" charset="0"/>
              </a:rPr>
              <a:t>Applications &amp; </a:t>
            </a:r>
            <a:r>
              <a:rPr lang="fi-FI" b="1" dirty="0" err="1">
                <a:solidFill>
                  <a:schemeClr val="accent3">
                    <a:lumMod val="50000"/>
                  </a:schemeClr>
                </a:solidFill>
                <a:latin typeface="Times New Roman" panose="02020603050405020304" pitchFamily="18" charset="0"/>
                <a:cs typeface="Times New Roman" panose="02020603050405020304" pitchFamily="18" charset="0"/>
              </a:rPr>
              <a:t>Conclusions</a:t>
            </a:r>
            <a:endParaRPr lang="en-US"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5"/>
          </p:nvPr>
        </p:nvSpPr>
        <p:spPr>
          <a:xfrm>
            <a:off x="785612" y="2086495"/>
            <a:ext cx="9533254" cy="4410359"/>
          </a:xfrm>
        </p:spPr>
        <p:txBody>
          <a:bodyPr>
            <a:noAutofit/>
          </a:bodyPr>
          <a:lstStyle/>
          <a:p>
            <a:pPr>
              <a:buClr>
                <a:schemeClr val="tx1"/>
              </a:buClr>
              <a:buSzPct val="100000"/>
              <a:buFont typeface="Wingdings" panose="05000000000000000000" pitchFamily="2" charset="2"/>
              <a:buChar char="q"/>
            </a:pPr>
            <a:r>
              <a:rPr lang="fi-FI" sz="2000" dirty="0" err="1">
                <a:latin typeface="Times New Roman" panose="02020603050405020304" pitchFamily="18" charset="0"/>
                <a:cs typeface="Times New Roman" panose="02020603050405020304" pitchFamily="18" charset="0"/>
              </a:rPr>
              <a:t>They</a:t>
            </a: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are</a:t>
            </a: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widely</a:t>
            </a: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used</a:t>
            </a:r>
            <a:r>
              <a:rPr lang="fi-FI" sz="2000" dirty="0">
                <a:latin typeface="Times New Roman" panose="02020603050405020304" pitchFamily="18" charset="0"/>
                <a:cs typeface="Times New Roman" panose="02020603050405020304" pitchFamily="18" charset="0"/>
              </a:rPr>
              <a:t> for </a:t>
            </a:r>
            <a:r>
              <a:rPr lang="fi-FI" sz="2000" dirty="0" err="1">
                <a:latin typeface="Times New Roman" panose="02020603050405020304" pitchFamily="18" charset="0"/>
                <a:cs typeface="Times New Roman" panose="02020603050405020304" pitchFamily="18" charset="0"/>
              </a:rPr>
              <a:t>electronic</a:t>
            </a: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devices</a:t>
            </a: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like</a:t>
            </a:r>
            <a:r>
              <a:rPr lang="fi-FI" sz="2000" dirty="0">
                <a:latin typeface="Times New Roman" panose="02020603050405020304" pitchFamily="18" charset="0"/>
                <a:cs typeface="Times New Roman" panose="02020603050405020304" pitchFamily="18" charset="0"/>
              </a:rPr>
              <a:t> mobile </a:t>
            </a:r>
            <a:r>
              <a:rPr lang="fi-FI" sz="2000" dirty="0" err="1">
                <a:latin typeface="Times New Roman" panose="02020603050405020304" pitchFamily="18" charset="0"/>
                <a:cs typeface="Times New Roman" panose="02020603050405020304" pitchFamily="18" charset="0"/>
              </a:rPr>
              <a:t>phones</a:t>
            </a: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cameras</a:t>
            </a:r>
            <a:r>
              <a:rPr lang="fi-FI" sz="2000" dirty="0">
                <a:latin typeface="Times New Roman" panose="02020603050405020304" pitchFamily="18" charset="0"/>
                <a:cs typeface="Times New Roman" panose="02020603050405020304" pitchFamily="18" charset="0"/>
              </a:rPr>
              <a:t> and </a:t>
            </a:r>
            <a:r>
              <a:rPr lang="fi-FI" sz="2000" dirty="0" err="1">
                <a:latin typeface="Times New Roman" panose="02020603050405020304" pitchFamily="18" charset="0"/>
                <a:cs typeface="Times New Roman" panose="02020603050405020304" pitchFamily="18" charset="0"/>
              </a:rPr>
              <a:t>gadgets</a:t>
            </a:r>
            <a:endParaRPr lang="fi-FI" sz="2000" dirty="0">
              <a:latin typeface="Times New Roman" panose="02020603050405020304" pitchFamily="18" charset="0"/>
              <a:cs typeface="Times New Roman" panose="02020603050405020304" pitchFamily="18" charset="0"/>
            </a:endParaRPr>
          </a:p>
          <a:p>
            <a:pPr>
              <a:buClr>
                <a:schemeClr val="tx1"/>
              </a:buClr>
              <a:buSzPct val="100000"/>
              <a:buFont typeface="Wingdings" panose="05000000000000000000" pitchFamily="2" charset="2"/>
              <a:buChar char="q"/>
            </a:pP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Used</a:t>
            </a:r>
            <a:r>
              <a:rPr lang="fi-FI" sz="2000" dirty="0">
                <a:latin typeface="Times New Roman" panose="02020603050405020304" pitchFamily="18" charset="0"/>
                <a:cs typeface="Times New Roman" panose="02020603050405020304" pitchFamily="18" charset="0"/>
              </a:rPr>
              <a:t> for </a:t>
            </a:r>
            <a:r>
              <a:rPr lang="fi-FI" sz="2000" dirty="0" err="1">
                <a:latin typeface="Times New Roman" panose="02020603050405020304" pitchFamily="18" charset="0"/>
                <a:cs typeface="Times New Roman" panose="02020603050405020304" pitchFamily="18" charset="0"/>
              </a:rPr>
              <a:t>security</a:t>
            </a: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purposes</a:t>
            </a: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both</a:t>
            </a:r>
            <a:r>
              <a:rPr lang="fi-FI" sz="2000" dirty="0">
                <a:latin typeface="Times New Roman" panose="02020603050405020304" pitchFamily="18" charset="0"/>
                <a:cs typeface="Times New Roman" panose="02020603050405020304" pitchFamily="18" charset="0"/>
              </a:rPr>
              <a:t> in </a:t>
            </a:r>
            <a:r>
              <a:rPr lang="fi-FI" sz="2000" dirty="0" err="1">
                <a:latin typeface="Times New Roman" panose="02020603050405020304" pitchFamily="18" charset="0"/>
                <a:cs typeface="Times New Roman" panose="02020603050405020304" pitchFamily="18" charset="0"/>
              </a:rPr>
              <a:t>domestic</a:t>
            </a:r>
            <a:r>
              <a:rPr lang="fi-FI" sz="2000" dirty="0">
                <a:latin typeface="Times New Roman" panose="02020603050405020304" pitchFamily="18" charset="0"/>
                <a:cs typeface="Times New Roman" panose="02020603050405020304" pitchFamily="18" charset="0"/>
              </a:rPr>
              <a:t> and </a:t>
            </a:r>
            <a:r>
              <a:rPr lang="fi-FI" sz="2000" dirty="0" err="1">
                <a:latin typeface="Times New Roman" panose="02020603050405020304" pitchFamily="18" charset="0"/>
                <a:cs typeface="Times New Roman" panose="02020603050405020304" pitchFamily="18" charset="0"/>
              </a:rPr>
              <a:t>commercial</a:t>
            </a: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areas</a:t>
            </a: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like</a:t>
            </a:r>
            <a:r>
              <a:rPr lang="fi-FI" sz="2000" dirty="0">
                <a:latin typeface="Times New Roman" panose="02020603050405020304" pitchFamily="18" charset="0"/>
                <a:cs typeface="Times New Roman" panose="02020603050405020304" pitchFamily="18" charset="0"/>
              </a:rPr>
              <a:t> in </a:t>
            </a:r>
            <a:r>
              <a:rPr lang="fi-FI" sz="2000" dirty="0" err="1">
                <a:latin typeface="Times New Roman" panose="02020603050405020304" pitchFamily="18" charset="0"/>
                <a:cs typeface="Times New Roman" panose="02020603050405020304" pitchFamily="18" charset="0"/>
              </a:rPr>
              <a:t>doors</a:t>
            </a:r>
            <a:r>
              <a:rPr lang="fi-FI" sz="2000" dirty="0">
                <a:latin typeface="Times New Roman" panose="02020603050405020304" pitchFamily="18" charset="0"/>
                <a:cs typeface="Times New Roman" panose="02020603050405020304" pitchFamily="18" charset="0"/>
              </a:rPr>
              <a:t> and </a:t>
            </a:r>
            <a:r>
              <a:rPr lang="fi-FI" sz="2000" dirty="0" err="1">
                <a:latin typeface="Times New Roman" panose="02020603050405020304" pitchFamily="18" charset="0"/>
                <a:cs typeface="Times New Roman" panose="02020603050405020304" pitchFamily="18" charset="0"/>
              </a:rPr>
              <a:t>cctv</a:t>
            </a: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cameras</a:t>
            </a:r>
            <a:r>
              <a:rPr lang="fi-FI" sz="2000" dirty="0">
                <a:latin typeface="Times New Roman" panose="02020603050405020304" pitchFamily="18" charset="0"/>
                <a:cs typeface="Times New Roman" panose="02020603050405020304" pitchFamily="18" charset="0"/>
              </a:rPr>
              <a:t>.</a:t>
            </a:r>
          </a:p>
          <a:p>
            <a:pPr>
              <a:buClr>
                <a:schemeClr val="tx1"/>
              </a:buClr>
              <a:buSzPct val="100000"/>
              <a:buFont typeface="Wingdings" panose="05000000000000000000" pitchFamily="2" charset="2"/>
              <a:buChar char="q"/>
            </a:pP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Cheap</a:t>
            </a:r>
            <a:r>
              <a:rPr lang="fi-FI" sz="2000" dirty="0">
                <a:latin typeface="Times New Roman" panose="02020603050405020304" pitchFamily="18" charset="0"/>
                <a:cs typeface="Times New Roman" panose="02020603050405020304" pitchFamily="18" charset="0"/>
              </a:rPr>
              <a:t> and </a:t>
            </a:r>
            <a:r>
              <a:rPr lang="fi-FI" sz="2000" dirty="0" err="1">
                <a:latin typeface="Times New Roman" panose="02020603050405020304" pitchFamily="18" charset="0"/>
                <a:cs typeface="Times New Roman" panose="02020603050405020304" pitchFamily="18" charset="0"/>
              </a:rPr>
              <a:t>easy</a:t>
            </a:r>
            <a:r>
              <a:rPr lang="fi-FI" sz="2000" dirty="0">
                <a:latin typeface="Times New Roman" panose="02020603050405020304" pitchFamily="18" charset="0"/>
                <a:cs typeface="Times New Roman" panose="02020603050405020304" pitchFamily="18" charset="0"/>
              </a:rPr>
              <a:t> to </a:t>
            </a:r>
            <a:r>
              <a:rPr lang="fi-FI" sz="2000" dirty="0" err="1">
                <a:latin typeface="Times New Roman" panose="02020603050405020304" pitchFamily="18" charset="0"/>
                <a:cs typeface="Times New Roman" panose="02020603050405020304" pitchFamily="18" charset="0"/>
              </a:rPr>
              <a:t>implement</a:t>
            </a:r>
            <a:r>
              <a:rPr lang="fi-FI" sz="2000" dirty="0">
                <a:latin typeface="Times New Roman" panose="02020603050405020304" pitchFamily="18" charset="0"/>
                <a:cs typeface="Times New Roman" panose="02020603050405020304" pitchFamily="18" charset="0"/>
              </a:rPr>
              <a:t>.</a:t>
            </a:r>
          </a:p>
          <a:p>
            <a:pPr>
              <a:buClr>
                <a:schemeClr val="tx1"/>
              </a:buClr>
              <a:buSzPct val="100000"/>
              <a:buFont typeface="Wingdings" panose="05000000000000000000" pitchFamily="2" charset="2"/>
              <a:buChar char="q"/>
            </a:pP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It</a:t>
            </a:r>
            <a:r>
              <a:rPr lang="fi-FI" sz="2000" dirty="0">
                <a:latin typeface="Times New Roman" panose="02020603050405020304" pitchFamily="18" charset="0"/>
                <a:cs typeface="Times New Roman" panose="02020603050405020304" pitchFamily="18" charset="0"/>
              </a:rPr>
              <a:t> saves </a:t>
            </a:r>
            <a:r>
              <a:rPr lang="fi-FI" sz="2000" dirty="0" err="1">
                <a:latin typeface="Times New Roman" panose="02020603050405020304" pitchFamily="18" charset="0"/>
                <a:cs typeface="Times New Roman" panose="02020603050405020304" pitchFamily="18" charset="0"/>
              </a:rPr>
              <a:t>energy</a:t>
            </a: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by</a:t>
            </a: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activating</a:t>
            </a:r>
            <a:r>
              <a:rPr lang="fi-FI" sz="2000" dirty="0">
                <a:latin typeface="Times New Roman" panose="02020603050405020304" pitchFamily="18" charset="0"/>
                <a:cs typeface="Times New Roman" panose="02020603050405020304" pitchFamily="18" charset="0"/>
              </a:rPr>
              <a:t> and </a:t>
            </a:r>
            <a:r>
              <a:rPr lang="fi-FI" sz="2000" dirty="0" err="1">
                <a:latin typeface="Times New Roman" panose="02020603050405020304" pitchFamily="18" charset="0"/>
                <a:cs typeface="Times New Roman" panose="02020603050405020304" pitchFamily="18" charset="0"/>
              </a:rPr>
              <a:t>deactivating</a:t>
            </a: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devices</a:t>
            </a:r>
            <a:r>
              <a:rPr lang="fi-FI" sz="2000" dirty="0">
                <a:latin typeface="Times New Roman" panose="02020603050405020304" pitchFamily="18" charset="0"/>
                <a:cs typeface="Times New Roman" panose="02020603050405020304" pitchFamily="18" charset="0"/>
              </a:rPr>
              <a:t>.</a:t>
            </a:r>
          </a:p>
          <a:p>
            <a:pPr>
              <a:buClr>
                <a:schemeClr val="tx1"/>
              </a:buClr>
              <a:buSzPct val="100000"/>
              <a:buFont typeface="Wingdings" panose="05000000000000000000" pitchFamily="2" charset="2"/>
              <a:buChar char="q"/>
            </a:pP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Used</a:t>
            </a:r>
            <a:r>
              <a:rPr lang="fi-FI" sz="2000" dirty="0">
                <a:latin typeface="Times New Roman" panose="02020603050405020304" pitchFamily="18" charset="0"/>
                <a:cs typeface="Times New Roman" panose="02020603050405020304" pitchFamily="18" charset="0"/>
              </a:rPr>
              <a:t> to </a:t>
            </a:r>
            <a:r>
              <a:rPr lang="fi-FI" sz="2000" dirty="0" err="1">
                <a:latin typeface="Times New Roman" panose="02020603050405020304" pitchFamily="18" charset="0"/>
                <a:cs typeface="Times New Roman" panose="02020603050405020304" pitchFamily="18" charset="0"/>
              </a:rPr>
              <a:t>avoid</a:t>
            </a: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accident</a:t>
            </a:r>
            <a:r>
              <a:rPr lang="fi-FI" sz="2000" dirty="0">
                <a:latin typeface="Times New Roman" panose="02020603050405020304" pitchFamily="18" charset="0"/>
                <a:cs typeface="Times New Roman" panose="02020603050405020304" pitchFamily="18" charset="0"/>
              </a:rPr>
              <a:t> in </a:t>
            </a:r>
            <a:r>
              <a:rPr lang="fi-FI" sz="2000" dirty="0" err="1">
                <a:latin typeface="Times New Roman" panose="02020603050405020304" pitchFamily="18" charset="0"/>
                <a:cs typeface="Times New Roman" panose="02020603050405020304" pitchFamily="18" charset="0"/>
              </a:rPr>
              <a:t>traffic</a:t>
            </a: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lights</a:t>
            </a:r>
            <a:r>
              <a:rPr lang="fi-FI" sz="2000" dirty="0">
                <a:latin typeface="Times New Roman" panose="02020603050405020304" pitchFamily="18" charset="0"/>
                <a:cs typeface="Times New Roman" panose="02020603050405020304" pitchFamily="18" charset="0"/>
              </a:rPr>
              <a:t> and in </a:t>
            </a:r>
            <a:r>
              <a:rPr lang="fi-FI" sz="2000" dirty="0" err="1">
                <a:latin typeface="Times New Roman" panose="02020603050405020304" pitchFamily="18" charset="0"/>
                <a:cs typeface="Times New Roman" panose="02020603050405020304" pitchFamily="18" charset="0"/>
              </a:rPr>
              <a:t>vehicles</a:t>
            </a:r>
            <a:r>
              <a:rPr lang="fi-FI" sz="2000" dirty="0">
                <a:latin typeface="Times New Roman" panose="02020603050405020304" pitchFamily="18" charset="0"/>
                <a:cs typeface="Times New Roman" panose="02020603050405020304" pitchFamily="18" charset="0"/>
              </a:rPr>
              <a:t>.</a:t>
            </a:r>
          </a:p>
          <a:p>
            <a:pPr>
              <a:buClr>
                <a:schemeClr val="tx1"/>
              </a:buClr>
              <a:buSzPct val="100000"/>
              <a:buFont typeface="Wingdings" panose="05000000000000000000" pitchFamily="2" charset="2"/>
              <a:buChar char="q"/>
            </a:pP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Widely</a:t>
            </a: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used</a:t>
            </a:r>
            <a:r>
              <a:rPr lang="fi-FI" sz="2000" dirty="0">
                <a:latin typeface="Times New Roman" panose="02020603050405020304" pitchFamily="18" charset="0"/>
                <a:cs typeface="Times New Roman" panose="02020603050405020304" pitchFamily="18" charset="0"/>
              </a:rPr>
              <a:t> in </a:t>
            </a:r>
            <a:r>
              <a:rPr lang="fi-FI" sz="2000" dirty="0" err="1">
                <a:latin typeface="Times New Roman" panose="02020603050405020304" pitchFamily="18" charset="0"/>
                <a:cs typeface="Times New Roman" panose="02020603050405020304" pitchFamily="18" charset="0"/>
              </a:rPr>
              <a:t>every</a:t>
            </a: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field</a:t>
            </a:r>
            <a:r>
              <a:rPr lang="fi-FI" sz="2000" dirty="0">
                <a:latin typeface="Times New Roman" panose="02020603050405020304" pitchFamily="18" charset="0"/>
                <a:cs typeface="Times New Roman" panose="02020603050405020304" pitchFamily="18" charset="0"/>
              </a:rPr>
              <a:t> in </a:t>
            </a:r>
            <a:r>
              <a:rPr lang="fi-FI" sz="2000" dirty="0" err="1">
                <a:latin typeface="Times New Roman" panose="02020603050405020304" pitchFamily="18" charset="0"/>
                <a:cs typeface="Times New Roman" panose="02020603050405020304" pitchFamily="18" charset="0"/>
              </a:rPr>
              <a:t>almost</a:t>
            </a: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every</a:t>
            </a: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moving</a:t>
            </a: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artificial</a:t>
            </a: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things</a:t>
            </a: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which</a:t>
            </a: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are</a:t>
            </a:r>
            <a:r>
              <a:rPr lang="fi-FI" sz="2000" dirty="0">
                <a:latin typeface="Times New Roman" panose="02020603050405020304" pitchFamily="18" charset="0"/>
                <a:cs typeface="Times New Roman" panose="02020603050405020304" pitchFamily="18" charset="0"/>
              </a:rPr>
              <a:t> in air, </a:t>
            </a:r>
            <a:r>
              <a:rPr lang="fi-FI" sz="2000" dirty="0" err="1">
                <a:latin typeface="Times New Roman" panose="02020603050405020304" pitchFamily="18" charset="0"/>
                <a:cs typeface="Times New Roman" panose="02020603050405020304" pitchFamily="18" charset="0"/>
              </a:rPr>
              <a:t>water</a:t>
            </a: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or</a:t>
            </a:r>
            <a:r>
              <a:rPr lang="fi-FI" sz="2000" dirty="0">
                <a:latin typeface="Times New Roman" panose="02020603050405020304" pitchFamily="18" charset="0"/>
                <a:cs typeface="Times New Roman" panose="02020603050405020304" pitchFamily="18" charset="0"/>
              </a:rPr>
              <a:t> </a:t>
            </a:r>
            <a:r>
              <a:rPr lang="fi-FI" sz="2000" dirty="0" err="1">
                <a:latin typeface="Times New Roman" panose="02020603050405020304" pitchFamily="18" charset="0"/>
                <a:cs typeface="Times New Roman" panose="02020603050405020304" pitchFamily="18" charset="0"/>
              </a:rPr>
              <a:t>land</a:t>
            </a:r>
            <a:r>
              <a:rPr lang="fi-FI" sz="2000" dirty="0">
                <a:latin typeface="Times New Roman" panose="02020603050405020304" pitchFamily="18" charset="0"/>
                <a:cs typeface="Times New Roman" panose="02020603050405020304" pitchFamily="18" charset="0"/>
              </a:rPr>
              <a:t>.</a:t>
            </a:r>
          </a:p>
          <a:p>
            <a:pPr>
              <a:buClr>
                <a:schemeClr val="tx1"/>
              </a:buClr>
              <a:buSzPct val="100000"/>
              <a:buFont typeface="Wingdings" panose="05000000000000000000" pitchFamily="2" charset="2"/>
              <a:buChar char="q"/>
            </a:pPr>
            <a:endParaRPr lang="fi-FI"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8984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nvSpPr>
        <p:spPr bwMode="auto">
          <a:xfrm>
            <a:off x="796344" y="90151"/>
            <a:ext cx="8229600" cy="494227"/>
          </a:xfrm>
          <a:prstGeom prst="rect">
            <a:avLst/>
          </a:prstGeom>
          <a:noFill/>
          <a:ln>
            <a:noFill/>
          </a:ln>
          <a:effectLst>
            <a:outerShdw dist="35907" dir="16979964" algn="ctr" rotWithShape="0">
              <a:srgbClr val="808080">
                <a:alpha val="7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pPr algn="l"/>
            <a:r>
              <a:rPr lang="en-US" sz="4000" b="1" dirty="0" smtClean="0">
                <a:solidFill>
                  <a:schemeClr val="accent3">
                    <a:lumMod val="50000"/>
                  </a:schemeClr>
                </a:solidFill>
                <a:latin typeface="Times New Roman" panose="02020603050405020304" pitchFamily="18" charset="0"/>
                <a:cs typeface="Times New Roman" panose="02020603050405020304" pitchFamily="18" charset="0"/>
              </a:rPr>
              <a:t>Sound Sensor</a:t>
            </a:r>
            <a:endParaRPr lang="en-US" sz="40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8" name="Rectangle 7"/>
          <p:cNvSpPr>
            <a:spLocks noGrp="1" noChangeArrowheads="1"/>
          </p:cNvSpPr>
          <p:nvPr/>
        </p:nvSpPr>
        <p:spPr bwMode="auto">
          <a:xfrm>
            <a:off x="628919" y="589206"/>
            <a:ext cx="10652974" cy="1482681"/>
          </a:xfrm>
          <a:prstGeom prst="rect">
            <a:avLst/>
          </a:prstGeom>
          <a:noFill/>
          <a:ln>
            <a:noFill/>
          </a:ln>
          <a:effectLst>
            <a:outerShdw dist="25400" dir="16979900" algn="ctr" rotWithShape="0">
              <a:srgbClr val="808080">
                <a:alpha val="7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6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6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folHlink"/>
              </a:buClr>
              <a:buSzPct val="6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65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buSzPct val="1000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Acoustics - “Sound” and its effects</a:t>
            </a:r>
          </a:p>
          <a:p>
            <a:pPr>
              <a:buClr>
                <a:schemeClr val="tx1"/>
              </a:buClr>
              <a:buSzPct val="1000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Frequencies - 0 to over 1 GHz</a:t>
            </a:r>
          </a:p>
          <a:p>
            <a:pPr>
              <a:buClr>
                <a:schemeClr val="tx1"/>
              </a:buClr>
              <a:buSzPct val="1000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Audio: 20Hz to 20 kHz</a:t>
            </a:r>
          </a:p>
          <a:p>
            <a:pPr>
              <a:buClr>
                <a:schemeClr val="tx1"/>
              </a:buClr>
              <a:buSzPct val="1000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Ultrasound: 20 kHz and up</a:t>
            </a:r>
          </a:p>
          <a:p>
            <a:pPr>
              <a:buClr>
                <a:schemeClr val="tx1"/>
              </a:buClr>
              <a:buSzPct val="1000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Infrasound: 0 to 20 Hz.</a:t>
            </a:r>
          </a:p>
          <a:p>
            <a:pPr>
              <a:buClr>
                <a:schemeClr val="tx1"/>
              </a:buClr>
              <a:buSzPct val="1000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Sound: Longitudinal pressure </a:t>
            </a:r>
            <a:r>
              <a:rPr lang="en-US" sz="2800" dirty="0" smtClean="0">
                <a:latin typeface="Times New Roman" panose="02020603050405020304" pitchFamily="18" charset="0"/>
                <a:cs typeface="Times New Roman" panose="02020603050405020304" pitchFamily="18" charset="0"/>
              </a:rPr>
              <a:t>waves</a:t>
            </a:r>
          </a:p>
          <a:p>
            <a:pPr>
              <a:buClr>
                <a:schemeClr val="tx1"/>
              </a:buClr>
              <a:buSzPct val="1000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As a means of sensing and actuation, sound waves have developed in a number of directions. </a:t>
            </a:r>
          </a:p>
          <a:p>
            <a:pPr>
              <a:buClr>
                <a:schemeClr val="tx1"/>
              </a:buClr>
              <a:buSzPct val="1000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Use of sound waves in the audible range for sensing of sound (microphones, hydrophones, pressure sensors) </a:t>
            </a:r>
            <a:endParaRPr lang="en-US" sz="2800" dirty="0" smtClean="0">
              <a:latin typeface="Times New Roman" panose="02020603050405020304" pitchFamily="18" charset="0"/>
              <a:cs typeface="Times New Roman" panose="02020603050405020304" pitchFamily="18" charset="0"/>
            </a:endParaRPr>
          </a:p>
          <a:p>
            <a:pPr>
              <a:buClr>
                <a:schemeClr val="tx1"/>
              </a:buClr>
              <a:buSzPct val="1000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Actuation using speakers. </a:t>
            </a:r>
            <a:endParaRPr lang="en-US" sz="2800" dirty="0" smtClean="0">
              <a:latin typeface="Times New Roman" panose="02020603050405020304" pitchFamily="18" charset="0"/>
              <a:cs typeface="Times New Roman" panose="02020603050405020304" pitchFamily="18" charset="0"/>
            </a:endParaRPr>
          </a:p>
          <a:p>
            <a:pPr>
              <a:buClr>
                <a:schemeClr val="tx1"/>
              </a:buClr>
              <a:buSzPct val="100000"/>
              <a:buFont typeface="Wingdings" panose="05000000000000000000" pitchFamily="2" charset="2"/>
              <a:buChar char="q"/>
            </a:pPr>
            <a:r>
              <a:rPr lang="en-US" sz="2800" dirty="0"/>
              <a:t>Sound waves are longitudinal elastic waves. </a:t>
            </a:r>
          </a:p>
          <a:p>
            <a:pPr marL="0" indent="0">
              <a:buClr>
                <a:schemeClr val="tx1"/>
              </a:buClr>
              <a:buSzPct val="100000"/>
              <a:buNone/>
            </a:pPr>
            <a:endParaRPr lang="en-US" sz="2800" dirty="0">
              <a:latin typeface="Times New Roman" panose="02020603050405020304" pitchFamily="18" charset="0"/>
              <a:cs typeface="Times New Roman" panose="02020603050405020304" pitchFamily="18" charset="0"/>
            </a:endParaRPr>
          </a:p>
          <a:p>
            <a:pPr marL="0" indent="0">
              <a:buClr>
                <a:schemeClr val="tx1"/>
              </a:buClr>
              <a:buSzPct val="10000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5872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1075</TotalTime>
  <Words>721</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SimSun</vt:lpstr>
      <vt:lpstr>Arial</vt:lpstr>
      <vt:lpstr>Franklin Gothic Book</vt:lpstr>
      <vt:lpstr>Franklin Gothic Demi Cond</vt:lpstr>
      <vt:lpstr>Times New Roman</vt:lpstr>
      <vt:lpstr>Trebuchet MS</vt:lpstr>
      <vt:lpstr>Wingdings</vt:lpstr>
      <vt:lpstr>Wingdings 3</vt:lpstr>
      <vt:lpstr>Facet</vt:lpstr>
      <vt:lpstr>PowerPoint Presentation</vt:lpstr>
      <vt:lpstr>What is a motion detector?</vt:lpstr>
      <vt:lpstr>PowerPoint Presentation</vt:lpstr>
      <vt:lpstr> Motion sensor types</vt:lpstr>
      <vt:lpstr>Active sensors</vt:lpstr>
      <vt:lpstr>Passive sensors (PIR)</vt:lpstr>
      <vt:lpstr>AMN31111</vt:lpstr>
      <vt:lpstr>Applications &amp; Conclusions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ASHISH</cp:lastModifiedBy>
  <cp:revision>136</cp:revision>
  <dcterms:created xsi:type="dcterms:W3CDTF">2014-02-06T21:29:49Z</dcterms:created>
  <dcterms:modified xsi:type="dcterms:W3CDTF">2018-05-02T08:14:09Z</dcterms:modified>
</cp:coreProperties>
</file>