
<file path=META-INF/manifest.xml><?xml version="1.0" encoding="utf-8"?>
<manifest:manifest xmlns:manifest="urn:oasis:names:tc:opendocument:xmlns:manifest:1.0" xmlns:loext="urn:org:documentfoundation:names:experimental:office:xmlns:loext:1.0" manifest:version="1.2">
  <manifest:file-entry manifest:full-path="/" manifest:version="1.2" manifest:media-type="application/vnd.oasis.opendocument.presentation"/>
  <manifest:file-entry manifest:full-path="Thumbnails/thumbnail.png" manifest:media-type="image/png"/>
  <manifest:file-entry manifest:full-path="styles.xml" manifest:media-type="text/xml"/>
  <manifest:file-entry manifest:full-path="Configurations2/" manifest:media-type="application/vnd.sun.xml.ui.configuration"/>
  <manifest:file-entry manifest:full-path="Pictures/10000000000001F40000015D31129610F75C3DFF.jpg" manifest:media-type="image/jpeg"/>
  <manifest:file-entry manifest:full-path="Pictures/10000000000000DC00000196D6678DC23CCB1750.jpg" manifest:media-type="image/jpeg"/>
  <manifest:file-entry manifest:full-path="Pictures/10000000000002CD0000027BBCC1D04BBD24AB3A.png" manifest:media-type="image/png"/>
  <manifest:file-entry manifest:full-path="Pictures/10000000000002D0000002F610CEE3DA448A9C35.jpg" manifest:media-type="image/jpeg"/>
  <manifest:file-entry manifest:full-path="Pictures/100000000000020B000001A2E54A257F5FEE7360.jpg" manifest:media-type="image/jpeg"/>
  <manifest:file-entry manifest:full-path="Pictures/10000000000004730000035B916CA1E66C16EB2D.png" manifest:media-type="image/png"/>
  <manifest:file-entry manifest:full-path="Pictures/10000000000002D0000002EA5B4248701708626C.jpg" manifest:media-type="image/jpeg"/>
  <manifest:file-entry manifest:full-path="Pictures/1000000000000556000003000C83E5A2B2029005.png" manifest:media-type="image/png"/>
  <manifest:file-entry manifest:full-path="Pictures/10000000000002D0000003982062104BC6CED644.jpg" manifest:media-type="image/jpeg"/>
  <manifest:file-entry manifest:full-path="Pictures/100002010000040000000138D23CE3F64A4BCB91.png" manifest:media-type="image/png"/>
  <manifest:file-entry manifest:full-path="Pictures/1000000000000248000000FC433A7BB8B22BC448.png" manifest:media-type="image/png"/>
  <manifest:file-entry manifest:full-path="Pictures/10000000000001F4000001F47F1F09FE7A1407D1.jpg" manifest:media-type="image/jpeg"/>
  <manifest:file-entry manifest:full-path="Pictures/100000000000015600000156BBCA64462274BF2A.jpg" manifest:media-type="image/jpeg"/>
  <manifest:file-entry manifest:full-path="Pictures/100000000000022A000001686D7194A13E864FA1.jpg" manifest:media-type="image/jpeg"/>
  <manifest:file-entry manifest:full-path="Pictures/100000000000021F000001C14708E2BDFFA97CDB.jpg" manifest:media-type="image/jpeg"/>
  <manifest:file-entry manifest:full-path="Pictures/10000000000002580000034B0C9A345C5DDF4E86.jpg" manifest:media-type="image/jpeg"/>
  <manifest:file-entry manifest:full-path="Pictures/1000000000000290000001912957CD2C9CF5EB9E.jpg" manifest:media-type="image/jpeg"/>
  <manifest:file-entry manifest:full-path="settings.xml" manifest:media-type="text/xml"/>
  <manifest:file-entry manifest:full-path="content.xml" manifest:media-type="text/xml"/>
  <manifest:file-entry manifest:full-path="meta.xml" manifest:media-type="text/xml"/>
</manifest:manifest>
</file>

<file path=content.xml><?xml version="1.0" encoding="utf-8"?>
<office:document-content xmlns:office="urn:oasis:names:tc:opendocument:xmlns:office:1.0" xmlns:style="urn:oasis:names:tc:opendocument:xmlns:style:1.0" xmlns:text="urn:oasis:names:tc:opendocument:xmlns:text:1.0" xmlns:table="urn:oasis:names:tc:opendocument:xmlns:table:1.0" xmlns:draw="urn:oasis:names:tc:opendocument:xmlns:drawing:1.0" xmlns:fo="urn:oasis:names:tc:opendocument:xmlns:xsl-fo-compatible:1.0" xmlns:xlink="http://www.w3.org/1999/xlink" xmlns:dc="http://purl.org/dc/elements/1.1/" xmlns:meta="urn:oasis:names:tc:opendocument:xmlns:meta:1.0" xmlns:number="urn:oasis:names:tc:opendocument:xmlns:datastyle:1.0" xmlns:presentation="urn:oasis:names:tc:opendocument:xmlns:presentation:1.0" xmlns:svg="urn:oasis:names:tc:opendocument:xmlns:svg-compatible:1.0" xmlns:chart="urn:oasis:names:tc:opendocument:xmlns:chart:1.0" xmlns:dr3d="urn:oasis:names:tc:opendocument:xmlns:dr3d:1.0" xmlns:math="http://www.w3.org/1998/Math/MathML" xmlns:form="urn:oasis:names:tc:opendocument:xmlns:form:1.0" xmlns:script="urn:oasis:names:tc:opendocument:xmlns:script:1.0" xmlns:ooo="http://openoffice.org/2004/office" xmlns:ooow="http://openoffice.org/2004/writer" xmlns:oooc="http://openoffice.org/2004/calc" xmlns:dom="http://www.w3.org/2001/xml-events" xmlns:xforms="http://www.w3.org/2002/xforms" xmlns:xsd="http://www.w3.org/2001/XMLSchema" xmlns:xsi="http://www.w3.org/2001/XMLSchema-instance" xmlns:smil="urn:oasis:names:tc:opendocument:xmlns:smil-compatible:1.0" xmlns:anim="urn:oasis:names:tc:opendocument:xmlns:animation:1.0" xmlns:rpt="http://openoffice.org/2005/report" xmlns:of="urn:oasis:names:tc:opendocument:xmlns:of:1.2" xmlns:xhtml="http://www.w3.org/1999/xhtml" xmlns:grddl="http://www.w3.org/2003/g/data-view#" xmlns:officeooo="http://openoffice.org/2009/office" xmlns:tableooo="http://openoffice.org/2009/table" xmlns:drawooo="http://openoffice.org/2010/draw" xmlns:calcext="urn:org:documentfoundation:names:experimental:calc:xmlns:calcext:1.0" xmlns:loext="urn:org:documentfoundation:names:experimental:office:xmlns:loext:1.0" xmlns:field="urn:openoffice:names:experimental:ooo-ms-interop:xmlns:field:1.0" xmlns:formx="urn:openoffice:names:experimental:ooxml-odf-interop:xmlns:form:1.0" xmlns:css3t="http://www.w3.org/TR/css3-text/" office:version="1.2">
  <office:scripts/>
  <office:font-face-decls>
    <style:font-face style:name="Microsoft Yahei" svg:font-family="'Microsoft Yahei'" style:font-family-generic="modern" style:font-pitch="fixed"/>
    <style:font-face style:name="Arial" svg:font-family="Arial" style:font-family-generic="roman" style:font-pitch="variable"/>
    <style:font-face style:name="Liberation Sans" svg:font-family="'Liberation Sans'" style:font-family-generic="roman" style:font-pitch="variable"/>
    <style:font-face style:name="Liberation Serif1" svg:font-family="'Liberation Serif'" style:font-family-generic="roman" style:font-pitch="variable"/>
    <style:font-face style:name="Liberation Serif" svg:font-family="'Liberation Serif'" style:font-adornments="Regular" style:font-family-generic="roman" style:font-pitch="variable"/>
    <style:font-face style:name="Times New Roman" svg:font-family="'Times New Roman'" style:font-family-generic="roman" style:font-pitch="variable"/>
    <style:font-face style:name="Liberation Sans1" svg:font-family="'Liberation Sans'" style:font-family-generic="swiss" style:font-pitch="variable"/>
    <style:font-face style:name="Liberation Sans2" svg:font-family="'Liberation Sans'" style:font-adornments="Normal" style:font-family-generic="swiss" style:font-pitch="variable"/>
    <style:font-face style:name="DejaVu Sans" svg:font-family="'DejaVu Sans'" style:font-family-generic="system" style:font-pitch="variable"/>
    <style:font-face style:name="Lohit Devanagari" svg:font-family="'Lohit Devanagari'" style:font-family-generic="system" style:font-pitch="variable"/>
    <style:font-face style:name="Noto Sans CJK SC Regular" svg:font-family="'Noto Sans CJK SC Regular'" style:font-family-generic="system" style:font-pitch="variable"/>
  </office:font-face-decls>
  <office:automatic-styles>
    <style:style style:name="dp1" style:family="drawing-page">
      <style:drawing-page-properties presentation:background-visible="true" presentation:background-objects-visible="true" presentation:display-footer="true" presentation:display-page-number="true" presentation:display-date-time="true"/>
    </style:style>
    <style:style style:name="dp2" style:family="drawing-page">
      <style:drawing-page-properties presentation:display-header="true" presentation:display-footer="true" presentation:display-page-number="false" presentation:display-date-time="true"/>
    </style:style>
    <style:style style:name="gr1" style:family="graphic" style:parent-style-name="Object_20_with_20_no_20_fill_20_and_20_no_20_line">
      <style:graphic-properties draw:stroke="none" draw:fill="none" draw:textarea-vertical-align="middle" draw:color-mode="standard" draw:luminance="0%" draw:contrast="0%" draw:gamma="100%" draw:red="0%" draw:green="0%" draw:blue="0%" fo:clip="rect(0cm, 0cm, 0cm, 0cm)" draw:image-opacity="100%" style:mirror="none"/>
    </style:style>
    <style:style style:name="gr2" style:family="graphic">
      <style:graphic-properties style:protect="size"/>
    </style:style>
    <style:style style:name="gr3" style:family="graphic" style:parent-style-name="Object_20_with_20_no_20_fill_20_and_20_no_20_line">
      <style:graphic-properties draw:stroke="none" draw:fill="none" draw:textarea-vertical-align="middle" draw:color-mode="standard" draw:luminance="0%" draw:contrast="0%" draw:gamma="100%" draw:red="0%" draw:green="0%" draw:blue="0%" fo:clip="rect(0.592cm, 0cm, 0.83cm, 0cm)" draw:image-opacity="100%" style:mirror="none"/>
    </style:style>
    <style:style style:name="gr4" style:family="graphic" style:parent-style-name="standard">
      <style:graphic-properties draw:stroke="none" svg:stroke-color="#000000" draw:fill="none" draw:fill-color="#ffffff" draw:auto-grow-height="true" draw:auto-grow-width="false" fo:max-height="0cm" fo:min-height="10.15cm"/>
    </style:style>
    <style:style style:name="gr5" style:family="graphic" style:parent-style-name="Object_20_with_20_no_20_fill_20_and_20_no_20_line">
      <style:graphic-properties draw:stroke="none" svg:stroke-width="0cm" draw:fill="none" draw:textarea-vertical-align="top" draw:auto-grow-height="false" fo:padding-top="0.125cm" fo:padding-bottom="0.125cm" fo:padding-left="0.25cm" fo:padding-right="0.25cm" fo:wrap-option="wrap" draw:color-mode="standard" draw:luminance="0%" draw:contrast="0%" draw:gamma="100%" draw:red="0%" draw:green="0%" draw:blue="0%" fo:clip="rect(0cm, 0cm, 0cm, 0cm)" draw:image-opacity="100%" style:mirror="none"/>
    </style:style>
    <style:style style:name="gr6" style:family="graphic" style:parent-style-name="standard">
      <style:graphic-properties draw:stroke="none" svg:stroke-color="#000000" draw:fill="none" draw:fill-color="#ffffff" draw:auto-grow-height="true" draw:auto-grow-width="false" fo:max-height="0cm" fo:min-height="0cm"/>
    </style:style>
    <style:style style:name="pr1" style:family="presentation" style:parent-style-name="DNA-title">
      <style:graphic-properties fo:min-height="6.666cm"/>
    </style:style>
    <style:style style:name="pr2" style:family="presentation" style:parent-style-name="DNA-notes">
      <style:graphic-properties draw:fill-color="#ffffff" draw:auto-grow-height="true" fo:min-height="14cm"/>
    </style:style>
    <style:style style:name="pr3" style:family="presentation" style:parent-style-name="DNA-title">
      <style:graphic-properties fo:min-height="2.6cm"/>
    </style:style>
    <style:style style:name="pr4" style:family="presentation" style:parent-style-name="DNA-outline1">
      <style:graphic-properties fo:min-height="8.884cm"/>
    </style:style>
    <style:style style:name="pr5" style:family="presentation" style:parent-style-name="DNA-notes">
      <style:graphic-properties draw:fill-color="#ffffff" fo:min-height="14cm"/>
    </style:style>
    <style:style style:name="pr6" style:family="presentation" style:parent-style-name="DNA-title">
      <style:graphic-properties fo:min-height="9.8cm"/>
    </style:style>
    <style:style style:name="pr7" style:family="presentation" style:parent-style-name="DNA-title">
      <style:graphic-properties fo:min-height="2.2cm"/>
    </style:style>
    <style:style style:name="P1" style:family="paragraph">
      <loext:graphic-properties draw:fill="none"/>
      <style:paragraph-properties fo:text-align="center"/>
    </style:style>
    <style:style style:name="P2" style:family="paragraph">
      <loext:graphic-properties draw:fill-color="#ffffff"/>
    </style:style>
    <style:style style:name="P3" style:family="paragraph">
      <loext:graphic-properties draw:fill="none" draw:fill-color="#ffffff"/>
    </style:style>
    <style:style style:name="P4" style:family="paragraph">
      <loext:graphic-properties draw:fill="none"/>
      <style:paragraph-properties fo:text-align="start"/>
      <style:text-properties fo:font-size="18pt"/>
    </style:style>
    <style:style style:name="P5" style:family="paragraph">
      <loext:graphic-properties draw:fill-color="#ffffff"/>
      <style:text-properties fo:font-size="20pt"/>
    </style:style>
    <style:style style:name="T1" style:family="text">
      <style:text-properties fo:font-variant="normal" fo:text-transform="none" fo:color="#252525" style:text-line-through-style="none" style:text-line-through-type="none" style:text-position="0% 100%" style:font-name="Times New Roman" fo:font-size="24pt" fo:letter-spacing="normal" fo:font-style="normal" style:text-underline-style="none" fo:font-weight="bold" style:font-name-asian="Microsoft Yahei" style:font-size-asian="24pt" style:font-style-asian="normal" style:font-weight-asian="bold" style:font-name-complex="Times New Roman" style:font-size-complex="24pt" style:font-style-complex="normal" style:font-weight-complex="bold"/>
    </style:style>
    <style:style style:name="T2" style:family="text">
      <style:text-properties fo:font-variant="normal" fo:text-transform="none" fo:color="#252525" style:text-line-through-style="none" style:text-line-through-type="none" style:text-position="0% 100%" style:font-name="Times New Roman" fo:font-size="24pt" fo:letter-spacing="normal" fo:font-style="normal" style:text-underline-style="none" fo:font-weight="normal" style:font-name-asian="Microsoft Yahei" style:font-size-asian="24pt" style:font-style-asian="normal" style:font-weight-asian="normal" style:font-name-complex="Times New Roman" style:font-size-complex="24pt" style:font-style-complex="normal" style:font-weight-complex="normal"/>
    </style:style>
    <text:list-style style:name="L1">
      <text:list-level-style-bullet text:level="1" text:bullet-char="●">
        <style:list-level-properties/>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2">
      <text:list-level-style-bullet text:level="1" text:bullet-char="●">
        <style:list-level-properties text:space-before="0.3cm" text:min-label-width="0.9cm"/>
        <style:text-properties fo:font-family="StarSymbol" fo:color="#0066ff" fo:font-size="40%"/>
      </text:list-level-style-bullet>
      <text:list-level-style-bullet text:level="2" text:bullet-char="–">
        <style:list-level-properties text:space-before="1.5cm" text:min-label-width="0.9cm"/>
        <style:text-properties fo:font-family="StarSymbol" fo:color="#0066ff" fo:font-size="40%"/>
      </text:list-level-style-bullet>
      <text:list-level-style-bullet text:level="3" text:bullet-char="●">
        <style:list-level-properties text:space-before="2.8cm" text:min-label-width="0.8cm"/>
        <style:text-properties fo:font-family="StarSymbol" fo:color="#0066ff" fo:font-size="40%"/>
      </text:list-level-style-bullet>
      <text:list-level-style-bullet text:level="4" text:bullet-char="–">
        <style:list-level-properties text:space-before="4.2cm" text:min-label-width="0.6cm"/>
        <style:text-properties fo:font-family="StarSymbol" fo:color="#0066ff" fo:font-size="40%"/>
      </text:list-level-style-bullet>
      <text:list-level-style-bullet text:level="5" text:bullet-char="●">
        <style:list-level-properties text:space-before="5.4cm" text:min-label-width="0.6cm"/>
        <style:text-properties fo:font-family="StarSymbol" fo:color="#0066ff" fo:font-size="40%"/>
      </text:list-level-style-bullet>
      <text:list-level-style-bullet text:level="6" text:bullet-char="●">
        <style:list-level-properties text:space-before="6.6cm" text:min-label-width="0.6cm"/>
        <style:text-properties fo:font-family="StarSymbol" fo:color="#0066ff" fo:font-size="40%"/>
      </text:list-level-style-bullet>
      <text:list-level-style-bullet text:level="7" text:bullet-char="●">
        <style:list-level-properties text:space-before="7.8cm" text:min-label-width="0.6cm"/>
        <style:text-properties fo:font-family="StarSymbol" fo:color="#0066ff" fo:font-size="40%"/>
      </text:list-level-style-bullet>
      <text:list-level-style-bullet text:level="8" text:bullet-char="●">
        <style:list-level-properties text:space-before="9cm" text:min-label-width="0.6cm"/>
        <style:text-properties fo:font-family="StarSymbol" fo:color="#0066ff" fo:font-size="40%"/>
      </text:list-level-style-bullet>
      <text:list-level-style-bullet text:level="9" text:bullet-char="●">
        <style:list-level-properties text:space-before="10.2cm" text:min-label-width="0.6cm"/>
        <style:text-properties fo:font-family="StarSymbol" fo:color="#0066ff" fo:font-size="40%"/>
      </text:list-level-style-bullet>
      <text:list-level-style-bullet text:level="10" text:bullet-char="●">
        <style:list-level-properties text:space-before="11.4cm" text:min-label-width="0.6cm"/>
        <style:text-properties fo:font-family="StarSymbol" fo:color="#0066ff" fo:font-size="40%"/>
      </text:list-level-style-bullet>
    </text:list-style>
    <text:list-style style:name="L3">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office:automatic-styles>
  <office:body>
    <office:presentation>
      <draw:page draw:name="page1" draw:style-name="dp1" draw:master-page-name="DNA" presentation:presentation-page-layout-name="AL1T0">
        <office:forms form:automatic-focus="false" form:apply-design-mode="false"/>
        <draw:frame presentation:style-name="pr1" draw:layer="layout" svg:width="15.9cm" svg:height="6.666cm" svg:x="6.4cm" svg:y="1.934cm" presentation:class="title" presentation:user-transformed="true">
          <draw:text-box>
            <text:p>BASIC ELECTRONICS &amp; CIRCUITARY </text:p>
          </draw:text-box>
        </draw:frame>
        <draw:frame draw:style-name="gr1" draw:text-style-name="P1" draw:layer="layout" svg:width="18.062cm" svg:height="5.502cm" svg:x="5.999cm" svg:y="6.999cm">
          <draw:image xlink:href="Pictures/100002010000040000000138D23CE3F64A4BCB91.png" xlink:type="simple" xlink:show="embed" xlink:actuate="onLoad">
            <text:p/>
          </draw:image>
        </draw:frame>
        <presentation:notes draw:style-name="dp2">
          <draw:page-thumbnail draw:style-name="gr2" draw:layer="layout" svg:width="17cm" svg:height="9.56cm" svg:x="2cm" svg:y="2.5cm" draw:page-number="1" presentation:class="page"/>
          <draw:frame presentation:style-name="pr2" draw:text-style-name="P2" draw:layer="layout" svg:width="17cm" svg:height="14cm" svg:x="2cm" svg:y="13cm" presentation:class="notes" presentation:placeholder="true">
            <draw:text-box/>
          </draw:frame>
        </presentation:notes>
      </draw:page>
      <draw:page draw:name="page2" draw:style-name="dp1" draw:master-page-name="DNA" presentation:presentation-page-layout-name="AL2T1">
        <office:forms form:automatic-focus="false" form:apply-design-mode="false"/>
        <draw:frame presentation:style-name="pr3" draw:layer="layout" svg:width="22.5cm" svg:height="2.6cm" svg:x="4.5cm" svg:y="0.6cm" presentation:class="title">
          <draw:text-box>
            <text:p>DPDT SWITCH</text:p>
          </draw:text-box>
        </draw:frame>
        <draw:frame presentation:style-name="pr4" draw:layer="layout" svg:width="22.5cm" svg:height="12.2cm" svg:x="4.5cm" svg:y="3cm" presentation:class="outline" presentation:user-transformed="true">
          <draw:text-box>
            <text:list text:style-name="L2">
              <text:list-item>
                <text:p>Working of DPDT Switch</text:p>
              </text:list-item>
              <text:list-item>
                <text:p>DPDT is a double pole double throw switch; this is equivalent to two SPDT switches. It routes two separate circuits, connecting each of two inputs to one of two outputs. The position of the switch determines the number of ways in which each of the two contacts can be routed.</text:p>
              </text:list-item>
              <text:list-item>
                <text:p>Whether it is in ON-ON or ON-OFF-ON mode they functions like two separate SPDT switches operated by the same actuator. Only two loads can be ON at a time. A DPDT can be used on any application that requires an open and closed wiring system, an example of which is railroad modeling, which makes use of small scaled trains and railways, bridges and cars. The closed allows for the system to be ON at all times while open allows for another piece to be turned ON or activated through the relay.</text:p>
              </text:list-item>
              <text:list-item>
                <text:p>From the circuit below, connections A, B and C form one pole of the switch and connections D, E and F form the other. Connections B and E are common in each of the poles.</text:p>
              </text:list-item>
              <text:list-item>
                <text:p>If the positive power supply (Vs) enters at connection B and the switch is set to the top most position, connection A becomes positive and the motor will rotate in one direction. If the switch is set to the lower most position, the power supply is reversed and connection D becomes positive then the motor will rotate in the opposite direction. In the centre position, the power supply is not connected to the motor and it does not rotate. This type of switches are mainly used in various motor controllers where speed of that motor is to be reversed.</text:p>
              </text:list-item>
              <text:list-item>
                <text:p>DPDT-Circuit</text:p>
              </text:list-item>
            </text:list>
          </draw:text-box>
        </draw:frame>
        <presentation:notes draw:style-name="dp2">
          <draw:page-thumbnail draw:style-name="gr2" draw:layer="layout" svg:width="17cm" svg:height="9.56cm" svg:x="2cm" svg:y="2.5cm" draw:page-number="2" presentation:class="page"/>
          <draw:frame presentation:style-name="pr5" draw:text-style-name="P2" draw:layer="layout" svg:width="17cm" svg:height="14cm" svg:x="2cm" svg:y="13cm" presentation:class="notes" presentation:placeholder="true">
            <draw:text-box/>
          </draw:frame>
        </presentation:notes>
      </draw:page>
      <draw:page draw:name="page3" draw:style-name="dp1" draw:master-page-name="DNA" presentation:presentation-page-layout-name="AL2T1">
        <office:forms form:automatic-focus="false" form:apply-design-mode="false"/>
        <draw:frame presentation:style-name="pr3" draw:layer="layout" svg:width="22.5cm" svg:height="2.6cm" svg:x="4.5cm" svg:y="0.6cm" presentation:class="title">
          <draw:text-box>
            <text:p>DPDT CONNECTION</text:p>
          </draw:text-box>
        </draw:frame>
        <draw:frame draw:style-name="gr1" draw:text-style-name="P1" draw:layer="layout" svg:width="14.934cm" svg:height="11.935cm" draw:transform="rotate (-3.14159265358979) translate (22.6cm 14.895cm)">
          <draw:image xlink:href="Pictures/100000000000020B000001A2E54A257F5FEE7360.jpg" xlink:type="simple" xlink:show="embed" xlink:actuate="onLoad">
            <text:p/>
          </draw:image>
        </draw:frame>
        <presentation:notes draw:style-name="dp2">
          <draw:page-thumbnail draw:style-name="gr2" draw:layer="layout" svg:width="17cm" svg:height="9.56cm" svg:x="2cm" svg:y="2.5cm" draw:page-number="3" presentation:class="page"/>
          <draw:frame presentation:style-name="pr5" draw:text-style-name="P2" draw:layer="layout" svg:width="17cm" svg:height="14cm" svg:x="2cm" svg:y="13cm" presentation:class="notes" presentation:placeholder="true">
            <draw:text-box/>
          </draw:frame>
        </presentation:notes>
      </draw:page>
      <draw:page draw:name="page4" draw:style-name="dp1" draw:master-page-name="DNA" presentation:presentation-page-layout-name="AL2T1">
        <office:forms form:automatic-focus="false" form:apply-design-mode="false"/>
        <draw:frame presentation:style-name="pr3" draw:layer="layout" svg:width="22.5cm" svg:height="2.6cm" svg:x="4.5cm" svg:y="0.6cm" presentation:class="title">
          <draw:text-box>
            <text:p>4 WHEEL &amp; 2 WHEEL CHACHIS</text:p>
          </draw:text-box>
        </draw:frame>
        <draw:frame draw:style-name="gr1" draw:text-style-name="P1" draw:layer="layout" svg:width="10.248cm" svg:height="9.048cm" svg:x="4.6cm" svg:y="3.8cm">
          <draw:image xlink:href="Pictures/100000000000015600000156BBCA64462274BF2A.jpg" xlink:type="simple" xlink:show="embed" xlink:actuate="onLoad">
            <text:p/>
          </draw:image>
        </draw:frame>
        <draw:frame draw:style-name="gr3" draw:text-style-name="P1" draw:layer="layout" svg:width="9.8cm" svg:height="9.4cm" svg:x="16.6cm" svg:y="3.8cm">
          <draw:image xlink:href="Pictures/10000000000002D0000002F610CEE3DA448A9C35.jpg" xlink:type="simple" xlink:show="embed" xlink:actuate="onLoad">
            <text:p/>
          </draw:image>
        </draw:frame>
        <presentation:notes draw:style-name="dp2">
          <draw:page-thumbnail draw:style-name="gr2" draw:layer="layout" svg:width="17cm" svg:height="9.56cm" svg:x="2cm" svg:y="2.5cm" draw:page-number="4" presentation:class="page"/>
          <draw:frame presentation:style-name="pr5" draw:text-style-name="P2" draw:layer="layout" svg:width="17cm" svg:height="14cm" svg:x="2cm" svg:y="13cm" presentation:class="notes" presentation:placeholder="true">
            <draw:text-box/>
          </draw:frame>
        </presentation:notes>
      </draw:page>
      <draw:page draw:name="page5" draw:style-name="dp1" draw:master-page-name="DNA" presentation:presentation-page-layout-name="AL2T1">
        <office:forms form:automatic-focus="false" form:apply-design-mode="false"/>
        <draw:frame presentation:style-name="pr3" draw:layer="layout" svg:width="22.5cm" svg:height="2.6cm" svg:x="4.5cm" svg:y="0.6cm" presentation:class="title" presentation:placeholder="true">
          <draw:text-box/>
        </draw:frame>
        <draw:frame presentation:style-name="pr4" draw:layer="layout" svg:width="22.5cm" svg:height="9.134cm" svg:x="4.5cm" svg:y="3.8cm" presentation:class="outline" presentation:placeholder="true">
          <draw:text-box/>
        </draw:frame>
        <draw:frame draw:style-name="gr1" draw:text-style-name="P1" draw:layer="layout" svg:width="22.362cm" svg:height="14.338cm" svg:x="4.9cm" svg:y="0.762cm">
          <draw:image xlink:href="Pictures/10000000000004730000035B916CA1E66C16EB2D.png" xlink:type="simple" xlink:show="embed" xlink:actuate="onLoad">
            <text:p/>
          </draw:image>
        </draw:frame>
        <presentation:notes draw:style-name="dp2">
          <draw:page-thumbnail draw:style-name="gr2" draw:layer="layout" svg:width="17cm" svg:height="9.56cm" svg:x="2cm" svg:y="2.5cm" draw:page-number="5" presentation:class="page"/>
          <draw:frame presentation:style-name="pr5" draw:text-style-name="P2" draw:layer="layout" svg:width="17cm" svg:height="14cm" svg:x="2cm" svg:y="13cm" presentation:class="notes" presentation:placeholder="true">
            <draw:text-box/>
          </draw:frame>
        </presentation:notes>
      </draw:page>
      <draw:page draw:name="page6" draw:style-name="dp1" draw:master-page-name="DNA" presentation:presentation-page-layout-name="AL2T1">
        <office:forms form:automatic-focus="false" form:apply-design-mode="false"/>
        <draw:frame presentation:style-name="pr3" draw:layer="layout" svg:width="22.5cm" svg:height="2.6cm" svg:x="4.5cm" svg:y="0.6cm" presentation:class="title" presentation:placeholder="true">
          <draw:text-box/>
        </draw:frame>
        <draw:frame presentation:style-name="pr4" draw:layer="layout" svg:width="22.5cm" svg:height="9.134cm" svg:x="4.5cm" svg:y="3.8cm" presentation:class="outline">
          <draw:text-box>
            <text:list text:style-name="L2">
              <text:list-item>
                <text:p>BO Motor</text:p>
              </text:list-item>
              <text:list-item>
                <text:p>Gear Motor</text:p>
              </text:list-item>
              <text:list-item>
                <text:p>Servo Motor (Servo mini, Mega)(30,60,90,180)</text:p>
              </text:list-item>
              <text:list-item>
                <text:p>Johnson Motors</text:p>
              </text:list-item>
              <text:list-item>
                <text:p>AC motors</text:p>
              </text:list-item>
            </text:list>
          </draw:text-box>
        </draw:frame>
        <presentation:notes draw:style-name="dp2">
          <office:forms form:automatic-focus="false" form:apply-design-mode="false"/>
          <draw:page-thumbnail draw:style-name="gr2" draw:layer="layout" svg:width="17cm" svg:height="9.56cm" svg:x="2cm" svg:y="2.5cm" draw:page-number="6" presentation:class="page"/>
          <draw:frame presentation:style-name="pr5" draw:text-style-name="P2" draw:layer="layout" svg:width="17cm" svg:height="14cm" svg:x="2cm" svg:y="13cm" presentation:class="notes" presentation:placeholder="true">
            <draw:text-box/>
          </draw:frame>
        </presentation:notes>
      </draw:page>
      <draw:page draw:name="page7" draw:style-name="dp1" draw:master-page-name="DNA" presentation:presentation-page-layout-name="AL2T1">
        <office:forms form:automatic-focus="false" form:apply-design-mode="false"/>
        <draw:frame presentation:style-name="pr3" draw:layer="layout" svg:width="22.5cm" svg:height="2.6cm" svg:x="4.5cm" svg:y="0.6cm" presentation:class="title">
          <draw:text-box>
            <text:p>DIODE</text:p>
          </draw:text-box>
        </draw:frame>
        <draw:frame draw:style-name="gr1" draw:text-style-name="P1" draw:layer="layout" svg:width="7.8cm" svg:height="8.2cm" svg:x="5cm" svg:y="4cm">
          <draw:image xlink:href="Pictures/1000000000000248000000FC433A7BB8B22BC448.png" xlink:type="simple" xlink:show="embed" xlink:actuate="onLoad">
            <text:p/>
          </draw:image>
        </draw:frame>
        <draw:frame draw:style-name="gr4" draw:text-style-name="P3" draw:layer="layout" svg:width="13.6cm" svg:height="10.4cm" svg:x="13.6cm" svg:y="3.4cm">
          <draw:text-box>
            <text:p>A diode is a two-terminal electronic component that conducts current primarily in one direction (asymmetric conductance); it has low (ideally zero) resistance in one direction, and high (ideally infinite) resistance in the other. A diode vacuum tube or thermionic diode is a vacuum tube with two electrodes, a heated cathode and a plate, in which electrons can flow in only one direction, from cathode to plate. A semiconductor diode, the most common type today, is a crystalline piece of semiconductor material with a p–n junction connected to two electrical terminals.[5] Semiconductor diodes were the first semiconductor electronic devices. The discovery of asymmetric electrical conduction across the contact between a crystalline mineral and a metal was made by German physicist Ferdinand Braun in 1874. Today, most diodes are made of silicon, but other materials such as gallium arsenide and germanium are used</text:p>
          </draw:text-box>
        </draw:frame>
        <presentation:notes draw:style-name="dp2">
          <draw:page-thumbnail draw:style-name="gr2" draw:layer="layout" svg:width="17cm" svg:height="9.56cm" svg:x="2cm" svg:y="2.5cm" draw:page-number="7" presentation:class="page"/>
          <draw:frame presentation:style-name="pr5" draw:text-style-name="P2" draw:layer="layout" svg:width="17cm" svg:height="14cm" svg:x="2cm" svg:y="13cm" presentation:class="notes" presentation:placeholder="true">
            <draw:text-box/>
          </draw:frame>
        </presentation:notes>
      </draw:page>
      <draw:page draw:name="page8" draw:style-name="dp1" draw:master-page-name="DNA" presentation:presentation-page-layout-name="AL2T1">
        <office:forms form:automatic-focus="false" form:apply-design-mode="false"/>
        <draw:frame presentation:style-name="pr3" draw:layer="layout" svg:width="22.5cm" svg:height="2.6cm" svg:x="4.5cm" svg:y="0.6cm" presentation:class="title">
          <draw:text-box>
            <text:p>HC05 BLUETOOTH MODULE</text:p>
          </draw:text-box>
        </draw:frame>
        <draw:frame presentation:style-name="pr4" draw:layer="layout" svg:width="11.4cm" svg:height="10cm" svg:x="15.6cm" svg:y="3.8cm" presentation:class="outline" presentation:user-transformed="true">
          <draw:text-box>
            <text:list text:style-name="L2">
              <text:list-item>
                <text:p>
                  <text:span text:style-name="T1">HC‐05 module</text:span>
                  <text:span text:style-name="T2"> is an easy to use </text:span>
                  <text:span text:style-name="T1">Bluetooth SPP (Serial Port </text:span>
                  <text:span text:style-name="T1">Protocol) module</text:span>
                  <text:span text:style-name="T2">,designed for transparent wireless serial </text:span>
                  <text:span text:style-name="T2">connection setup.The HC-05 Bluetooth Module can be used in </text:span>
                  <text:span text:style-name="T2">a Master or Slave configuration, making it a great solution for </text:span>
                  <text:span text:style-name="T2">wireless communication.This serial port bluetooth module is </text:span>
                  <text:span text:style-name="T2">fully qualified </text:span>
                  <text:span text:style-name="T1">Bluetooth V2.0+EDR (Enhanced Data </text:span>
                  <text:span text:style-name="T1">Rate)</text:span>
                  <text:span text:style-name="T2">3Mbps Modulation with complete 2.4GHz radio </text:span>
                  <text:span text:style-name="T2">transceiver and baseband. It uses </text:span>
                  <text:span text:style-name="T1">CSR Bluecore 04</text:span>
                  <text:span text:style-name="T2">‐External </text:span>
                  <text:span text:style-name="T2">single chip Rluetooth system with CMOS technology and with </text:span>
                  <text:span text:style-name="T2">AFH (Adaptive Frequency Hopping Feature).</text:span>
                </text:p>
              </text:list-item>
            </text:list>
          </draw:text-box>
        </draw:frame>
        <draw:frame draw:style-name="gr1" draw:text-style-name="P1" draw:layer="layout" svg:width="10.2cm" svg:height="10.2cm" svg:x="4.8cm" svg:y="4cm">
          <draw:image xlink:href="Pictures/10000000000001F4000001F47F1F09FE7A1407D1.jpg" xlink:type="simple" xlink:show="embed" xlink:actuate="onLoad">
            <text:p/>
          </draw:image>
        </draw:frame>
        <presentation:notes draw:style-name="dp2">
          <draw:page-thumbnail draw:style-name="gr2" draw:layer="layout" svg:width="17cm" svg:height="9.56cm" svg:x="2cm" svg:y="2.5cm" draw:page-number="8" presentation:class="page"/>
          <draw:frame presentation:style-name="pr5" draw:text-style-name="P2" draw:layer="layout" svg:width="17cm" svg:height="14cm" svg:x="2cm" svg:y="13cm" presentation:class="notes" presentation:placeholder="true">
            <draw:text-box/>
          </draw:frame>
        </presentation:notes>
      </draw:page>
      <draw:page draw:name="page9" draw:style-name="dp1" draw:master-page-name="DNA" presentation:presentation-page-layout-name="AL2T1">
        <office:forms form:automatic-focus="false" form:apply-design-mode="false"/>
        <draw:frame presentation:style-name="pr3" draw:layer="layout" svg:width="22.5cm" svg:height="2.6cm" svg:x="4.5cm" svg:y="0.6cm" presentation:class="title" presentation:user-transformed="true">
          <draw:text-box>
            <text:p>BLUETOOTH ARDUINO CONNECTION</text:p>
          </draw:text-box>
        </draw:frame>
        <draw:frame presentation:style-name="pr4" draw:layer="layout" svg:width="22.5cm" svg:height="9.134cm" svg:x="4.5cm" svg:y="3.8cm" presentation:class="outline" presentation:placeholder="true">
          <draw:text-box/>
        </draw:frame>
        <draw:frame draw:name="Picture 5" draw:style-name="gr5" draw:text-style-name="P4" draw:layer="layout" svg:width="22cm" svg:height="11cm" svg:x="4.7cm" svg:y="3.4cm">
          <draw:image xlink:href="Pictures/10000000000001F40000015D31129610F75C3DFF.jpg" xlink:type="simple" xlink:show="embed" xlink:actuate="onLoad">
            <text:p/>
          </draw:image>
        </draw:frame>
        <presentation:notes draw:style-name="dp2">
          <draw:page-thumbnail draw:style-name="gr2" draw:layer="layout" svg:width="17cm" svg:height="9.56cm" svg:x="2cm" svg:y="2.5cm" draw:page-number="9" presentation:class="page"/>
          <draw:frame presentation:style-name="pr5" draw:text-style-name="P2" draw:layer="layout" svg:width="17cm" svg:height="14cm" svg:x="2cm" svg:y="13cm" presentation:class="notes" presentation:placeholder="true">
            <draw:text-box/>
          </draw:frame>
        </presentation:notes>
      </draw:page>
      <draw:page draw:name="page10" draw:style-name="dp1" draw:master-page-name="DNA" presentation:presentation-page-layout-name="AL2T1">
        <office:forms form:automatic-focus="false" form:apply-design-mode="false"/>
        <draw:frame presentation:style-name="pr3" draw:layer="layout" svg:width="22.5cm" svg:height="2.6cm" svg:x="4.5cm" svg:y="0.6cm" presentation:class="title">
          <draw:text-box>
            <text:p>RESISTANCE </text:p>
          </draw:text-box>
        </draw:frame>
        <draw:frame draw:style-name="gr1" draw:text-style-name="P1" draw:layer="layout" svg:width="14.366cm" svg:height="11.879cm" svg:x="6.938cm" svg:y="3.097cm">
          <draw:image xlink:href="Pictures/100000000000021F000001C14708E2BDFFA97CDB.jpg" xlink:type="simple" xlink:show="embed" xlink:actuate="onLoad">
            <text:p/>
          </draw:image>
        </draw:frame>
        <draw:frame draw:style-name="gr6" draw:text-style-name="P3" draw:layer="layout" svg:width="3.8cm" svg:height="1.361cm" svg:x="22.6cm" svg:y="10.4cm">
          <draw:text-box>
            <text:p>V=IR </text:p>
            <text:p>ohms law</text:p>
          </draw:text-box>
        </draw:frame>
        <presentation:notes draw:style-name="dp2">
          <draw:page-thumbnail draw:style-name="gr2" draw:layer="layout" svg:width="17cm" svg:height="9.56cm" svg:x="2cm" svg:y="2.5cm" draw:page-number="10" presentation:class="page"/>
          <draw:frame presentation:style-name="pr5" draw:text-style-name="P5" draw:layer="layout" svg:width="17cm" svg:height="14cm" svg:x="2cm" svg:y="13cm" presentation:class="notes" presentation:placeholder="true">
            <draw:text-box/>
          </draw:frame>
        </presentation:notes>
      </draw:page>
      <draw:page draw:name="page11" draw:style-name="dp1" draw:master-page-name="DNA" presentation:presentation-page-layout-name="AL2T1">
        <office:forms form:automatic-focus="false" form:apply-design-mode="false"/>
        <draw:frame presentation:style-name="pr3" draw:layer="layout" svg:width="22.5cm" svg:height="2.6cm" svg:x="4.5cm" svg:y="0.6cm" presentation:class="title" presentation:placeholder="true">
          <draw:text-box/>
        </draw:frame>
        <draw:frame presentation:style-name="pr4" draw:layer="layout" svg:width="10.4cm" svg:height="9.134cm" svg:x="16.6cm" svg:y="3.8cm" presentation:class="outline" presentation:placeholder="true" presentation:user-transformed="true">
          <draw:text-box/>
        </draw:frame>
        <draw:frame draw:style-name="gr1" draw:text-style-name="P1" draw:layer="layout" svg:width="19.4cm" svg:height="14.2cm" svg:x="6.8cm" svg:y="0.4cm">
          <draw:image xlink:href="Pictures/10000000000002580000034B0C9A345C5DDF4E86.jpg" xlink:type="simple" xlink:show="embed" xlink:actuate="onLoad">
            <text:p/>
          </draw:image>
        </draw:frame>
        <presentation:notes draw:style-name="dp2">
          <draw:page-thumbnail draw:style-name="gr2" draw:layer="layout" svg:width="17cm" svg:height="9.56cm" svg:x="2cm" svg:y="2.5cm" draw:page-number="11" presentation:class="page"/>
          <draw:frame presentation:style-name="pr5" draw:text-style-name="P2" draw:layer="layout" svg:width="17cm" svg:height="14cm" svg:x="2cm" svg:y="13cm" presentation:class="notes" presentation:placeholder="true">
            <draw:text-box/>
          </draw:frame>
        </presentation:notes>
      </draw:page>
      <draw:page draw:name="page12" draw:style-name="dp1" draw:master-page-name="DNA" presentation:presentation-page-layout-name="AL2T1">
        <office:forms form:automatic-focus="false" form:apply-design-mode="false"/>
        <draw:frame presentation:style-name="pr6" draw:layer="layout" svg:width="7.6cm" svg:height="9.8cm" svg:x="4.4cm" svg:y="2.2cm" presentation:class="title" presentation:user-transformed="true">
          <draw:text-box>
            <text:p>TYPES OF RESISTANCE</text:p>
          </draw:text-box>
        </draw:frame>
        <draw:frame draw:style-name="gr1" draw:text-style-name="P1" draw:layer="layout" svg:width="14.524cm" svg:height="14.308cm" svg:x="12.6cm" svg:y="0.792cm">
          <draw:image xlink:href="Pictures/10000000000002D0000003982062104BC6CED644.jpg" xlink:type="simple" xlink:show="embed" xlink:actuate="onLoad">
            <text:p/>
          </draw:image>
        </draw:frame>
        <presentation:notes draw:style-name="dp2">
          <draw:page-thumbnail draw:style-name="gr2" draw:layer="layout" svg:width="17cm" svg:height="9.56cm" svg:x="2cm" svg:y="2.5cm" draw:page-number="12" presentation:class="page"/>
          <draw:frame presentation:style-name="pr5" draw:text-style-name="P2" draw:layer="layout" svg:width="17cm" svg:height="14cm" svg:x="2cm" svg:y="13cm" presentation:class="notes" presentation:placeholder="true">
            <draw:text-box/>
          </draw:frame>
        </presentation:notes>
      </draw:page>
      <draw:page draw:name="page13" draw:style-name="dp1" draw:master-page-name="DNA" presentation:presentation-page-layout-name="AL2T1">
        <office:forms form:automatic-focus="false" form:apply-design-mode="false"/>
        <draw:frame presentation:style-name="pr3" draw:layer="layout" svg:width="22.5cm" svg:height="2.6cm" svg:x="4.5cm" svg:y="0.6cm" presentation:class="title" presentation:placeholder="true">
          <draw:text-box/>
        </draw:frame>
        <draw:frame draw:style-name="gr1" draw:text-style-name="P1" draw:layer="layout" svg:width="22.6cm" svg:height="15.138cm" svg:x="4.9cm" svg:y="0.2cm">
          <draw:image xlink:href="Pictures/10000000000002D0000002EA5B4248701708626C.jpg" xlink:type="simple" xlink:show="embed" xlink:actuate="onLoad">
            <text:p/>
          </draw:image>
        </draw:frame>
        <presentation:notes draw:style-name="dp2">
          <draw:page-thumbnail draw:style-name="gr2" draw:layer="layout" svg:width="17cm" svg:height="9.56cm" svg:x="2cm" svg:y="2.5cm" draw:page-number="13" presentation:class="page"/>
          <draw:frame presentation:style-name="pr5" draw:text-style-name="P2" draw:layer="layout" svg:width="17cm" svg:height="14cm" svg:x="2cm" svg:y="13cm" presentation:class="notes" presentation:placeholder="true">
            <draw:text-box/>
          </draw:frame>
        </presentation:notes>
      </draw:page>
      <draw:page draw:name="page14" draw:style-name="dp1" draw:master-page-name="DNA" presentation:presentation-page-layout-name="AL2T1">
        <office:forms form:automatic-focus="false" form:apply-design-mode="false"/>
        <draw:frame presentation:style-name="pr7" draw:layer="layout" svg:width="22.5cm" svg:height="2.2cm" svg:x="4.5cm" svg:y="0.6cm" presentation:class="title" presentation:user-transformed="true">
          <draw:text-box>
            <text:p>Dry Cell</text:p>
          </draw:text-box>
        </draw:frame>
        <draw:frame draw:style-name="gr1" draw:text-style-name="P1" draw:layer="layout" svg:width="18.983cm" svg:height="12.7cm" svg:x="6.8cm" svg:y="2.3cm">
          <draw:image xlink:href="Pictures/10000000000002CD0000027BBCC1D04BBD24AB3A.png" xlink:type="simple" xlink:show="embed" xlink:actuate="onLoad">
            <text:p/>
          </draw:image>
        </draw:frame>
        <presentation:notes draw:style-name="dp2">
          <draw:page-thumbnail draw:style-name="gr2" draw:layer="layout" svg:width="17cm" svg:height="9.56cm" svg:x="2cm" svg:y="2.5cm" draw:page-number="14" presentation:class="page"/>
          <draw:frame presentation:style-name="pr5" draw:text-style-name="P2" draw:layer="layout" svg:width="17cm" svg:height="14cm" svg:x="2cm" svg:y="13cm" presentation:class="notes" presentation:placeholder="true">
            <draw:text-box/>
          </draw:frame>
        </presentation:notes>
      </draw:page>
      <draw:page draw:name="page15" draw:style-name="dp1" draw:master-page-name="DNA" presentation:presentation-page-layout-name="AL2T1">
        <office:forms form:automatic-focus="false" form:apply-design-mode="false"/>
        <draw:frame presentation:style-name="pr3" draw:layer="layout" svg:width="22.5cm" svg:height="2.6cm" svg:x="4.5cm" svg:y="0.6cm" presentation:class="title" presentation:placeholder="true">
          <draw:text-box/>
        </draw:frame>
        <draw:frame presentation:style-name="pr4" draw:layer="layout" svg:width="10.8cm" svg:height="9.134cm" svg:x="16.2cm" svg:y="3.8cm" presentation:class="outline" presentation:placeholder="true" presentation:user-transformed="true">
          <draw:text-box/>
        </draw:frame>
        <draw:frame draw:style-name="gr1" draw:text-style-name="P1" draw:layer="layout" svg:width="21.157cm" svg:height="13.6cm" svg:x="5.443cm" svg:y="0.8cm">
          <draw:image xlink:href="Pictures/1000000000000290000001912957CD2C9CF5EB9E.jpg" xlink:type="simple" xlink:show="embed" xlink:actuate="onLoad">
            <text:p/>
          </draw:image>
        </draw:frame>
        <presentation:notes draw:style-name="dp2">
          <draw:page-thumbnail draw:style-name="gr2" draw:layer="layout" svg:width="17cm" svg:height="9.56cm" svg:x="2cm" svg:y="2.5cm" draw:page-number="15" presentation:class="page"/>
          <draw:frame presentation:style-name="pr5" draw:text-style-name="P2" draw:layer="layout" svg:width="17cm" svg:height="14cm" svg:x="2cm" svg:y="13cm" presentation:class="notes" presentation:placeholder="true">
            <draw:text-box/>
          </draw:frame>
        </presentation:notes>
      </draw:page>
      <draw:page draw:name="page16" draw:style-name="dp1" draw:master-page-name="DNA" presentation:presentation-page-layout-name="AL2T1">
        <office:forms form:automatic-focus="false" form:apply-design-mode="false"/>
        <draw:frame presentation:style-name="pr3" draw:layer="layout" svg:width="22.5cm" svg:height="2.6cm" svg:x="4.5cm" svg:y="0.6cm" presentation:class="title">
          <draw:text-box>
            <text:p>WORKING OF RELAY</text:p>
          </draw:text-box>
        </draw:frame>
        <draw:frame draw:style-name="gr1" draw:text-style-name="P1" draw:layer="layout" svg:width="18.8cm" svg:height="10.524cm" svg:x="6.4cm" svg:y="3.276cm">
          <draw:image xlink:href="Pictures/100000000000022A000001686D7194A13E864FA1.jpg" xlink:type="simple" xlink:show="embed" xlink:actuate="onLoad">
            <text:p/>
          </draw:image>
        </draw:frame>
        <presentation:notes draw:style-name="dp2">
          <draw:page-thumbnail draw:style-name="gr2" draw:layer="layout" svg:width="17cm" svg:height="9.56cm" svg:x="2cm" svg:y="2.5cm" draw:page-number="16" presentation:class="page"/>
          <draw:frame presentation:style-name="pr5" draw:text-style-name="P2" draw:layer="layout" svg:width="17cm" svg:height="14cm" svg:x="2cm" svg:y="13cm" presentation:class="notes" presentation:placeholder="true">
            <draw:text-box/>
          </draw:frame>
        </presentation:notes>
      </draw:page>
      <draw:page draw:name="page17" draw:style-name="dp1" draw:master-page-name="DNA" presentation:presentation-page-layout-name="AL2T1">
        <office:forms form:automatic-focus="false" form:apply-design-mode="false"/>
        <draw:frame presentation:style-name="pr3" draw:layer="layout" svg:width="22.5cm" svg:height="2.6cm" svg:x="4.5cm" svg:y="0.6cm" presentation:class="title">
          <draw:text-box>
            <text:p>WIRING OF HOUSE</text:p>
          </draw:text-box>
        </draw:frame>
        <draw:frame draw:style-name="gr1" draw:text-style-name="P1" draw:layer="layout" svg:width="7.42cm" svg:height="10.741cm" svg:x="12cm" svg:y="3.4cm">
          <draw:image xlink:href="Pictures/10000000000000DC00000196D6678DC23CCB1750.jpg" xlink:type="simple" xlink:show="embed" xlink:actuate="onLoad">
            <text:p/>
          </draw:image>
        </draw:frame>
        <presentation:notes draw:style-name="dp2">
          <draw:page-thumbnail draw:style-name="gr2" draw:layer="layout" svg:width="17cm" svg:height="9.56cm" svg:x="2cm" svg:y="2.5cm" draw:page-number="17" presentation:class="page"/>
          <draw:frame presentation:style-name="pr5" draw:text-style-name="P2" draw:layer="layout" svg:width="17cm" svg:height="14cm" svg:x="2cm" svg:y="13cm" presentation:class="notes" presentation:placeholder="true">
            <draw:text-box/>
          </draw:frame>
        </presentation:notes>
      </draw:page>
      <draw:page draw:name="page18" draw:style-name="dp1" draw:master-page-name="DNA" presentation:presentation-page-layout-name="AL2T1">
        <office:forms form:automatic-focus="false" form:apply-design-mode="false"/>
        <draw:frame presentation:style-name="pr3" draw:layer="layout" svg:width="22.5cm" svg:height="2.6cm" svg:x="4.6cm" svg:y="6.6cm" presentation:class="title" presentation:user-transformed="true">
          <draw:text-box>
            <text:p>THANK YOU</text:p>
          </draw:text-box>
        </draw:frame>
        <draw:frame presentation:style-name="pr4" draw:layer="layout" svg:width="22.4cm" svg:height="9.134cm" svg:x="4.6cm" svg:y="3.8cm" presentation:class="outline" presentation:placeholder="true" presentation:user-transformed="true">
          <draw:text-box/>
        </draw:frame>
        <presentation:notes draw:style-name="dp2">
          <office:forms form:automatic-focus="false" form:apply-design-mode="false"/>
          <draw:page-thumbnail draw:style-name="gr2" draw:layer="layout" svg:width="17cm" svg:height="9.56cm" svg:x="2cm" svg:y="2.5cm" draw:page-number="18" presentation:class="page"/>
          <draw:frame presentation:style-name="pr5" draw:text-style-name="P2" draw:layer="layout" svg:width="17cm" svg:height="14cm" svg:x="2cm" svg:y="13cm" presentation:class="notes" presentation:placeholder="true">
            <draw:text-box/>
          </draw:frame>
        </presentation:notes>
      </draw:page>
      <presentation:settings presentation:mouse-visible="false"/>
    </office:presentation>
  </office:body>
</office:document-content>
</file>

<file path=meta.xml><?xml version="1.0" encoding="utf-8"?>
<office:document-meta xmlns:office="urn:oasis:names:tc:opendocument:xmlns:office:1.0" xmlns:xlink="http://www.w3.org/1999/xlink" xmlns:dc="http://purl.org/dc/elements/1.1/" xmlns:meta="urn:oasis:names:tc:opendocument:xmlns:meta:1.0" xmlns:presentation="urn:oasis:names:tc:opendocument:xmlns:presentation:1.0" xmlns:ooo="http://openoffice.org/2004/office" xmlns:smil="urn:oasis:names:tc:opendocument:xmlns:smil-compatible:1.0" xmlns:anim="urn:oasis:names:tc:opendocument:xmlns:animation:1.0" xmlns:grddl="http://www.w3.org/2003/g/data-view#" xmlns:officeooo="http://openoffice.org/2009/office" office:version="1.2">
  <office:meta>
    <meta:creation-date>2019-04-07T01:40:14.267817860</meta:creation-date>
    <meta:editing-duration>PT31M39S</meta:editing-duration>
    <meta:editing-cycles>10</meta:editing-cycles>
    <meta:generator>LibreOffice/6.0.7.3$Linux_X86_64 LibreOffice_project/00m0$Build-3</meta:generator>
    <dc:title>DNA</dc:title>
    <dc:date>2019-05-03T11:06:30.271077410</dc:date>
    <meta:document-statistic meta:object-count="102"/>
  </office:meta>
</office:document-meta>
</file>

<file path=settings.xml><?xml version="1.0" encoding="utf-8"?>
<office:document-settings xmlns:office="urn:oasis:names:tc:opendocument:xmlns:office:1.0" xmlns:xlink="http://www.w3.org/1999/xlink" xmlns:presentation="urn:oasis:names:tc:opendocument:xmlns:presentation:1.0" xmlns:config="urn:oasis:names:tc:opendocument:xmlns:config:1.0" xmlns:ooo="http://openoffice.org/2004/office" xmlns:smil="urn:oasis:names:tc:opendocument:xmlns:smil-compatible:1.0" xmlns:anim="urn:oasis:names:tc:opendocument:xmlns:animation:1.0" xmlns:officeooo="http://openoffice.org/2009/office" office:version="1.2">
  <office:settings>
    <config:config-item-set config:name="ooo:view-settings">
      <config:config-item config:name="VisibleAreaTop" config:type="int">-238</config:config-item>
      <config:config-item config:name="VisibleAreaLeft" config:type="int">-2170</config:config-item>
      <config:config-item config:name="VisibleAreaWidth" config:type="int">32612</config:config-item>
      <config:config-item config:name="VisibleAreaHeight" config:type="int">16351</config:config-item>
      <config:config-item-map-indexed config:name="Views">
        <config:config-item-map-entry>
          <config:config-item config:name="ViewId" config:type="string">view1</config:config-item>
          <config:config-item config:name="GridIsVisible" config:type="boolean">false</config:config-item>
          <config:config-item config:name="GridIsFront" config:type="boolean">false</config:config-item>
          <config:config-item config:name="IsSnapToGrid" config:type="boolean">true</config:config-item>
          <config:config-item config:name="IsSnapToPageMargins" config:type="boolean">true</config:config-item>
          <config:config-item config:name="IsSnapToSnapLines" config:type="boolean">true</config:config-item>
          <config:config-item config:name="IsSnapToObjectFrame" config:type="boolean">true</config:config-item>
          <config:config-item config:name="IsSnapToObjectPoints" config:type="boolean">false</config:config-item>
          <config:config-item config:name="IsPlusHandlesAlwaysVisible" config:type="boolean">false</config:config-item>
          <config:config-item config:name="IsFrameDragSingles" config:type="boolean">true</config:config-item>
          <config:config-item config:name="EliminatePolyPointLimitAngle" config:type="int">1500</config:config-item>
          <config:config-item config:name="IsEliminatePolyPoints" config:type="boolean">false</config:config-item>
          <config:config-item config:name="VisibleLayers" config:type="base64Binary">//////////////////////////////////////////8=</config:config-item>
          <config:config-item config:name="PrintableLayers" config:type="base64Binary">//////////////////////////////////////////8=</config:config-item>
          <config:config-item config:name="LockedLayers" config:type="base64Binary"/>
          <config:config-item config:name="NoAttribs" config:type="boolean">false</config:config-item>
          <config:config-item config:name="NoColors" config:type="boolean">true</config:config-item>
          <config:config-item config:name="RulerIsVisible" config:type="boolean">true</config:config-item>
          <config:config-item config:name="PageKind" config:type="short">0</config:config-item>
          <config:config-item config:name="SelectedPage" config:type="short">9</config:config-item>
          <config:config-item config:name="IsLayerMode" config:type="boolean">false</config:config-item>
          <config:config-item config:name="IsDoubleClickTextEdit" config:type="boolean">true</config:config-item>
          <config:config-item config:name="IsClickChangeRotation" config:type="boolean">true</config:config-item>
          <config:config-item config:name="SlidesPerRow" config:type="short">4</config:config-item>
          <config:config-item config:name="EditMode" config:type="int">0</config:config-item>
          <config:config-item config:name="VisibleAreaTop" config:type="int">-238</config:config-item>
          <config:config-item config:name="VisibleAreaLeft" config:type="int">-2170</config:config-item>
          <config:config-item config:name="VisibleAreaWidth" config:type="int">32613</config:config-item>
          <config:config-item config:name="VisibleAreaHeight" config:type="int">16352</config:config-item>
          <config:config-item config:name="GridCoarseWidth" config:type="int">2000</config:config-item>
          <config:config-item config:name="GridCoarseHeight" config:type="int">2000</config:config-item>
          <config:config-item config:name="GridFineWidth" config:type="int">200</config:config-item>
          <config:config-item config:name="GridFineHeight" config:type="int">200</config:config-item>
          <config:config-item config:name="GridSnapWidthXNumerator" config:type="int">200</config:config-item>
          <config:config-item config:name="GridSnapWidthXDenominator" config:type="int">1</config:config-item>
          <config:config-item config:name="GridSnapWidthYNumerator" config:type="int">200</config:config-item>
          <config:config-item config:name="GridSnapWidthYDenominator" config:type="int">1</config:config-item>
          <config:config-item config:name="IsAngleSnapEnabled" config:type="boolean">false</config:config-item>
          <config:config-item config:name="SnapAngle" config:type="int">1500</config:config-item>
          <config:config-item config:name="ZoomOnPage" config:type="boolean">true</config:config-item>
          <config:config-item config:name="AnchoredTextOverflowLegacy" config:type="boolean">true</config:config-item>
        </config:config-item-map-entry>
      </config:config-item-map-indexed>
    </config:config-item-set>
    <config:config-item-set config:name="ooo:configuration-settings">
      <config:config-item config:name="ApplyUserData" config:type="boolean">true</config:config-item>
      <config:config-item config:name="BitmapTableURL" config:type="string">$(brandbaseurl)/share/palette%3B$(user)/config/standard.sob</config:config-item>
      <config:config-item config:name="CharacterCompressionType" config:type="short">0</config:config-item>
      <config:config-item config:name="ColorTableURL" config:type="string">$(brandbaseurl)/share/palette%3B$(user)/config/standard.soc</config:config-item>
      <config:config-item config:name="DashTableURL" config:type="string">$(brandbaseurl)/share/palette%3B$(user)/config/standard.sod</config:config-item>
      <config:config-item config:name="DefaultTabStop" config:type="int">1250</config:config-item>
      <config:config-item config:name="EmbedFonts" config:type="boolean">false</config:config-item>
      <config:config-item-map-indexed config:name="ForbiddenCharacters">
        <config:config-item-map-entry>
          <config:config-item config:name="Language" config:type="string">en</config:config-item>
          <config:config-item config:name="Country" config:type="string">IN</config:config-item>
          <config:config-item config:name="Variant" config:type="string"/>
          <config:config-item config:name="BeginLine" config:type="string"/>
          <config:config-item config:name="EndLine" config:type="string"/>
        </config:config-item-map-entry>
      </config:config-item-map-indexed>
      <config:config-item config:name="GradientTableURL" config:type="string">$(brandbaseurl)/share/palette%3B$(user)/config/standard.sog</config:config-item>
      <config:config-item config:name="HandoutsHorizontal" config:type="boolean">true</config:config-item>
      <config:config-item config:name="HatchTableURL" config:type="string">$(brandbaseurl)/share/palette%3B$(user)/config/standard.soh</config:config-item>
      <config:config-item config:name="IsKernAsianPunctuation" config:type="boolean">false</config:config-item>
      <config:config-item config:name="IsPrintBooklet" config:type="boolean">false</config:config-item>
      <config:config-item config:name="IsPrintBookletBack" config:type="boolean">true</config:config-item>
      <config:config-item config:name="IsPrintBookletFront" config:type="boolean">true</config:config-item>
      <config:config-item config:name="IsPrintDate" config:type="boolean">false</config:config-item>
      <config:config-item config:name="IsPrintDrawing" config:type="boolean">true</config:config-item>
      <config:config-item config:name="IsPrintFitPage" config:type="boolean">false</config:config-item>
      <config:config-item config:name="IsPrintHandout" config:type="boolean">false</config:config-item>
      <config:config-item config:name="IsPrintHiddenPages" config:type="boolean">true</config:config-item>
      <config:config-item config:name="IsPrintNotes" config:type="boolean">false</config:config-item>
      <config:config-item config:name="IsPrintOutline" config:type="boolean">false</config:config-item>
      <config:config-item config:name="IsPrintPageName" config:type="boolean">false</config:config-item>
      <config:config-item config:name="IsPrintTilePage" config:type="boolean">false</config:config-item>
      <config:config-item config:name="IsPrintTime" config:type="boolean">false</config:config-item>
      <config:config-item config:name="LineEndTableURL" config:type="string">$(brandbaseurl)/share/palette%3B$(user)/config/standard.soe</config:config-item>
      <config:config-item config:name="LoadReadonly" config:type="boolean">false</config:config-item>
      <config:config-item config:name="PageNumberFormat" config:type="int">4</config:config-item>
      <config:config-item config:name="ParagraphSummation" config:type="boolean">false</config:config-item>
      <config:config-item config:name="PrintQuality" config:type="int">0</config:config-item>
      <config:config-item config:name="PrinterIndependentLayout" config:type="string">low-resolution</config:config-item>
      <config:config-item config:name="PrinterName" config:type="string"/>
      <config:config-item config:name="PrinterSetup" config:type="base64Binary"/>
      <config:config-item config:name="SaveVersionOnClose" config:type="boolean">false</config:config-item>
      <config:config-item config:name="SlidesPerHandout" config:type="short">6</config:config-item>
      <config:config-item config:name="UpdateFromTemplate" config:type="boolean">true</config:config-item>
    </config:config-item-set>
  </office:settings>
</office:document-settings>
</file>

<file path=styles.xml><?xml version="1.0" encoding="utf-8"?>
<office:document-styles xmlns:office="urn:oasis:names:tc:opendocument:xmlns:office:1.0" xmlns:style="urn:oasis:names:tc:opendocument:xmlns:style:1.0" xmlns:text="urn:oasis:names:tc:opendocument:xmlns:text:1.0" xmlns:table="urn:oasis:names:tc:opendocument:xmlns:table:1.0" xmlns:draw="urn:oasis:names:tc:opendocument:xmlns:drawing:1.0" xmlns:fo="urn:oasis:names:tc:opendocument:xmlns:xsl-fo-compatible:1.0" xmlns:xlink="http://www.w3.org/1999/xlink" xmlns:dc="http://purl.org/dc/elements/1.1/" xmlns:meta="urn:oasis:names:tc:opendocument:xmlns:meta:1.0" xmlns:number="urn:oasis:names:tc:opendocument:xmlns:datastyle:1.0" xmlns:presentation="urn:oasis:names:tc:opendocument:xmlns:presentation:1.0" xmlns:svg="urn:oasis:names:tc:opendocument:xmlns:svg-compatible:1.0" xmlns:chart="urn:oasis:names:tc:opendocument:xmlns:chart:1.0" xmlns:dr3d="urn:oasis:names:tc:opendocument:xmlns:dr3d:1.0" xmlns:math="http://www.w3.org/1998/Math/MathML" xmlns:form="urn:oasis:names:tc:opendocument:xmlns:form:1.0" xmlns:script="urn:oasis:names:tc:opendocument:xmlns:script:1.0" xmlns:ooo="http://openoffice.org/2004/office" xmlns:ooow="http://openoffice.org/2004/writer" xmlns:oooc="http://openoffice.org/2004/calc" xmlns:dom="http://www.w3.org/2001/xml-events" xmlns:smil="urn:oasis:names:tc:opendocument:xmlns:smil-compatible:1.0" xmlns:anim="urn:oasis:names:tc:opendocument:xmlns:animation:1.0" xmlns:rpt="http://openoffice.org/2005/report" xmlns:of="urn:oasis:names:tc:opendocument:xmlns:of:1.2" xmlns:xhtml="http://www.w3.org/1999/xhtml" xmlns:grddl="http://www.w3.org/2003/g/data-view#" xmlns:officeooo="http://openoffice.org/2009/office" xmlns:tableooo="http://openoffice.org/2009/table" xmlns:drawooo="http://openoffice.org/2010/draw" xmlns:calcext="urn:org:documentfoundation:names:experimental:calc:xmlns:calcext:1.0" xmlns:loext="urn:org:documentfoundation:names:experimental:office:xmlns:loext:1.0" xmlns:field="urn:openoffice:names:experimental:ooo-ms-interop:xmlns:field:1.0" xmlns:css3t="http://www.w3.org/TR/css3-text/" office:version="1.2">
  <office:font-face-decls>
    <style:font-face style:name="Microsoft Yahei" svg:font-family="'Microsoft Yahei'" style:font-family-generic="modern" style:font-pitch="fixed"/>
    <style:font-face style:name="Arial" svg:font-family="Arial" style:font-family-generic="roman" style:font-pitch="variable"/>
    <style:font-face style:name="Liberation Sans" svg:font-family="'Liberation Sans'" style:font-family-generic="roman" style:font-pitch="variable"/>
    <style:font-face style:name="Liberation Serif1" svg:font-family="'Liberation Serif'" style:font-family-generic="roman" style:font-pitch="variable"/>
    <style:font-face style:name="Liberation Serif" svg:font-family="'Liberation Serif'" style:font-adornments="Regular" style:font-family-generic="roman" style:font-pitch="variable"/>
    <style:font-face style:name="Times New Roman" svg:font-family="'Times New Roman'" style:font-family-generic="roman" style:font-pitch="variable"/>
    <style:font-face style:name="Liberation Sans1" svg:font-family="'Liberation Sans'" style:font-family-generic="swiss" style:font-pitch="variable"/>
    <style:font-face style:name="Liberation Sans2" svg:font-family="'Liberation Sans'" style:font-adornments="Normal" style:font-family-generic="swiss" style:font-pitch="variable"/>
    <style:font-face style:name="DejaVu Sans" svg:font-family="'DejaVu Sans'" style:font-family-generic="system" style:font-pitch="variable"/>
    <style:font-face style:name="Lohit Devanagari" svg:font-family="'Lohit Devanagari'" style:font-family-generic="system" style:font-pitch="variable"/>
    <style:font-face style:name="Noto Sans CJK SC Regular" svg:font-family="'Noto Sans CJK SC Regular'" style:font-family-generic="system" style:font-pitch="variable"/>
  </office:font-face-decls>
  <office:styles>
    <draw:marker draw:name="Arrow" svg:viewBox="0 0 20 30" svg:d="M10 0l-10 30h20z"/>
    <draw:stroke-dash draw:name="Dashed_20__28_var_29__20_1" draw:display-name="Dashed (var) 1" draw:style="rect" draw:dots1="1" draw:dots1-length="0.02cm" draw:dots2="1" draw:dots2-length="0.02cm" draw:distance="0.02cm"/>
    <style:default-style style:family="graphic">
      <style:graphic-properties svg:stroke-color="#808080" draw:fill-color="#cfe7f5" fo:wrap-option="no-wrap"/>
      <style:paragraph-properties style:text-autospace="ideograph-alpha" style:punctuation-wrap="simple" style:line-break="strict" style:font-independent-line-spacing="false">
        <style:tab-stops/>
      </style:paragraph-properties>
      <style:text-properties style:use-window-font-color="true" style:font-name="Times New Roman" fo:font-size="24pt" fo:language="en" fo:country="IN" style:font-name-asian="DejaVu Sans" style:font-size-asian="24pt" style:language-asian="zh" style:country-asian="CN" style:font-name-complex="DejaVu Sans" style:font-size-complex="24pt" style:language-complex="hi" style:country-complex="IN"/>
    </style:default-style>
    <style:style style:name="standard" style:family="graphic">
      <style:graphic-properties draw:stroke="solid" draw:stroke-dash="Dashed_20__28_var_29__20_1" svg:stroke-width="0cm" svg:stroke-color="#808080" draw:marker-start-width="0.2cm" draw:marker-start-center="false" draw:marker-end-width="0.2cm" draw:marker-end-center="false" draw:fill="solid" draw:fill-color="#cfe7f5" draw:textarea-horizontal-align="justify" fo:padding-top="0.125cm" fo:padding-bottom="0.125cm" fo:padding-left="0.25cm" fo:padding-right="0.25cm" draw:shadow="hidden" draw:shadow-offset-x="0.2cm" draw:shadow-offset-y="0.2cm" draw:shadow-color="#808080">
        <text:list-style style:name="standard">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margin-top="0cm" fo:margin-bottom="0cm" fo:line-height="100%" fo:text-align="justify" fo:text-indent="0cm"/>
      <style:text-properties style:use-window-font-color="true" style:text-outline="false" style:text-line-through-style="none" style:text-line-through-type="none" style:font-name="Arial" fo:font-family="Arial" style:font-family-generic="roman" style:font-pitch="variable" fo:font-size="14pt" fo:font-style="normal" fo:text-shadow="none" style:text-underline-style="none" fo:font-weight="normal" style:letter-kerning="true" style:text-emphasize="none" style:font-relief="none" style:text-overline-style="none" style:text-overline-color="font-color"/>
    </style:style>
    <style:style style:name="objectwitharrow" style:family="graphic" style:parent-style-name="standard">
      <style:graphic-properties draw:stroke="solid" svg:stroke-width="0.15cm" svg:stroke-color="#000000" draw:marker-start="Arrow" draw:marker-start-width="0.7cm" draw:marker-start-center="true" draw:marker-end-width="0.3cm"/>
    </style:style>
    <style:style style:name="objectwithshadow" style:family="graphic" style:parent-style-name="standard">
      <style:graphic-properties draw:shadow="visible" draw:shadow-offset-x="0.2cm" draw:shadow-offset-y="0.2cm" draw:shadow-color="#808080"/>
    </style:style>
    <style:style style:name="objectwithoutfill" style:family="graphic" style:parent-style-name="standard">
      <style:graphic-properties svg:stroke-color="#000000" draw:fill="none"/>
    </style:style>
    <style:style style:name="Object_20_with_20_no_20_fill_20_and_20_no_20_line" style:display-name="Object with no fill and no line" style:family="graphic" style:parent-style-name="standard">
      <style:graphic-properties draw:stroke="none" draw:fill="none"/>
    </style:style>
    <style:style style:name="text" style:family="graphic" style:parent-style-name="standard">
      <style:graphic-properties draw:stroke="none" draw:fill="none"/>
    </style:style>
    <style:style style:name="textbody" style:family="graphic" style:parent-style-name="standard">
      <style:graphic-properties draw:stroke="none" draw:fill="none"/>
      <style:text-properties fo:font-size="16pt"/>
    </style:style>
    <style:style style:name="textbodyjustfied" style:family="graphic" style:parent-style-name="standard">
      <style:graphic-properties draw:stroke="none" draw:fill="none"/>
      <style:paragraph-properties fo:text-align="justify"/>
    </style:style>
    <style:style style:name="textbodyindent" style:family="graphic" style:parent-style-name="standard">
      <style:graphic-properties draw:stroke="none" draw:fill="none"/>
      <style:paragraph-properties fo:margin-left="0cm" fo:margin-right="0cm" fo:text-indent="0.6cm"/>
    </style:style>
    <style:style style:name="title" style:family="graphic" style:parent-style-name="standard">
      <style:graphic-properties draw:stroke="none" draw:fill="none"/>
      <style:text-properties fo:font-size="44pt"/>
    </style:style>
    <style:style style:name="title1" style:family="graphic" style:parent-style-name="standard">
      <style:graphic-properties draw:stroke="none" draw:fill="solid" draw:fill-color="#008080" draw:shadow="visible" draw:shadow-offset-x="0.2cm" draw:shadow-offset-y="0.2cm" draw:shadow-color="#808080"/>
      <style:paragraph-properties fo:text-align="center"/>
      <style:text-properties fo:font-size="24pt"/>
    </style:style>
    <style:style style:name="title2" style:family="graphic" style:parent-style-name="standard">
      <style:graphic-properties svg:stroke-width="0.05cm" draw:fill-color="#ffcc99" draw:shadow="visible" draw:shadow-offset-x="0.2cm" draw:shadow-offset-y="0.2cm" draw:shadow-color="#808080"/>
      <style:paragraph-properties fo:margin-left="0cm" fo:margin-right="0.2cm" fo:margin-top="0.1cm" fo:margin-bottom="0.1cm" fo:text-align="center" fo:text-indent="0cm"/>
      <style:text-properties fo:font-size="36pt"/>
    </style:style>
    <style:style style:name="headline" style:family="graphic" style:parent-style-name="standard">
      <style:graphic-properties draw:stroke="none" draw:fill="none"/>
      <style:paragraph-properties fo:margin-top="0.42cm" fo:margin-bottom="0.21cm"/>
      <style:text-properties fo:font-size="24pt"/>
    </style:style>
    <style:style style:name="headline1" style:family="graphic" style:parent-style-name="standard">
      <style:graphic-properties draw:stroke="none" draw:fill="none"/>
      <style:paragraph-properties fo:margin-top="0.42cm" fo:margin-bottom="0.21cm"/>
      <style:text-properties fo:font-size="18pt" fo:font-weight="bold"/>
    </style:style>
    <style:style style:name="headline2" style:family="graphic" style:parent-style-name="standard">
      <style:graphic-properties draw:stroke="none" draw:fill="none"/>
      <style:paragraph-properties fo:margin-top="0.42cm" fo:margin-bottom="0.21cm"/>
      <style:text-properties fo:font-size="14pt" fo:font-style="italic" fo:font-weight="bold"/>
    </style:style>
    <style:style style:name="measure" style:family="graphic" style:parent-style-name="standard">
      <style:graphic-properties draw:stroke="solid" svg:stroke-color="#000000" draw:marker-start="Arrow" draw:marker-start-width="0.2cm" draw:marker-end="Arrow" draw:marker-end-width="0.2cm" draw:fill="none" draw:show-unit="true"/>
      <style:text-properties fo:font-size="12pt"/>
    </style:style>
    <style:style style:name="DNA-background" style:family="presentation">
      <style:graphic-properties draw:stroke="none" draw:fill="none"/>
      <style:text-properties style:letter-kerning="true"/>
    </style:style>
    <style:style style:name="DNA-backgroundobjects" style:family="presentation">
      <style:graphic-properties draw:stroke="none" draw:fill="none" draw:fill-image-width="0cm" draw:fill-image-height="0cm" draw:textarea-horizontal-align="justify" draw:shadow="hidden" draw:shadow-offset-x="0.2cm" draw:shadow-offset-y="0.2cm" draw:shadow-color="#808080"/>
      <style:text-properties style:font-name="Liberation Sans2" fo:font-family="'Liberation Sans'" style:font-style-name="Normal" style:font-family-generic="swiss" style:font-pitch="variable" fo:font-size="14pt" style:letter-kerning="true"/>
    </style:style>
    <style:style style:name="DNA-notes" style:family="presentation">
      <style:graphic-properties draw:stroke="none" draw:fill="none"/>
      <style:paragraph-properties fo:margin-left="0.6cm" fo:margin-right="0cm" fo:text-indent="0cm"/>
      <style:text-properties style:use-window-font-color="true" style:text-outline="false" style:text-line-through-style="none" style:text-line-through-type="none" style:font-name="Arial" fo:font-family="Arial" style:font-family-generic="roman" style:font-pitch="variable" fo:font-size="20pt" fo:font-style="normal" fo:text-shadow="none" style:text-underline-style="none" fo:font-weight="normal" style:letter-kerning="true" style:text-emphasize="none" style:font-relief="none" style:text-overline-style="none" style:text-overline-color="font-color"/>
    </style:style>
    <style:style style:name="DNA-outline1" style:family="presentation">
      <style:graphic-properties draw:stroke="none" svg:stroke-color="#808080" draw:fill="none" draw:fill-color="#3399ff" draw:auto-grow-height="false" draw:fit-to-size="shrink-to-fit" style:shrink-to-fit="true" draw:shadow-color="#000000">
        <text:list-style style:name="DNA-outline1">
          <text:list-level-style-bullet text:level="1" text:bullet-char="●">
            <style:list-level-properties text:space-before="0.3cm" text:min-label-width="0.9cm"/>
            <style:text-properties fo:font-family="StarSymbol" fo:color="#0066ff" fo:font-size="40%"/>
          </text:list-level-style-bullet>
          <text:list-level-style-bullet text:level="2" text:bullet-char="–">
            <style:list-level-properties text:space-before="1.5cm" text:min-label-width="0.9cm"/>
            <style:text-properties fo:font-family="StarSymbol" fo:color="#0066ff" fo:font-size="40%"/>
          </text:list-level-style-bullet>
          <text:list-level-style-bullet text:level="3" text:bullet-char="●">
            <style:list-level-properties text:space-before="2.8cm" text:min-label-width="0.8cm"/>
            <style:text-properties fo:font-family="StarSymbol" fo:color="#0066ff" fo:font-size="40%"/>
          </text:list-level-style-bullet>
          <text:list-level-style-bullet text:level="4" text:bullet-char="–">
            <style:list-level-properties text:space-before="4.2cm" text:min-label-width="0.6cm"/>
            <style:text-properties fo:font-family="StarSymbol" fo:color="#0066ff" fo:font-size="40%"/>
          </text:list-level-style-bullet>
          <text:list-level-style-bullet text:level="5" text:bullet-char="●">
            <style:list-level-properties text:space-before="5.4cm" text:min-label-width="0.6cm"/>
            <style:text-properties fo:font-family="StarSymbol" fo:color="#0066ff" fo:font-size="40%"/>
          </text:list-level-style-bullet>
          <text:list-level-style-bullet text:level="6" text:bullet-char="●">
            <style:list-level-properties text:space-before="6.6cm" text:min-label-width="0.6cm"/>
            <style:text-properties fo:font-family="StarSymbol" fo:color="#0066ff" fo:font-size="40%"/>
          </text:list-level-style-bullet>
          <text:list-level-style-bullet text:level="7" text:bullet-char="●">
            <style:list-level-properties text:space-before="7.8cm" text:min-label-width="0.6cm"/>
            <style:text-properties fo:font-family="StarSymbol" fo:color="#0066ff" fo:font-size="40%"/>
          </text:list-level-style-bullet>
          <text:list-level-style-bullet text:level="8" text:bullet-char="●">
            <style:list-level-properties text:space-before="9cm" text:min-label-width="0.6cm"/>
            <style:text-properties fo:font-family="StarSymbol" fo:color="#0066ff" fo:font-size="40%"/>
          </text:list-level-style-bullet>
          <text:list-level-style-bullet text:level="9" text:bullet-char="●">
            <style:list-level-properties text:space-before="10.2cm" text:min-label-width="0.6cm"/>
            <style:text-properties fo:font-family="StarSymbol" fo:color="#0066ff" fo:font-size="40%"/>
          </text:list-level-style-bullet>
          <text:list-level-style-bullet text:level="10" text:bullet-char="●">
            <style:list-level-properties text:space-before="11.4cm" text:min-label-width="0.6cm"/>
            <style:text-properties fo:font-family="StarSymbol" fo:color="#0066ff" fo:font-size="40%"/>
          </text:list-level-style-bullet>
        </text:list-style>
      </style:graphic-properties>
      <style:paragraph-properties fo:margin-left="0cm" fo:margin-right="0cm" fo:margin-top="0cm" fo:margin-bottom="0.373cm" fo:text-align="justify" fo:text-indent="0cm">
        <style:tab-stops/>
      </style:paragraph-properties>
      <style:text-properties fo:color="#050505" style:text-outline="false" style:text-line-through-style="none" style:text-line-through-type="none" style:font-name="Liberation Sans1" fo:font-family="'Liberation Sans'" style:font-family-generic="swiss" style:font-pitch="variable" fo:font-size="24pt" fo:font-style="normal" fo:text-shadow="none" style:text-underline-style="none" fo:font-weight="normal" style:letter-kerning="true" style:text-emphasize="none" style:font-relief="none" style:text-overline-style="none" style:text-overline-color="font-color"/>
    </style:style>
    <style:style style:name="DNA-outline2" style:family="presentation" style:parent-style-name="DNA-outline1">
      <style:paragraph-properties fo:margin-left="0cm" fo:margin-right="0cm" fo:margin-top="0cm" fo:margin-bottom="0.299cm" fo:text-indent="0cm"/>
      <style:text-properties style:font-name="Liberation Sans1" fo:font-family="'Liberation Sans'" style:font-family-generic="swiss" style:font-pitch="variable" fo:font-size="20.8999996185303pt"/>
    </style:style>
    <style:style style:name="DNA-outline3" style:family="presentation" style:parent-style-name="DNA-outline2">
      <style:paragraph-properties fo:margin-left="0cm" fo:margin-right="0cm" fo:margin-top="0cm" fo:margin-bottom="0.223cm" fo:text-indent="0cm"/>
      <style:text-properties style:font-name="Liberation Sans1" fo:font-family="'Liberation Sans'" style:font-family-generic="swiss" style:font-pitch="variable" fo:font-size="18pt"/>
    </style:style>
    <style:style style:name="DNA-outline4" style:family="presentation" style:parent-style-name="DNA-outline3">
      <style:paragraph-properties fo:margin-left="0cm" fo:margin-right="0cm" fo:margin-top="0cm" fo:margin-bottom="0.149cm" fo:text-indent="0cm"/>
      <style:text-properties style:font-name="Liberation Sans1" fo:font-family="'Liberation Sans'" style:font-family-generic="swiss" style:font-pitch="variable" fo:font-size="15pt"/>
    </style:style>
    <style:style style:name="DNA-outline5" style:family="presentation" style:parent-style-name="DNA-outline4">
      <style:paragraph-properties fo:margin-left="0cm" fo:margin-right="0cm" fo:margin-top="0cm" fo:margin-bottom="0.074cm" fo:text-indent="0cm"/>
      <style:text-properties style:font-name="Liberation Sans1" fo:font-family="'Liberation Sans'" style:font-family-generic="swiss" style:font-pitch="variable" fo:font-size="15pt"/>
    </style:style>
    <style:style style:name="DNA-outline6" style:family="presentation" style:parent-style-name="DNA-outline5">
      <style:paragraph-properties fo:margin-left="0cm" fo:margin-right="0cm" fo:margin-top="0cm" fo:margin-bottom="0.074cm" fo:text-indent="0cm"/>
      <style:text-properties style:font-name="Liberation Sans1" fo:font-family="'Liberation Sans'" style:font-family-generic="swiss" style:font-pitch="variable" fo:font-size="15pt"/>
    </style:style>
    <style:style style:name="DNA-outline7" style:family="presentation" style:parent-style-name="DNA-outline6">
      <style:paragraph-properties fo:margin-left="0cm" fo:margin-right="0cm" fo:margin-top="0cm" fo:margin-bottom="0.074cm" fo:text-indent="0cm"/>
      <style:text-properties style:font-name="Liberation Sans1" fo:font-family="'Liberation Sans'" style:font-family-generic="swiss" style:font-pitch="variable" fo:font-size="15pt"/>
    </style:style>
    <style:style style:name="DNA-outline8" style:family="presentation" style:parent-style-name="DNA-outline7">
      <style:paragraph-properties fo:margin-left="0cm" fo:margin-right="0cm" fo:margin-top="0cm" fo:margin-bottom="0.074cm" fo:text-indent="0cm"/>
      <style:text-properties fo:font-size="15pt"/>
    </style:style>
    <style:style style:name="DNA-outline9" style:family="presentation" style:parent-style-name="DNA-outline8">
      <style:paragraph-properties fo:margin-left="0cm" fo:margin-right="0cm" fo:margin-top="0cm" fo:margin-bottom="0.074cm" fo:text-indent="0cm"/>
      <style:text-properties fo:font-size="15pt"/>
    </style:style>
    <style:style style:name="DNA-subtitle" style:family="presentation">
      <style:graphic-properties draw:stroke="none" draw:fill="none" draw:textarea-vertical-align="middle">
        <text:list-style style:name="DNA-subtitle">
          <text:list-level-style-bullet text:level="1" text:bullet-char="●">
            <style:list-level-properties/>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style:use-window-font-color="true" style:text-outline="false" style:text-line-through-style="none" style:text-line-through-type="none" style:font-name="Liberation Serif" fo:font-family="'Liberation Serif'" style:font-style-name="Regular" style:font-family-generic="roman" style:font-pitch="variable" fo:font-size="32pt" fo:font-style="normal" fo:text-shadow="none" style:text-underline-style="none" fo:font-weight="normal" style:letter-kerning="true" style:text-emphasize="none" style:font-relief="none" style:text-overline-style="none" style:text-overline-color="font-color"/>
    </style:style>
    <style:style style:name="DNA-title" style:family="presentation">
      <style:graphic-properties draw:stroke="none" draw:fill="none" draw:textarea-vertical-align="middle" draw:fit-to-size="shrink-to-fit" style:shrink-to-fit="true">
        <text:list-style style:name="DNA-title">
          <text:list-level-style-bullet text:level="1" text:bullet-char="●">
            <style:list-level-properties/>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color="#050505" style:text-outline="false" style:text-line-through-style="none" style:text-line-through-type="none" style:font-name="Liberation Serif1" fo:font-family="'Liberation Serif'" style:font-family-generic="roman" style:font-pitch="variable" fo:font-size="36pt" fo:font-style="normal" fo:text-shadow="none" style:text-underline-style="none" fo:font-weight="normal" style:letter-kerning="true" style:text-emphasize="none" style:font-relief="none" style:text-overline-style="none" style:text-overline-color="font-color"/>
    </style:style>
    <style:presentation-page-layout style:name="AL0T26">
      <presentation:placeholder presentation:object="handout" svg:x="2.058cm" svg:y="1.743cm" svg:width="10.556cm" svg:height="-0.233cm"/>
      <presentation:placeholder presentation:object="handout" svg:x="15.414cm" svg:y="1.743cm" svg:width="10.556cm" svg:height="-0.233cm"/>
      <presentation:placeholder presentation:object="handout" svg:x="2.058cm" svg:y="3.612cm" svg:width="10.556cm" svg:height="-0.233cm"/>
      <presentation:placeholder presentation:object="handout" svg:x="15.414cm" svg:y="3.612cm" svg:width="10.556cm" svg:height="-0.233cm"/>
      <presentation:placeholder presentation:object="handout" svg:x="2.058cm" svg:y="5.481cm" svg:width="10.556cm" svg:height="-0.233cm"/>
      <presentation:placeholder presentation:object="handout" svg:x="15.414cm" svg:y="5.481cm" svg:width="10.556cm" svg:height="-0.233cm"/>
    </style:presentation-page-layout>
    <style:presentation-page-layout style:name="AL1T0">
      <presentation:placeholder presentation:object="title" svg:x="2.058cm" svg:y="1.743cm" svg:width="23.912cm" svg:height="3.507cm"/>
      <presentation:placeholder presentation:object="subtitle" svg:x="2.058cm" svg:y="5.838cm" svg:width="23.912cm" svg:height="13.23cm"/>
    </style:presentation-page-layout>
    <style:presentation-page-layout style:name="AL2T1">
      <presentation:placeholder presentation:object="title" svg:x="2.058cm" svg:y="1.743cm" svg:width="23.912cm" svg:height="3.507cm"/>
      <presentation:placeholder presentation:object="outline" svg:x="2.058cm" svg:y="5.838cm" svg:width="23.912cm" svg:height="13.23cm"/>
    </style:presentation-page-layout>
  </office:styles>
  <office:automatic-styles>
    <style:page-layout style:name="PM0">
      <style:page-layout-properties fo:margin-top="0cm" fo:margin-bottom="0cm" fo:margin-left="0cm" fo:margin-right="0cm" fo:page-width="21cm" fo:page-height="29.7cm" style:print-orientation="portrait"/>
    </style:page-layout>
    <style:page-layout style:name="PM1">
      <style:page-layout-properties fo:margin-top="0cm" fo:margin-bottom="0cm" fo:margin-left="0cm" fo:margin-right="0cm" fo:page-width="28cm" fo:page-height="15.75cm" style:print-orientation="landscape"/>
    </style:page-layout>
    <style:style style:name="Mdp1" style:family="drawing-page">
      <style:drawing-page-properties draw:background-size="border" draw:fill="none"/>
    </style:style>
    <style:style style:name="Mdp2" style:family="drawing-page">
      <style:drawing-page-properties presentation:display-header="true" presentation:display-footer="true" presentation:display-page-number="false" presentation:display-date-time="true"/>
    </style:style>
    <style:style style:name="Mgr1" style:family="graphic" style:parent-style-name="standard">
      <style:graphic-properties draw:stroke="none" draw:fill="none" draw:fill-color="#ffffff" draw:auto-grow-height="false" fo:min-height="1.485cm"/>
    </style:style>
    <style:style style:name="Mgr2" style:family="graphic" style:parent-style-name="standard">
      <style:graphic-properties draw:stroke="none" draw:fill="none" draw:fill-color="#ffffff" draw:textarea-vertical-align="bottom" draw:auto-grow-height="false" fo:min-height="1.485cm"/>
    </style:style>
    <style:style style:name="Mgr3" style:family="graphic" style:parent-style-name="standard">
      <style:graphic-properties draw:stroke="none" draw:fill="none" draw:textarea-horizontal-align="center" draw:textarea-vertical-align="middle" draw:color-mode="standard" draw:luminance="0%" draw:contrast="0%" draw:gamma="100%" draw:red="0%" draw:green="0%" draw:blue="0%" fo:clip="rect(0cm, 0cm, 0cm, 0cm)" draw:image-opacity="100%" style:mirror="none"/>
    </style:style>
    <style:style style:name="Mpr1" style:family="presentation" style:parent-style-name="DNA-backgroundobjects">
      <style:graphic-properties draw:stroke="none" draw:fill="none" draw:fill-color="#ffffff" draw:auto-grow-height="false" fo:min-height="1.338cm"/>
    </style:style>
    <style:style style:name="Mpr2" style:family="presentation" style:parent-style-name="DNA-backgroundobjects">
      <style:graphic-properties draw:stroke="none" draw:fill="none" draw:fill-color="#ffffff" draw:auto-grow-height="false" fo:min-height="1.485cm"/>
    </style:style>
    <style:style style:name="Mpr3" style:family="presentation" style:parent-style-name="DNA-backgroundobjects">
      <style:graphic-properties draw:stroke="none" draw:fill="none" draw:fill-color="#ffffff" draw:textarea-vertical-align="bottom" draw:auto-grow-height="false" fo:min-height="1.485cm"/>
    </style:style>
    <style:style style:name="MP1" style:family="paragraph">
      <style:text-properties fo:font-size="14pt"/>
    </style:style>
    <style:style style:name="MP2" style:family="paragraph">
      <loext:graphic-properties draw:fill="none" draw:fill-color="#ffffff"/>
      <style:text-properties fo:font-size="14pt"/>
    </style:style>
    <style:style style:name="MP3" style:family="paragraph">
      <style:paragraph-properties fo:text-align="end"/>
      <style:text-properties fo:font-size="14pt"/>
    </style:style>
    <style:style style:name="MP4" style:family="paragraph">
      <loext:graphic-properties draw:fill="none" draw:fill-color="#ffffff"/>
      <style:paragraph-properties fo:text-align="end"/>
      <style:text-properties fo:font-size="14pt"/>
    </style:style>
    <style:style style:name="MP5" style:family="paragraph">
      <loext:graphic-properties draw:fill="none"/>
      <style:paragraph-properties fo:text-align="center"/>
    </style:style>
    <style:style style:name="MP6" style:family="paragraph">
      <loext:graphic-properties draw:fill="none" draw:fill-color="#ffffff"/>
      <style:paragraph-properties fo:text-align="center"/>
      <style:text-properties fo:font-size="14pt"/>
    </style:style>
    <style:style style:name="MT1" style:family="text">
      <style:text-properties fo:font-size="14pt"/>
    </style:style>
    <style:style style:name="MT2" style:family="text">
      <style:text-properties style:font-name="Liberation Sans1" fo:font-size="14pt"/>
    </style:style>
    <text:list-style style:name="ML1">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ML2">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office:automatic-styles>
  <office:master-styles>
    <draw:layer-set>
      <draw:layer draw:name="layout"/>
      <draw:layer draw:name="background"/>
      <draw:layer draw:name="backgroundobjects"/>
      <draw:layer draw:name="controls"/>
      <draw:layer draw:name="measurelines"/>
    </draw:layer-set>
    <style:handout-master presentation:presentation-page-layout-name="AL0T26" style:page-layout-name="PM0" draw:style-name="Mdp2">
      <draw:frame draw:style-name="Mgr1" draw:text-style-name="MP2" draw:layer="backgroundobjects" svg:width="9.113cm" svg:height="1.484cm" svg:x="0cm" svg:y="0cm" presentation:class="header">
        <draw:text-box>
          <text:p text:style-name="MP1">
            <text:span text:style-name="MT1">
              <presentation:header/>
            </text:span>
          </text:p>
        </draw:text-box>
      </draw:frame>
      <draw:frame draw:style-name="Mgr1" draw:text-style-name="MP4" draw:layer="backgroundobjects" svg:width="9.113cm" svg:height="1.484cm" svg:x="11.886cm" svg:y="0cm" presentation:class="date-time">
        <draw:text-box>
          <text:p text:style-name="MP3">
            <text:span text:style-name="MT1">
              <presentation:date-time/>
            </text:span>
          </text:p>
        </draw:text-box>
      </draw:frame>
      <draw:frame draw:style-name="Mgr2" draw:text-style-name="MP2" draw:layer="backgroundobjects" svg:width="9.113cm" svg:height="1.484cm" svg:x="0cm" svg:y="28.215cm" presentation:class="footer">
        <draw:text-box>
          <text:p text:style-name="MP1">
            <text:span text:style-name="MT1">
              <presentation:footer/>
            </text:span>
          </text:p>
        </draw:text-box>
      </draw:frame>
      <draw:frame draw:style-name="Mgr2" draw:text-style-name="MP4" draw:layer="backgroundobjects" svg:width="9.113cm" svg:height="1.484cm" svg:x="11.886cm" svg:y="28.215cm" presentation:class="page-number">
        <draw:text-box>
          <text:p text:style-name="MP3">
            <text:span text:style-name="MT1">
              <text:page-number>&lt;number&gt;</text:page-number>
            </text:span>
          </text:p>
        </draw:text-box>
      </draw:frame>
      <draw:page-thumbnail draw:layer="backgroundobjects" svg:width="8.999cm" svg:height="5.061cm" svg:x="1cm" svg:y="3.742cm"/>
      <draw:page-thumbnail draw:layer="backgroundobjects" svg:width="8.999cm" svg:height="5.061cm" svg:x="1cm" svg:y="12.318cm"/>
      <draw:page-thumbnail draw:layer="backgroundobjects" svg:width="8.999cm" svg:height="5.061cm" svg:x="1cm" svg:y="20.894cm"/>
      <draw:page-thumbnail draw:layer="backgroundobjects" svg:width="8.999cm" svg:height="5.061cm" svg:x="11cm" svg:y="3.742cm"/>
      <draw:page-thumbnail draw:layer="backgroundobjects" svg:width="8.999cm" svg:height="5.061cm" svg:x="11cm" svg:y="12.318cm"/>
      <draw:page-thumbnail draw:layer="backgroundobjects" svg:width="8.999cm" svg:height="5.061cm" svg:x="11cm" svg:y="20.894cm"/>
    </style:handout-master>
    <style:master-page style:name="DNA" style:page-layout-name="PM1" draw:style-name="Mdp1">
      <office:forms form:automatic-focus="false" form:apply-design-mode="false"/>
      <draw:frame draw:style-name="Mgr3" draw:text-style-name="MP5" draw:layer="backgroundobjects" svg:width="28.016cm" svg:height="15.75cm" svg:x="0cm" svg:y="0cm">
        <draw:image xlink:href="Pictures/1000000000000556000003000C83E5A2B2029005.png" xlink:type="simple" xlink:show="embed" xlink:actuate="onLoad">
          <text:p/>
        </draw:image>
      </draw:frame>
      <draw:frame presentation:style-name="DNA-title" draw:layer="backgroundobjects" svg:width="22.5cm" svg:height="2.6cm" svg:x="4.5cm" svg:y="0.6cm" presentation:class="title" presentation:placeholder="true">
        <draw:text-box/>
      </draw:frame>
      <draw:frame presentation:style-name="DNA-outline1" draw:layer="backgroundobjects" svg:width="22.5cm" svg:height="9.134cm" svg:x="4.5cm" svg:y="3.8cm" presentation:class="outline" presentation:placeholder="true">
        <draw:text-box/>
      </draw:frame>
      <draw:frame presentation:style-name="Mpr1" draw:text-style-name="MP2" draw:layer="backgroundobjects" svg:width="6.523cm" svg:height="1.085cm" svg:x="4.4cm" svg:y="14.347cm" presentation:class="date-time">
        <draw:text-box>
          <text:p text:style-name="MP1">
            <text:span text:style-name="MT2">
              <presentation:date-time/>
            </text:span>
          </text:p>
        </draw:text-box>
      </draw:frame>
      <draw:frame presentation:style-name="Mpr1" draw:text-style-name="MP6" draw:layer="backgroundobjects" svg:width="8.875cm" svg:height="1.085cm" svg:x="11.075cm" svg:y="14.347cm" presentation:class="footer">
        <draw:text-box>
          <text:p text:style-name="MP3">
            <text:span text:style-name="MT2">
              <presentation:footer/>
            </text:span>
          </text:p>
        </draw:text-box>
      </draw:frame>
      <draw:frame presentation:style-name="Mpr1" draw:text-style-name="MP4" draw:layer="backgroundobjects" svg:width="6.523cm" svg:height="1.085cm" svg:x="20.075cm" svg:y="14.347cm" presentation:class="page-number">
        <draw:text-box>
          <text:p text:style-name="MP3">
            <text:span text:style-name="MT2">
              <text:page-number>&lt;number&gt;</text:page-number>
            </text:span>
          </text:p>
        </draw:text-box>
      </draw:frame>
      <presentation:notes style:page-layout-name="PM0">
        <office:forms form:automatic-focus="false" form:apply-design-mode="false"/>
        <draw:page-thumbnail presentation:style-name="DNA-title" draw:layer="backgroundobjects" svg:width="17cm" svg:height="9.56cm" svg:x="2cm" svg:y="2.5cm" presentation:class="page"/>
        <draw:frame presentation:style-name="DNA-notes" draw:layer="backgroundobjects" svg:width="17cm" svg:height="14cm" svg:x="2cm" svg:y="13cm" presentation:class="notes" presentation:placeholder="true">
          <draw:text-box/>
        </draw:frame>
        <draw:frame presentation:style-name="Mpr2" draw:text-style-name="MP2" draw:layer="backgroundobjects" svg:width="9.113cm" svg:height="1.484cm" svg:x="0cm" svg:y="0cm" presentation:class="header">
          <draw:text-box>
            <text:p text:style-name="MP1">
              <text:span text:style-name="MT1">
                <presentation:header/>
              </text:span>
            </text:p>
          </draw:text-box>
        </draw:frame>
        <draw:frame presentation:style-name="Mpr2" draw:text-style-name="MP4" draw:layer="backgroundobjects" svg:width="9.113cm" svg:height="1.484cm" svg:x="11.886cm" svg:y="0cm" presentation:class="date-time">
          <draw:text-box>
            <text:p text:style-name="MP3">
              <text:span text:style-name="MT1">
                <presentation:date-time/>
              </text:span>
            </text:p>
          </draw:text-box>
        </draw:frame>
        <draw:frame presentation:style-name="Mpr3" draw:text-style-name="MP2" draw:layer="backgroundobjects" svg:width="9.113cm" svg:height="1.484cm" svg:x="0cm" svg:y="28.215cm" presentation:class="footer">
          <draw:text-box>
            <text:p text:style-name="MP1">
              <text:span text:style-name="MT1">
                <presentation:footer/>
              </text:span>
            </text:p>
          </draw:text-box>
        </draw:frame>
        <draw:frame presentation:style-name="Mpr3" draw:text-style-name="MP4" draw:layer="backgroundobjects" svg:width="9.113cm" svg:height="1.484cm" svg:x="11.886cm" svg:y="28.215cm" presentation:class="page-number">
          <draw:text-box>
            <text:p text:style-name="MP3">
              <text:span text:style-name="MT1">
                <text:page-number>&lt;number&gt;</text:page-number>
              </text:span>
            </text:p>
          </draw:text-box>
        </draw:frame>
      </presentation:notes>
    </style:master-page>
  </office:master-styles>
</office:document-styles>
</file>