
<file path=META-INF/manifest.xml><?xml version="1.0" encoding="utf-8"?>
<manifest:manifest xmlns:manifest="urn:oasis:names:tc:opendocument:xmlns:manifest:1.0" xmlns:loext="urn:org:documentfoundation:names:experimental:office:xmlns:loext:1.0" manifest:version="1.2">
  <manifest:file-entry manifest:full-path="/" manifest:version="1.2" manifest:media-type="application/vnd.oasis.opendocument.presentation"/>
  <manifest:file-entry manifest:full-path="Thumbnails/thumbnail.png" manifest:media-type="image/png"/>
  <manifest:file-entry manifest:full-path="styles.xml" manifest:media-type="text/xml"/>
  <manifest:file-entry manifest:full-path="Configurations2/" manifest:media-type="application/vnd.sun.xml.ui.configuration"/>
  <manifest:file-entry manifest:full-path="Pictures/10000000000002CF00000131750DF0E283B72CA5.png" manifest:media-type="image/png"/>
  <manifest:file-entry manifest:full-path="Pictures/10000200000003C0000002CF5D57D8BBBA492834.png" manifest:media-type="image/png"/>
  <manifest:file-entry manifest:full-path="Pictures/100002010000040000000138D23CE3F64A4BCB91.png" manifest:media-type="image/png"/>
  <manifest:file-entry manifest:full-path="Pictures/2000000E0000634100004A4C2A08177FA3DF9654.svm" manifest:media-type="image/x-svm"/>
  <manifest:file-entry manifest:full-path="Pictures/2000000E0000634100004A4C8B8C0B6EC20B2683.svm" manifest:media-type="image/x-svm"/>
  <manifest:file-entry manifest:full-path="Pictures/10000200000003C0000002CF3BEEB58DA2FE39DE.png" manifest:media-type="image/png"/>
  <manifest:file-entry manifest:full-path="Pictures/2000000C0000634100004A4C3651558E9C43717A.svm" manifest:media-type="image/x-svm"/>
  <manifest:file-entry manifest:full-path="Pictures/10000000000002B500000184FACA424E5A647D38.jpg" manifest:media-type="image/jpeg"/>
  <manifest:file-entry manifest:full-path="Pictures/10000200000003C0000002CF6BF19C15FBAB7402.png" manifest:media-type="image/png"/>
  <manifest:file-entry manifest:full-path="Pictures/10000000000002C20000020E38B8493182C96E61.png" manifest:media-type="image/png"/>
  <manifest:file-entry manifest:full-path="Pictures/10000200000003C0000002CFE5D9B6500F3B4148.png" manifest:media-type="image/png"/>
  <manifest:file-entry manifest:full-path="Pictures/1000000000000556000003007227923D09C4FD39.png" manifest:media-type="image/png"/>
  <manifest:file-entry manifest:full-path="Pictures/1000000000000556000003008A3D1F573569A6DA.png" manifest:media-type="image/png"/>
  <manifest:file-entry manifest:full-path="Pictures/1000000000000556000003008CFA7D697E85DCC8.png" manifest:media-type="image/png"/>
  <manifest:file-entry manifest:full-path="Pictures/100000000000055600000300C727406352D0D250.png" manifest:media-type="image/png"/>
  <manifest:file-entry manifest:full-path="Pictures/100000000000055600000300DEA4CEDC044CDC74.png" manifest:media-type="image/png"/>
  <manifest:file-entry manifest:full-path="Pictures/100002010000055600000337A76E643E354FEDAE.png" manifest:media-type="image/png"/>
  <manifest:file-entry manifest:full-path="Pictures/2000000E0000634100004A4CCD2247D4D39A5527.svm" manifest:media-type="image/x-svm"/>
  <manifest:file-entry manifest:full-path="Pictures/100000000000055600000300ACCEC9D09A41730D.png" manifest:media-type="image/png"/>
  <manifest:file-entry manifest:full-path="Pictures/10000000000002A4000001DC3E50615B434EAFFC.jpg" manifest:media-type="image/jpeg"/>
  <manifest:file-entry manifest:full-path="settings.xml" manifest:media-type="text/xml"/>
  <manifest:file-entry manifest:full-path="content.xml" manifest:media-type="text/xml"/>
  <manifest:file-entry manifest:full-path="meta.xml" manifest:media-type="text/xml"/>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formx="urn:openoffice:names:experimental:ooxml-odf-interop:xmlns:form:1.0" xmlns:css3t="http://www.w3.org/TR/css3-text/" office:version="1.2">
  <office:scripts/>
  <office:font-face-decls>
    <style:font-face style:name="DejaVu Sans1" svg:font-family="'DejaVu Sans'" style:font-adornments="Book" style:font-pitch="variable"/>
    <style:font-face style:name="DejaVu Sans Condensed" svg:font-family="'DejaVu Sans Condensed'" style:font-adornments="Condensed" style:font-pitch="variable"/>
    <style:font-face style:name="Liberation Sans1" svg:font-family="'Liberation Sans'" style:font-adornments="Normal" style:font-pitch="variable"/>
    <style:font-face style:name="Liberation Sans" svg:font-family="'Liberation Sans'" style:font-family-generic="roman" style:font-pitch="variable"/>
    <style:font-face style:name="Liberation Serif" svg:font-family="'Liberation Serif'" style:font-family-generic="roman" style:font-pitch="variable"/>
    <style:font-face style:name="DejaVu Sans" svg:font-family="'DejaVu Sans'" style:font-family-generic="swiss" style:font-pitch="variable"/>
    <style:font-face style:name="DejaVu Sans2" svg:font-family="'DejaVu Sans'" style:font-adornments="Book" style:font-family-generic="swiss" style:font-pitch="variable"/>
    <style:font-face style:name="DejaVu Sans3" svg:font-family="'DejaVu Sans'" style:font-family-generic="system" style:font-pitch="variable"/>
    <style:font-face style:name="Lohit Devanagari" svg:font-family="'Lohit Devanagari'" style:font-family-generic="system" style:font-pitch="variable"/>
    <style:font-face style:name="Noto Sans CJK SC Regular" svg:font-family="'Noto Sans CJK SC Regular'" style:font-family-generic="system" style:font-pitch="variable"/>
  </office:font-face-decls>
  <office:automatic-styles>
    <style:style style:name="dp1" style:family="drawing-page">
      <style:drawing-page-properties presentation:background-visible="true" presentation:background-objects-visible="true" presentation:display-footer="true" presentation:display-page-number="true" presentation:display-date-time="true"/>
    </style:style>
    <style:style style:name="dp2" style:family="drawing-page">
      <style:drawing-page-properties presentation:display-header="true" presentation:display-footer="true" presentation:display-page-number="false" presentation:display-date-time="true"/>
    </style:style>
    <style:style style:name="gr1" style:family="graphic" style:parent-style-name="Object_20_with_20_no_20_fill_20_and_20_no_20_line">
      <style:graphic-properties draw:stroke="none" draw:fill="none" draw:textarea-vertical-align="middle" draw:color-mode="standard" draw:luminance="0%" draw:contrast="0%" draw:gamma="100%" draw:red="0%" draw:green="0%" draw:blue="0%" fo:clip="rect(0cm, 0cm, 0cm, 0cm)" draw:image-opacity="100%" style:mirror="none"/>
    </style:style>
    <style:style style:name="gr2" style:family="graphic">
      <style:graphic-properties style:protect="size"/>
    </style:style>
    <style:style style:name="gr3" style:family="graphic" style:parent-style-name="standard">
      <style:graphic-properties draw:stroke="none" svg:stroke-color="#000000" draw:fill="none" draw:fill-color="#ffffff" draw:auto-grow-height="true" draw:auto-grow-width="false" fo:max-height="0cm" fo:min-height="4.439cm"/>
    </style:style>
    <style:style style:name="gr4" style:family="graphic" style:parent-style-name="Object_20_with_20_no_20_fill_20_and_20_no_20_line">
      <style:graphic-properties draw:stroke="none" draw:fill="none" draw:textarea-vertical-align="middle" draw:color-mode="standard" draw:luminance="0%" draw:contrast="0%" draw:gamma="100%" draw:red="0%" draw:green="0%" draw:blue="0%" fo:clip="rect(1.989cm, 4.905cm, 0.26cm, 4.645cm)" draw:image-opacity="100%" style:mirror="none"/>
    </style:style>
    <style:style style:name="gr5" style:family="graphic" style:parent-style-name="Object_20_with_20_no_20_fill_20_and_20_no_20_line">
      <style:graphic-properties draw:stroke="none" draw:fill="none" draw:textarea-vertical-align="middle" draw:color-mode="standard" draw:luminance="0%" draw:contrast="0%" draw:gamma="100%" draw:red="0%" draw:green="0%" draw:blue="0%" fo:clip="rect(6.67cm, 4.256cm, 1.515cm, 6.327cm)" draw:image-opacity="100%" style:mirror="none"/>
    </style:style>
    <style:style style:name="gr6" style:family="graphic" style:parent-style-name="Object_20_with_20_no_20_fill_20_and_20_no_20_line">
      <style:graphic-properties draw:stroke="none" draw:fill="none" draw:textarea-vertical-align="middle" draw:color-mode="standard" draw:luminance="0%" draw:contrast="0%" draw:gamma="100%" draw:red="0%" draw:green="0%" draw:blue="0%" fo:clip="rect(6.67cm, 4.256cm, 2.031cm, 0cm)" draw:image-opacity="100%" style:mirror="none"/>
    </style:style>
    <style:style style:name="gr7" style:family="graphic" style:parent-style-name="Object_20_with_20_no_20_fill_20_and_20_no_20_line">
      <style:graphic-properties draw:stroke="none" draw:fill="none" draw:textarea-vertical-align="middle" draw:color-mode="standard" draw:luminance="0%" draw:contrast="0%" draw:gamma="100%" draw:red="0%" draw:green="0%" draw:blue="0%" fo:clip="rect(3.279cm, 6.711cm, 0cm, 0cm)" draw:image-opacity="100%" style:mirror="none"/>
    </style:style>
    <style:style style:name="pr1" style:family="presentation" style:parent-style-name="Focus2-notes">
      <style:graphic-properties draw:fill-color="#ffffff" draw:auto-grow-height="true" fo:min-height="12.572cm"/>
    </style:style>
    <style:style style:name="pr2" style:family="presentation" style:parent-style-name="Focus1-title">
      <style:graphic-properties draw:auto-grow-height="true" fo:min-height="2.63cm"/>
    </style:style>
    <style:style style:name="pr3" style:family="presentation" style:parent-style-name="Focus1-notes">
      <style:graphic-properties draw:fill-color="#ffffff" draw:auto-grow-height="true" fo:min-height="12.572cm"/>
    </style:style>
    <style:style style:name="pr4" style:family="presentation" style:parent-style-name="Focus3-title">
      <style:graphic-properties draw:auto-grow-height="true" fo:min-height="2.5cm"/>
    </style:style>
    <style:style style:name="pr5" style:family="presentation" style:parent-style-name="Focus3-outline1">
      <style:graphic-properties draw:fill-color="#000000" fo:min-height="11.929cm"/>
    </style:style>
    <style:style style:name="pr6" style:family="presentation" style:parent-style-name="Focus3-notes">
      <style:graphic-properties draw:fill-color="#ffffff" draw:auto-grow-height="true" fo:min-height="12.572cm"/>
    </style:style>
    <style:style style:name="pr7" style:family="presentation" style:parent-style-name="Focus3-outline1">
      <style:graphic-properties fo:min-height="12.12cm"/>
    </style:style>
    <style:style style:name="pr8" style:family="presentation" style:parent-style-name="Focus3-title">
      <style:graphic-properties fo:min-height="2.5cm"/>
    </style:style>
    <style:style style:name="pr9" style:family="presentation" style:parent-style-name="Focus3-title">
      <style:graphic-properties draw:auto-grow-height="true" fo:min-height="4.929cm"/>
    </style:style>
    <style:style style:name="P1" style:family="paragraph">
      <loext:graphic-properties draw:fill="none"/>
      <style:paragraph-properties fo:text-align="center"/>
    </style:style>
    <style:style style:name="P2" style:family="paragraph">
      <loext:graphic-properties draw:fill-color="#ffffff"/>
      <style:text-properties fo:font-size="20pt"/>
    </style:style>
    <style:style style:name="P3" style:family="paragraph">
      <loext:graphic-properties draw:fill="none" draw:fill-color="#ffffff"/>
      <style:text-properties fo:font-size="54pt"/>
    </style:style>
    <style:style style:name="P4" style:family="paragraph">
      <loext:graphic-properties draw:fill-color="#ffffff"/>
    </style:style>
    <style:style style:name="P5" style:family="paragraph">
      <loext:graphic-properties draw:fill-color="#000000"/>
    </style:style>
    <style:style style:name="T1" style:family="text">
      <style:text-properties fo:font-size="54pt"/>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space-before="0.3cm" text:min-label-width="0.9cm"/>
        <style:text-properties fo:font-family="StarSymbol" fo:color="#666666" fo:font-size="45%"/>
      </text:list-level-style-bullet>
      <text:list-level-style-bullet text:level="2" text:bullet-char="–">
        <style:list-level-properties text:space-before="1.5cm" text:min-label-width="0.9cm"/>
        <style:text-properties fo:font-family="StarSymbol" fo:color="#666666" fo:font-size="75%"/>
      </text:list-level-style-bullet>
      <text:list-level-style-bullet text:level="3" text:bullet-char="●">
        <style:list-level-properties text:space-before="2.8cm" text:min-label-width="0.8cm"/>
        <style:text-properties fo:font-family="StarSymbol" fo:color="#666666" fo:font-size="45%"/>
      </text:list-level-style-bullet>
      <text:list-level-style-bullet text:level="4" text:bullet-char="–">
        <style:list-level-properties text:space-before="4.2cm" text:min-label-width="0.6cm"/>
        <style:text-properties fo:font-family="StarSymbol" fo:color="#666666" fo:font-size="75%"/>
      </text:list-level-style-bullet>
      <text:list-level-style-bullet text:level="5" text:bullet-char="●">
        <style:list-level-properties text:space-before="5.4cm" text:min-label-width="0.6cm"/>
        <style:text-properties fo:font-family="StarSymbol" fo:color="#666666" fo:font-size="45%"/>
      </text:list-level-style-bullet>
      <text:list-level-style-bullet text:level="6" text:bullet-char="●">
        <style:list-level-properties text:space-before="6.6cm" text:min-label-width="0.6cm"/>
        <style:text-properties fo:font-family="StarSymbol" fo:color="#666666" fo:font-size="45%"/>
      </text:list-level-style-bullet>
      <text:list-level-style-bullet text:level="7" text:bullet-char="●">
        <style:list-level-properties text:space-before="7.8cm" text:min-label-width="0.6cm"/>
        <style:text-properties fo:font-family="StarSymbol" fo:color="#666666" fo:font-size="45%"/>
      </text:list-level-style-bullet>
      <text:list-level-style-bullet text:level="8" text:bullet-char="●">
        <style:list-level-properties text:space-before="9cm" text:min-label-width="0.6cm"/>
        <style:text-properties fo:font-family="StarSymbol" fo:color="#666666" fo:font-size="45%"/>
      </text:list-level-style-bullet>
      <text:list-level-style-bullet text:level="9" text:bullet-char="●">
        <style:list-level-properties text:space-before="10.2cm" text:min-label-width="0.6cm"/>
        <style:text-properties fo:font-family="StarSymbol" fo:color="#666666" fo:font-size="45%"/>
      </text:list-level-style-bullet>
      <text:list-level-style-bullet text:level="10" text:bullet-char="●">
        <style:list-level-properties text:space-before="11.4cm" text:min-label-width="0.6cm"/>
        <style:text-properties fo:font-family="StarSymbol" fo:color="#666666" fo:font-size="45%"/>
      </text:list-level-style-bullet>
    </text:list-style>
  </office:automatic-styles>
  <office:body>
    <office:presentation>
      <draw:page draw:name="page1" draw:style-name="dp1" draw:master-page-name="Focus2" presentation:presentation-page-layout-name="AL1T1">
        <office:forms form:automatic-focus="false" form:apply-design-mode="false"/>
        <draw:frame draw:style-name="gr1" draw:text-style-name="P1" draw:layer="layout" svg:width="18.062cm" svg:height="4.126cm" svg:x="6cm" svg:y="5.25cm">
          <draw:image xlink:href="Pictures/100002010000040000000138D23CE3F64A4BCB91.png" xlink:type="simple" xlink:show="embed" xlink:actuate="onLoad">
            <text:p/>
          </draw:image>
        </draw:frame>
        <presentation:notes draw:style-name="dp2">
          <draw:page-thumbnail draw:style-name="gr2" draw:layer="layout" svg:width="13.968cm" svg:height="10.476cm" svg:x="3.81cm" svg:y="2.123cm" draw:page-number="1" presentation:class="page"/>
          <draw:frame presentation:style-name="pr1" draw:text-style-name="P2" draw:layer="layout" svg:width="17.271cm" svg:height="12.572cm" svg:x="2.159cm" svg:y="13.271cm" presentation:class="notes" presentation:placeholder="true">
            <draw:text-box/>
          </draw:frame>
        </presentation:notes>
      </draw:page>
      <draw:page draw:name="page2" draw:style-name="dp1" draw:master-page-name="Focus1" presentation:presentation-page-layout-name="AL1T1">
        <office:forms form:automatic-focus="false" form:apply-design-mode="false"/>
        <draw:frame presentation:style-name="pr2" draw:layer="layout" svg:width="12.14cm" svg:height="2.63cm" svg:x="7.912cm" svg:y="2.879cm" presentation:class="title">
          <draw:text-box>
            <text:p>MIT</text:p>
          </draw:text-box>
        </draw:frame>
        <draw:frame draw:style-name="gr3" draw:text-style-name="P3" draw:layer="layout" svg:width="14cm" svg:height="4.689cm" svg:x="8cm" svg:y="5.85cm">
          <draw:text-box>
            <text:p>
              <text:span text:style-name="T1">
                <text:tab/>
              </text:span>
              <text:span text:style-name="T1">
                <text:tab/>
              </text:span>
              <text:span text:style-name="T1">
                <text:tab/>
              </text:span>
              <text:span text:style-name="T1">APP INVENTOR</text:span>
            </text:p>
          </draw:text-box>
        </draw:frame>
        <presentation:notes draw:style-name="dp2">
          <draw:page-thumbnail draw:style-name="gr2" draw:layer="layout" svg:width="13.968cm" svg:height="10.476cm" svg:x="3.81cm" svg:y="2.123cm" draw:page-number="2" presentation:class="page"/>
          <draw:frame presentation:style-name="pr3" draw:text-style-name="P4" draw:layer="layout" svg:width="17.271cm" svg:height="12.572cm" svg:x="2.159cm" svg:y="13.271cm" presentation:class="notes" presentation:placeholder="true">
            <draw:text-box/>
          </draw:frame>
        </presentation:notes>
      </draw:page>
      <draw:page draw:name="page3" draw:style-name="dp1" draw:master-page-name="Focus3" presentation:presentation-page-layout-name="AL1T1">
        <office:forms form:automatic-focus="false" form:apply-design-mode="false"/>
        <draw:frame presentation:style-name="pr4" draw:layer="layout" svg:width="24.108cm" svg:height="2.5cm" svg:x="1.946cm" svg:y="0.329cm" presentation:class="title" presentation:user-transformed="true">
          <draw:text-box>
            <text:p>CREATE APP</text:p>
          </draw:text-box>
        </draw:frame>
        <draw:frame presentation:style-name="pr5" draw:text-style-name="P5" draw:layer="layout" svg:width="27.2cm" svg:height="12.9cm" svg:x="0.4cm" svg:y="2.4cm" presentation:class="outline" presentation:user-transformed="true">
          <draw:text-box>
            <text:list text:style-name="L2">
              <text:list-header>
                <text:p>App Inventor for Android</text:p>
              </text:list-header>
              <text:list-item>
                <text:p>App Inventor for Android is an open-source web application originally provided by Google, and now maintained by the Massachusetts Institute of Technology (MIT).</text:p>
              </text:list-item>
              <text:list-item>
                <text:p>It allows newcomers to computer programming to create software applications for the Android operating system (OS). It uses a graphical interface, very similar to Scratch and the StarLogo TNG user interface, which allows users to drag-and-drop visual objects to create an application that can run on Android devices. In creating App Inventor, Google drew upon significant prior research in educational computing, as well as work done within Google on online development environments.</text:p>
              </text:list-item>
              <text:list-item>
                <text:p>App Inventor and the projects on which it is based are informed by constructionist learning theories, which emphasizes that programming can be a vehicle for engaging powerful ideas through active learning. As such, it is part of an ongoing movement in computers and education that began with the work of Seymour Papert and the MIT Logo Group in the 1960s and has also manifested itself with Mitchel Resnick's work on Lego Mindstorms and StarLogo.[1][2]</text:p>
              </text:list-item>
              <text:list-item>
                <text:p>App Inventor also supports the use of cloud data via an experimental FirebaseDB component.[</text:p>
              </text:list-item>
            </text:list>
          </draw:text-box>
        </draw:frame>
        <presentation:notes draw:style-name="dp2">
          <draw:page-thumbnail draw:style-name="gr2" draw:layer="layout" svg:width="13.968cm" svg:height="10.476cm" svg:x="3.81cm" svg:y="2.123cm" draw:page-number="3" presentation:class="page"/>
          <draw:frame presentation:style-name="pr6" draw:text-style-name="P4" draw:layer="layout" svg:width="17.271cm" svg:height="12.572cm" svg:x="2.159cm" svg:y="13.271cm" presentation:class="notes" presentation:placeholder="true">
            <draw:text-box/>
          </draw:frame>
        </presentation:notes>
      </draw:page>
      <draw:page draw:name="page4" draw:style-name="dp1" draw:master-page-name="Focus3" presentation:presentation-page-layout-name="AL1T1">
        <office:forms form:automatic-focus="false" form:apply-design-mode="false"/>
        <draw:frame presentation:style-name="pr4" draw:layer="layout" svg:width="24.108cm" svg:height="2.5cm" svg:x="1.946cm" svg:y="0.929cm" presentation:class="title">
          <draw:text-box>
            <text:p>STEPS</text:p>
          </draw:text-box>
        </draw:frame>
        <draw:frame presentation:style-name="pr7" draw:layer="layout" svg:width="24.108cm" svg:height="9.278cm" svg:x="1.946cm" svg:y="3.835cm" presentation:class="outline">
          <draw:text-box>
            <text:list text:style-name="L2">
              <text:list-item>
                <text:p>Create a gmail account.</text:p>
              </text:list-item>
              <text:list-item>
                <text:p>Login using your gmail account.</text:p>
              </text:list-item>
              <text:list-item>
                <text:p>http://appinventor.mit.edu/explore/</text:p>
              </text:list-item>
              <text:list-item>
                <text:p/>
              </text:list-item>
            </text:list>
          </draw:text-box>
        </draw:frame>
        <presentation:notes draw:style-name="dp2">
          <draw:page-thumbnail draw:style-name="gr2" draw:layer="layout" svg:width="13.968cm" svg:height="10.476cm" svg:x="3.81cm" svg:y="2.123cm" draw:page-number="4" presentation:class="page"/>
          <draw:frame presentation:style-name="pr6" draw:text-style-name="P4" draw:layer="layout" svg:width="17.271cm" svg:height="12.572cm" svg:x="2.159cm" svg:y="13.271cm" presentation:class="notes" presentation:placeholder="true">
            <draw:text-box/>
          </draw:frame>
        </presentation:notes>
      </draw:page>
      <draw:page draw:name="page5" draw:style-name="dp1" draw:master-page-name="Focus3" presentation:presentation-page-layout-name="AL1T1">
        <office:forms form:automatic-focus="false" form:apply-design-mode="false"/>
        <draw:frame presentation:style-name="pr8" draw:layer="layout" svg:width="24.108cm" svg:height="2.5cm" svg:x="1.946cm" svg:y="0.929cm" presentation:class="title" presentation:user-transformed="true">
          <draw:text-box>
            <text:p>SCREEN SHOT</text:p>
          </draw:text-box>
        </draw:frame>
        <draw:frame draw:style-name="gr4" draw:text-style-name="P1" draw:layer="layout" svg:width="23.8cm" svg:height="10.499cm" svg:x="2.2cm" svg:y="3.151cm">
          <draw:image xlink:href="Pictures/1000000000000556000003007227923D09C4FD39.png" xlink:type="simple" xlink:show="embed" xlink:actuate="onLoad">
            <text:p/>
          </draw:image>
        </draw:frame>
        <presentation:notes draw:style-name="dp2">
          <draw:page-thumbnail draw:style-name="gr2" draw:layer="layout" svg:width="13.968cm" svg:height="10.476cm" svg:x="3.81cm" svg:y="2.123cm" draw:page-number="5" presentation:class="page"/>
          <draw:frame presentation:style-name="pr6" draw:text-style-name="P4" draw:layer="layout" svg:width="17.271cm" svg:height="12.572cm" svg:x="2.159cm" svg:y="13.271cm" presentation:class="notes" presentation:placeholder="true">
            <draw:text-box/>
          </draw:frame>
        </presentation:notes>
      </draw:page>
      <draw:page draw:name="page6" draw:style-name="dp1" draw:master-page-name="Focus3" presentation:presentation-page-layout-name="AL1T1">
        <office:forms form:automatic-focus="false" form:apply-design-mode="false"/>
        <draw:frame presentation:style-name="pr9" draw:layer="layout" svg:width="24.108cm" svg:height="4.929cm" svg:x="1.946cm" svg:y="-0.285cm" presentation:class="title">
          <draw:text-box>
            <text:p>MIT PROJECT INTERFACE</text:p>
          </draw:text-box>
        </draw:frame>
        <draw:frame draw:style-name="gr1" draw:text-style-name="P1" draw:layer="layout" svg:width="24.106cm" svg:height="9.276cm" svg:x="1.947cm" svg:y="3.836cm">
          <draw:image xlink:href="Pictures/100000000000055600000300C727406352D0D250.png" xlink:type="simple" xlink:show="embed" xlink:actuate="onLoad">
            <text:p/>
          </draw:image>
        </draw:frame>
        <presentation:notes draw:style-name="dp2">
          <draw:page-thumbnail draw:style-name="gr2" draw:layer="layout" svg:width="13.968cm" svg:height="10.476cm" svg:x="3.81cm" svg:y="2.123cm" draw:page-number="6" presentation:class="page"/>
          <draw:frame presentation:style-name="pr6" draw:text-style-name="P4" draw:layer="layout" svg:width="17.271cm" svg:height="12.572cm" svg:x="2.159cm" svg:y="13.271cm" presentation:class="notes" presentation:placeholder="true">
            <draw:text-box/>
          </draw:frame>
        </presentation:notes>
      </draw:page>
      <draw:page draw:name="page7" draw:style-name="dp1" draw:master-page-name="Focus3" presentation:presentation-page-layout-name="AL1T1">
        <office:forms form:automatic-focus="false" form:apply-design-mode="false"/>
        <draw:frame presentation:style-name="pr9" draw:layer="layout" svg:width="24.108cm" svg:height="4.929cm" svg:x="1.946cm" svg:y="-0.285cm" presentation:class="title">
          <draw:text-box>
            <text:p>SAMPLE EXAMPLE RC CAR</text:p>
          </draw:text-box>
        </draw:frame>
        <draw:frame presentation:style-name="pr7" draw:layer="layout" svg:width="24.108cm" svg:height="9.278cm" svg:x="1.946cm" svg:y="3.835cm" presentation:class="outline" presentation:placeholder="true">
          <draw:text-box/>
        </draw:frame>
        <draw:frame draw:style-name="gr1" draw:text-style-name="P1" draw:layer="layout" svg:width="25.302cm" svg:height="11.945cm" svg:x="1.898cm" svg:y="3.58cm">
          <draw:image xlink:href="Pictures/1000000000000556000003008CFA7D697E85DCC8.png" xlink:type="simple" xlink:show="embed" xlink:actuate="onLoad">
            <text:p/>
          </draw:image>
        </draw:frame>
        <presentation:notes draw:style-name="dp2">
          <draw:page-thumbnail draw:style-name="gr2" draw:layer="layout" svg:width="13.968cm" svg:height="10.476cm" svg:x="3.81cm" svg:y="2.123cm" draw:page-number="7" presentation:class="page"/>
          <draw:frame presentation:style-name="pr6" draw:text-style-name="P4" draw:layer="layout" svg:width="17.271cm" svg:height="12.572cm" svg:x="2.159cm" svg:y="13.271cm" presentation:class="notes" presentation:placeholder="true">
            <draw:text-box/>
          </draw:frame>
        </presentation:notes>
      </draw:page>
      <draw:page draw:name="page8" draw:style-name="dp1" draw:master-page-name="Focus3" presentation:presentation-page-layout-name="AL1T1">
        <office:forms form:automatic-focus="false" form:apply-design-mode="false"/>
        <draw:frame presentation:style-name="pr9" draw:layer="layout" svg:width="24.108cm" svg:height="4.929cm" svg:x="1.946cm" svg:y="-0.285cm" presentation:class="title">
          <draw:text-box>
            <text:p>CONNECT TO BLUETOOTH</text:p>
          </draw:text-box>
        </draw:frame>
        <draw:frame presentation:style-name="pr7" draw:layer="layout" svg:width="24.108cm" svg:height="9.278cm" svg:x="1.946cm" svg:y="3.835cm" presentation:class="outline" presentation:placeholder="true">
          <draw:text-box/>
        </draw:frame>
        <draw:frame draw:style-name="gr5" draw:text-style-name="P1" draw:layer="layout" svg:width="25.399cm" svg:height="10.714cm" svg:x="1.201cm" svg:y="3.835cm">
          <draw:image xlink:href="Pictures/100000000000055600000300ACCEC9D09A41730D.png" xlink:type="simple" xlink:show="embed" xlink:actuate="onLoad">
            <text:p/>
          </draw:image>
        </draw:frame>
        <presentation:notes draw:style-name="dp2">
          <draw:page-thumbnail draw:style-name="gr2" draw:layer="layout" svg:width="13.968cm" svg:height="10.476cm" svg:x="3.81cm" svg:y="2.123cm" draw:page-number="8" presentation:class="page"/>
          <draw:frame presentation:style-name="pr6" draw:text-style-name="P4" draw:layer="layout" svg:width="17.271cm" svg:height="12.572cm" svg:x="2.159cm" svg:y="13.271cm" presentation:class="notes" presentation:placeholder="true">
            <draw:text-box/>
          </draw:frame>
        </presentation:notes>
      </draw:page>
      <draw:page draw:name="page9" draw:style-name="dp1" draw:master-page-name="Focus3" presentation:presentation-page-layout-name="AL1T1">
        <office:forms form:automatic-focus="false" form:apply-design-mode="false"/>
        <draw:frame presentation:style-name="pr9" draw:layer="layout" svg:width="24.108cm" svg:height="4.929cm" svg:x="1.946cm" svg:y="-0.285cm" presentation:class="title">
          <draw:text-box>
            <text:p>BUTTON TOUCHDOWN &amp; TOUCHUP</text:p>
          </draw:text-box>
        </draw:frame>
        <draw:frame presentation:style-name="pr7" draw:layer="layout" svg:width="24.108cm" svg:height="9.278cm" svg:x="1.946cm" svg:y="3.835cm" presentation:class="outline" presentation:placeholder="true">
          <draw:text-box/>
        </draw:frame>
        <draw:frame draw:style-name="gr6" draw:text-style-name="P1" draw:layer="layout" svg:width="26.701cm" svg:height="11.399cm" svg:x="0.499cm" svg:y="3.451cm">
          <draw:image xlink:href="Pictures/1000000000000556000003008A3D1F573569A6DA.png" xlink:type="simple" xlink:show="embed" xlink:actuate="onLoad">
            <text:p/>
          </draw:image>
        </draw:frame>
        <presentation:notes draw:style-name="dp2">
          <draw:page-thumbnail draw:style-name="gr2" draw:layer="layout" svg:width="13.968cm" svg:height="10.476cm" svg:x="3.81cm" svg:y="2.123cm" draw:page-number="9" presentation:class="page"/>
          <draw:frame presentation:style-name="pr6" draw:text-style-name="P4" draw:layer="layout" svg:width="17.271cm" svg:height="12.572cm" svg:x="2.159cm" svg:y="13.271cm" presentation:class="notes" presentation:placeholder="true">
            <draw:text-box/>
          </draw:frame>
        </presentation:notes>
      </draw:page>
      <draw:page draw:name="page10" draw:style-name="dp1" draw:master-page-name="Focus3" presentation:presentation-page-layout-name="AL1T1">
        <office:forms form:automatic-focus="false" form:apply-design-mode="false"/>
        <draw:frame presentation:style-name="pr4" draw:layer="layout" svg:width="24.108cm" svg:height="2.5cm" svg:x="1.946cm" svg:y="0.929cm" presentation:class="title">
          <draw:text-box>
            <text:p>CONNECT BY LOGIC</text:p>
          </draw:text-box>
        </draw:frame>
        <draw:frame presentation:style-name="pr7" draw:layer="layout" svg:width="24.108cm" svg:height="9.278cm" svg:x="1.946cm" svg:y="3.835cm" presentation:class="outline" presentation:placeholder="true">
          <draw:text-box/>
        </draw:frame>
        <draw:frame draw:style-name="gr7" draw:text-style-name="P1" draw:layer="layout" svg:width="27.2cm" svg:height="11.55cm" svg:x="0.4cm" svg:y="3.6cm">
          <draw:image xlink:href="Pictures/100000000000055600000300DEA4CEDC044CDC74.png" xlink:type="simple" xlink:show="embed" xlink:actuate="onLoad">
            <text:p/>
          </draw:image>
        </draw:frame>
        <presentation:notes draw:style-name="dp2">
          <draw:page-thumbnail draw:style-name="gr2" draw:layer="layout" svg:width="13.968cm" svg:height="10.476cm" svg:x="3.81cm" svg:y="2.123cm" draw:page-number="10" presentation:class="page"/>
          <draw:frame presentation:style-name="pr6" draw:text-style-name="P4" draw:layer="layout" svg:width="17.271cm" svg:height="12.572cm" svg:x="2.159cm" svg:y="13.271cm" presentation:class="notes" presentation:placeholder="true">
            <draw:text-box/>
          </draw:frame>
        </presentation:notes>
      </draw:page>
      <draw:page draw:name="page11" draw:style-name="dp1" draw:master-page-name="Focus3" presentation:presentation-page-layout-name="AL1T1">
        <office:forms form:automatic-focus="false" form:apply-design-mode="false"/>
        <draw:frame presentation:style-name="pr9" draw:layer="layout" svg:width="24.108cm" svg:height="4.929cm" svg:x="1.946cm" svg:y="-0.285cm" presentation:class="title">
          <draw:text-box>
            <text:p>CONNECT TO BLUETOOTH</text:p>
          </draw:text-box>
        </draw:frame>
        <draw:frame draw:style-name="gr1" draw:text-style-name="P1" draw:layer="layout" svg:width="25.6cm" svg:height="11.665cm" svg:x="1.2cm" svg:y="3.185cm">
          <draw:image xlink:href="Pictures/10000000000002A4000001DC3E50615B434EAFFC.jpg" xlink:type="simple" xlink:show="embed" xlink:actuate="onLoad">
            <text:p/>
          </draw:image>
        </draw:frame>
        <presentation:notes draw:style-name="dp2">
          <draw:page-thumbnail draw:style-name="gr2" draw:layer="layout" svg:width="13.968cm" svg:height="10.476cm" svg:x="3.81cm" svg:y="2.123cm" draw:page-number="11" presentation:class="page"/>
          <draw:frame presentation:style-name="pr6" draw:text-style-name="P4" draw:layer="layout" svg:width="17.271cm" svg:height="12.572cm" svg:x="2.159cm" svg:y="13.271cm" presentation:class="notes" presentation:placeholder="true">
            <draw:text-box/>
          </draw:frame>
        </presentation:notes>
      </draw:page>
      <draw:page draw:name="page12" draw:style-name="dp1" draw:master-page-name="Focus3" presentation:presentation-page-layout-name="AL1T1">
        <office:forms form:automatic-focus="false" form:apply-design-mode="false"/>
        <draw:frame presentation:style-name="pr9" draw:layer="layout" svg:width="24.108cm" svg:height="4.929cm" svg:x="1.946cm" svg:y="-0.285cm" presentation:class="title">
          <draw:text-box>
            <text:p>CONNECT TO BLUETOOTH 2</text:p>
          </draw:text-box>
        </draw:frame>
        <draw:frame draw:style-name="gr1" draw:text-style-name="P1" draw:layer="layout" svg:width="25cm" svg:height="11.038cm" svg:x="1.4cm" svg:y="3.661cm">
          <draw:image xlink:href="Pictures/10000000000002C20000020E38B8493182C96E61.png" xlink:type="simple" xlink:show="embed" xlink:actuate="onLoad">
            <text:p/>
          </draw:image>
        </draw:frame>
        <presentation:notes draw:style-name="dp2">
          <draw:page-thumbnail draw:style-name="gr2" draw:layer="layout" svg:width="13.968cm" svg:height="10.476cm" svg:x="3.81cm" svg:y="2.123cm" draw:page-number="12" presentation:class="page"/>
          <draw:frame presentation:style-name="pr6" draw:text-style-name="P4" draw:layer="layout" svg:width="17.271cm" svg:height="12.572cm" svg:x="2.159cm" svg:y="13.271cm" presentation:class="notes" presentation:placeholder="true">
            <draw:text-box/>
          </draw:frame>
        </presentation:notes>
      </draw:page>
      <draw:page draw:name="page13" draw:style-name="dp1" draw:master-page-name="Focus3" presentation:presentation-page-layout-name="AL1T1">
        <office:forms form:automatic-focus="false" form:apply-design-mode="false"/>
        <draw:frame presentation:style-name="pr9" draw:layer="layout" svg:width="24.108cm" svg:height="4.929cm" svg:x="1.946cm" svg:y="-0.285cm" presentation:class="title">
          <draw:text-box>
            <text:p>CONNECT BLUETOOTH 3</text:p>
          </draw:text-box>
        </draw:frame>
        <draw:frame draw:style-name="gr1" draw:text-style-name="P1" draw:layer="layout" svg:width="24.735cm" svg:height="11.1cm" svg:x="1.665cm" svg:y="3.9cm">
          <draw:image xlink:href="Pictures/10000000000002B500000184FACA424E5A647D38.jpg" xlink:type="simple" xlink:show="embed" xlink:actuate="onLoad">
            <text:p/>
          </draw:image>
        </draw:frame>
        <presentation:notes draw:style-name="dp2">
          <draw:page-thumbnail draw:style-name="gr2" draw:layer="layout" svg:width="13.968cm" svg:height="10.476cm" svg:x="3.81cm" svg:y="2.123cm" draw:page-number="13" presentation:class="page"/>
          <draw:frame presentation:style-name="pr6" draw:text-style-name="P4" draw:layer="layout" svg:width="17.271cm" svg:height="12.572cm" svg:x="2.159cm" svg:y="13.271cm" presentation:class="notes" presentation:placeholder="true">
            <draw:text-box/>
          </draw:frame>
        </presentation:notes>
      </draw:page>
      <draw:page draw:name="page14" draw:style-name="dp1" draw:master-page-name="Focus3" presentation:presentation-page-layout-name="AL1T1">
        <office:forms form:automatic-focus="false" form:apply-design-mode="false"/>
        <draw:frame presentation:style-name="pr9" draw:layer="layout" svg:width="24.108cm" svg:height="4.929cm" svg:x="1.946cm" svg:y="-0.285cm" presentation:class="title">
          <draw:text-box>
            <text:p>CONNECT TO BLUETOOTH 4</text:p>
          </draw:text-box>
        </draw:frame>
        <draw:frame draw:style-name="gr1" draw:text-style-name="P1" draw:layer="layout" svg:width="25.4cm" svg:height="10.252cm" svg:x="1.4cm" svg:y="3.998cm">
          <draw:image xlink:href="Pictures/10000000000002CF00000131750DF0E283B72CA5.png" xlink:type="simple" xlink:show="embed" xlink:actuate="onLoad">
            <text:p/>
          </draw:image>
        </draw:frame>
        <presentation:notes draw:style-name="dp2">
          <draw:page-thumbnail draw:style-name="gr2" draw:layer="layout" svg:width="13.968cm" svg:height="10.476cm" svg:x="3.81cm" svg:y="2.123cm" draw:page-number="14" presentation:class="page"/>
          <draw:frame presentation:style-name="pr6" draw:text-style-name="P4" draw:layer="layout" svg:width="17.271cm" svg:height="12.572cm" svg:x="2.159cm" svg:y="13.271cm" presentation:class="notes" presentation:placeholder="true">
            <draw:text-box/>
          </draw:frame>
        </presentation:notes>
      </draw:page>
      <draw:page draw:name="page15" draw:style-name="dp1" draw:master-page-name="Focus3" presentation:presentation-page-layout-name="AL1T1">
        <office:forms form:automatic-focus="false" form:apply-design-mode="false"/>
        <draw:frame presentation:style-name="pr9" draw:layer="layout" svg:width="24.108cm" svg:height="4.929cm" svg:x="1.946cm" svg:y="-0.285cm" presentation:class="title" presentation:user-transformed="true">
          <draw:text-box>
            <text:p>CONNECTING TO MOBILE</text:p>
          </draw:text-box>
        </draw:frame>
        <draw:frame draw:style-name="gr1" draw:text-style-name="P1" draw:layer="layout" svg:width="25.68cm" svg:height="11.077cm" svg:x="1.12cm" svg:y="3.697cm">
          <draw:image xlink:href="Pictures/100002010000055600000337A76E643E354FEDAE.png" xlink:type="simple" xlink:show="embed" xlink:actuate="onLoad">
            <text:p/>
          </draw:image>
        </draw:frame>
        <presentation:notes draw:style-name="dp2">
          <draw:page-thumbnail draw:style-name="gr2" draw:layer="layout" svg:width="13.968cm" svg:height="10.476cm" svg:x="3.81cm" svg:y="2.123cm" draw:page-number="15" presentation:class="page"/>
          <draw:frame presentation:style-name="pr6" draw:text-style-name="P4" draw:layer="layout" svg:width="17.271cm" svg:height="12.572cm" svg:x="2.159cm" svg:y="13.271cm" presentation:class="notes" presentation:placeholder="true">
            <draw:text-box/>
          </draw:frame>
        </presentation:notes>
      </draw:page>
      <draw:page draw:name="page16" draw:style-name="dp1" draw:master-page-name="Focus3" presentation:presentation-page-layout-name="AL1T1">
        <office:forms form:automatic-focus="false" form:apply-design-mode="false"/>
        <draw:frame presentation:style-name="pr4" draw:layer="layout" svg:width="24.108cm" svg:height="2.5cm" svg:x="1.946cm" svg:y="7.1cm" presentation:class="title" presentation:user-transformed="true">
          <draw:text-box>
            <text:p>The end</text:p>
          </draw:text-box>
        </draw:frame>
        <draw:frame presentation:style-name="pr7" draw:layer="layout" svg:width="24.108cm" svg:height="9.278cm" svg:x="1.946cm" svg:y="3.835cm" presentation:class="outline" presentation:placeholder="true">
          <draw:text-box/>
        </draw:frame>
        <presentation:notes draw:style-name="dp2">
          <draw:page-thumbnail draw:style-name="gr2" draw:layer="layout" svg:width="13.968cm" svg:height="10.476cm" svg:x="3.81cm" svg:y="2.123cm" draw:page-number="16" presentation:class="page"/>
          <draw:frame presentation:style-name="pr6" draw:text-style-name="P4" draw:layer="layout" svg:width="17.271cm" svg:height="12.572cm" svg:x="2.159cm" svg:y="13.271cm" presentation:class="notes" presentation:placeholder="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office:version="1.2">
  <office:meta>
    <meta:creation-date>2019-04-07T00:45:02.601838905</meta:creation-date>
    <meta:editing-duration>PT1H3M38S</meta:editing-duration>
    <meta:editing-cycles>8</meta:editing-cycles>
    <meta:generator>LibreOffice/6.0.7.3$Linux_X86_64 LibreOffice_project/00m0$Build-3</meta:generator>
    <dc:title>Focus</dc:title>
    <dc:date>2019-04-09T16:23:19.889268615</dc:date>
    <meta:document-statistic meta:object-count="125"/>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office:version="1.2">
  <office:settings>
    <config:config-item-set config:name="ooo:view-settings">
      <config:config-item config:name="VisibleAreaTop" config:type="int">-1903</config:config-item>
      <config:config-item config:name="VisibleAreaLeft" config:type="int">-684</config:config-item>
      <config:config-item config:name="VisibleAreaWidth" config:type="int">32612</config:config-item>
      <config:config-item config:name="VisibleAreaHeight" config:type="int">16351</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true</config:config-item>
          <config:config-item config:name="PageKind" config:type="short">0</config:config-item>
          <config:config-item config:name="SelectedPage" config:type="short">2</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-1903</config:config-item>
          <config:config-item config:name="VisibleAreaLeft" config:type="int">-684</config:config-item>
          <config:config-item config:name="VisibleAreaWidth" config:type="int">32613</config:config-item>
          <config:config-item config:name="VisibleAreaHeight" config:type="int">16352</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config:config-item>
          <config:config-item config:name="GridSnapWidthXDenominator" config:type="int">1</config:config-item>
          <config:config-item config:name="GridSnapWidthYNumerator" config:type="int">200</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 config:name="AnchoredTextOverflowLegacy"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$(brandbaseurl)/share/palette%3B$(user)/config/standard.soc</config:config-item>
      <config:config-item config:name="DashTableURL" config:type="string">$(brandbaseurl)/share/palette%3B$(user)/config/standard.sod</config:config-item>
      <config:config-item config:name="DefaultTabStop" config:type="int">1250</config:config-item>
      <config:config-item config:name="EmbedFonts" config:type="boolean">false</config:config-item>
      <config:config-item-map-indexed config:name="ForbiddenCharacters">
        <config:config-item-map-entry>
          <config:config-item config:name="Language" config:type="string">en</config:config-item>
          <config:config-item config:name="Country" config:type="string">IN</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$(brandbaseurl)/share/palette%3B$(user)/config/standard.sog</config:config-item>
      <config:config-item config:name="HandoutsHorizontal" config:type="boolean">true</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
      <config:config-item config:name="PrinterSetup" config:type="base64Binary"/>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css3t="http://www.w3.org/TR/css3-text/" office:version="1.2">
  <office:font-face-decls>
    <style:font-face style:name="DejaVu Sans1" svg:font-family="'DejaVu Sans'" style:font-adornments="Book" style:font-pitch="variable"/>
    <style:font-face style:name="DejaVu Sans Condensed" svg:font-family="'DejaVu Sans Condensed'" style:font-adornments="Condensed" style:font-pitch="variable"/>
    <style:font-face style:name="Liberation Sans1" svg:font-family="'Liberation Sans'" style:font-adornments="Normal" style:font-pitch="variable"/>
    <style:font-face style:name="Liberation Sans" svg:font-family="'Liberation Sans'" style:font-family-generic="roman" style:font-pitch="variable"/>
    <style:font-face style:name="Liberation Serif" svg:font-family="'Liberation Serif'" style:font-family-generic="roman" style:font-pitch="variable"/>
    <style:font-face style:name="DejaVu Sans" svg:font-family="'DejaVu Sans'" style:font-family-generic="swiss" style:font-pitch="variable"/>
    <style:font-face style:name="DejaVu Sans2" svg:font-family="'DejaVu Sans'" style:font-adornments="Book" style:font-family-generic="swiss" style:font-pitch="variable"/>
    <style:font-face style:name="DejaVu Sans3" svg:font-family="'DejaVu Sans'" style:font-family-generic="system" style:font-pitch="variable"/>
    <style:font-face style:name="Lohit Devanagari" svg:font-family="'Lohit Devanagari'" style:font-family-generic="system" style:font-pitch="variable"/>
    <style:font-face style:name="Noto Sans CJK SC Regular" svg:font-family="'Noto Sans CJK SC Regular'" style:font-family-generic="system" style:font-pitch="variable"/>
  </office:font-face-decls>
  <office:styles>
    <draw:marker draw:name="Arrow" svg:viewBox="0 0 20 30" svg:d="M10 0l-10 30h20z"/>
    <draw:stroke-dash draw:name="Dashed_20__28_var_29__20_1" draw:display-name="Dashed (var) 1" draw:style="rect" draw:dots1="1" draw:dots1-length="0.02cm" draw:dots2="1" draw:dots2-length="0.02cm" draw:distance="0.02cm"/>
    <style:default-style style:family="graphic">
      <style:graphic-properties svg:stroke-color="#3465a4" draw:fill-color="#729fcf" fo:wrap-option="no-wrap"/>
      <style:paragraph-properties style:text-autospace="ideograph-alpha" style:punctuation-wrap="simple" style:line-break="strict" style:font-independent-line-spacing="false">
        <style:tab-stops/>
      </style:paragraph-properties>
      <style:text-properties style:use-window-font-color="true" style:font-name="Liberation Serif" fo:font-size="24pt" fo:language="en" fo:country="IN" style:font-name-asian="DejaVu Sans3" style:font-size-asian="24pt" style:language-asian="zh" style:country-asian="CN" style:font-name-complex="DejaVu Sans3" style:font-size-complex="24pt" style:language-complex="hi" style:country-complex="IN"/>
    </style:default-style>
    <style:style style:name="standard" style:family="graphic">
      <style:graphic-properties draw:stroke="solid" draw:stroke-dash="Dashed_20__28_var_29__20_1" svg:stroke-width="0cm" svg:stroke-color="#000000"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DejaVu Sans1" fo:font-family="'DejaVu Sans'" style:font-style-name="Book" style:font-pitch="variable" fo:font-size="72pt" fo:font-style="normal" fo:text-shadow="none" style:text-underline-style="none" fo:font-weight="normal" style:letter-kerning="true"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Focus-background" style:family="presentation">
      <style:graphic-properties draw:stroke="none" draw:fill="none"/>
      <style:text-properties style:letter-kerning="true"/>
    </style:style>
    <style:style style:name="Focus-backgroundobjects" style:family="presentation">
      <style:graphic-properties draw:stroke="none" draw:fill="none" draw:fill-image-width="0cm" draw:fill-image-height="0cm" draw:textarea-horizontal-align="justify" draw:shadow="hidden" draw:shadow-offset-x="0.2cm" draw:shadow-offset-y="0.2cm" draw:shadow-color="#808080"/>
      <style:text-properties fo:color="#dddddd" style:font-name="DejaVu Sans1" fo:font-family="'DejaVu Sans'" style:font-style-name="Book" style:font-pitch="variable" fo:font-size="14pt" style:letter-kerning="true"/>
    </style:style>
    <style:style style:name="Focus-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DejaVu Sans Condensed" fo:font-family="'DejaVu Sans Condensed'" style:font-style-name="Condensed" style:font-pitch="variable" fo:font-size="20pt" fo:font-style="normal" fo:text-shadow="none" style:text-underline-style="none" fo:font-weight="normal" style:letter-kerning="true" style:text-emphasize="none" style:font-relief="none" style:text-overline-style="none" style:text-overline-color="font-color"/>
    </style:style>
    <style:style style:name="Focus-outline1" style:family="presentation">
      <style:graphic-properties draw:stroke="none" draw:fill="none" draw:auto-grow-height="false" draw:fit-to-size="shrink-to-fit" style:shrink-to-fit="true">
        <text:list-style style:name="Focus-outline1">
          <text:list-level-style-number text:level="1" style:num-format="">
            <style:list-level-properties fo:text-align="center"/>
            <style:text-properties style:use-window-font-color="true" fo:font-size="45%"/>
          </text:list-level-style-number>
          <text:list-level-style-number text:level="2" style:num-format="">
            <style:list-level-properties fo:text-align="center"/>
            <style:text-properties style:use-window-font-color="true" fo:font-size="75%"/>
          </text:list-level-style-number>
          <text:list-level-style-number text:level="3" style:num-format="">
            <style:list-level-properties fo:text-align="center"/>
            <style:text-properties style:use-window-font-color="true" fo:font-size="45%"/>
          </text:list-level-style-number>
          <text:list-level-style-number text:level="4" style:num-format="">
            <style:list-level-properties fo:text-align="center"/>
            <style:text-properties style:use-window-font-color="true" fo:font-size="75%"/>
          </text:list-level-style-number>
          <text:list-level-style-number text:level="5" style:num-format="">
            <style:list-level-properties fo:text-align="center"/>
            <style:text-properties style:use-window-font-color="true" fo:font-size="45%"/>
          </text:list-level-style-number>
          <text:list-level-style-number text:level="6" style:num-format="">
            <style:list-level-properties fo:text-align="center"/>
            <style:text-properties style:use-window-font-color="true" fo:font-size="45%"/>
          </text:list-level-style-number>
          <text:list-level-style-number text:level="7" style:num-format="">
            <style:list-level-properties fo:text-align="center"/>
            <style:text-properties style:use-window-font-color="true" fo:font-size="45%"/>
          </text:list-level-style-number>
          <text:list-level-style-number text:level="8" style:num-format="">
            <style:list-level-properties fo:text-align="center"/>
            <style:text-properties style:use-window-font-color="true" fo:font-size="45%"/>
          </text:list-level-style-number>
          <text:list-level-style-number text:level="9" style:num-format="">
            <style:list-level-properties fo:text-align="center"/>
            <style:text-properties style:use-window-font-color="true" fo:font-size="45%"/>
          </text:list-level-style-number>
          <text:list-level-style-number text:level="10" style:num-format="">
            <style:list-level-properties fo:text-align="center"/>
            <style:text-properties style:use-window-font-color="true" fo:font-size="45%"/>
          </text:list-level-style-number>
        </text:list-style>
      </style:graphic-properties>
      <style:paragraph-properties fo:margin-left="0cm" fo:margin-right="0cm" fo:margin-top="0cm" fo:margin-bottom="0.374cm" fo:text-align="center" fo:text-indent="0cm">
        <style:tab-stops/>
      </style:paragraph-properties>
      <style:text-properties fo:font-variant="normal" fo:text-transform="none" fo:color="#666666" style:text-outline="false" style:text-line-through-style="none" style:text-line-through-type="none" style:font-name="DejaVu Sans2" fo:font-family="'DejaVu Sans'" style:font-style-name="Book" style:font-family-generic="swiss" style:font-pitch="variable" fo:font-size="24pt" fo:font-style="normal" fo:text-shadow="none" style:text-underline-style="none" fo:font-weight="normal" style:letter-kerning="true" style:font-size-asian="18pt" style:font-size-complex="18pt" style:text-emphasize="none" style:font-relief="none" style:text-overline-style="none" style:text-overline-color="font-color"/>
    </style:style>
    <style:style style:name="Focus-outline2" style:family="presentation" style:parent-style-name="Focus-outline1">
      <style:paragraph-properties fo:margin-left="0cm" fo:margin-right="0cm" fo:margin-top="0cm" fo:margin-bottom="0.299cm" fo:text-align="center" fo:text-indent="0cm">
        <style:tab-stops/>
      </style:paragraph-properties>
      <style:text-properties fo:font-size="18pt"/>
    </style:style>
    <style:style style:name="Focus-outline3" style:family="presentation" style:parent-style-name="Focus-outline2">
      <style:paragraph-properties fo:margin-left="0cm" fo:margin-right="0cm" fo:margin-top="0cm" fo:margin-bottom="0.224cm" fo:text-align="center" fo:text-indent="0cm">
        <style:tab-stops/>
      </style:paragraph-properties>
      <style:text-properties fo:font-size="13.5pt"/>
    </style:style>
    <style:style style:name="Focus-outline4" style:family="presentation" style:parent-style-name="Focus-outline3">
      <style:paragraph-properties fo:margin-left="0cm" fo:margin-right="0cm" fo:margin-top="0cm" fo:margin-bottom="0.149cm" fo:text-align="center" fo:text-indent="0cm">
        <style:tab-stops/>
      </style:paragraph-properties>
      <style:text-properties fo:font-size="10.1000003814697pt"/>
    </style:style>
    <style:style style:name="Focus-outline5" style:family="presentation" style:parent-style-name="Focus-outline4">
      <style:paragraph-properties fo:margin-left="0cm" fo:margin-right="0cm" fo:margin-top="0cm" fo:margin-bottom="0.075cm" fo:text-align="center" fo:text-indent="0cm">
        <style:tab-stops/>
      </style:paragraph-properties>
      <style:text-properties fo:font-size="7.59999990463257pt"/>
    </style:style>
    <style:style style:name="Focus-outline6" style:family="presentation" style:parent-style-name="Focus-outline5">
      <style:paragraph-properties fo:margin-left="0cm" fo:margin-right="0cm" fo:margin-top="0cm" fo:margin-bottom="0.074cm" fo:text-align="center" fo:text-indent="0cm">
        <style:tab-stops/>
      </style:paragraph-properties>
      <style:text-properties fo:font-size="5.69999980926514pt"/>
    </style:style>
    <style:style style:name="Focus-outline7" style:family="presentation" style:parent-style-name="Focus-outline6">
      <style:paragraph-properties fo:margin-left="0cm" fo:margin-right="0cm" fo:margin-top="0cm" fo:margin-bottom="0.075cm" fo:text-align="center" fo:text-indent="0cm">
        <style:tab-stops/>
      </style:paragraph-properties>
      <style:text-properties fo:font-size="4.30000019073486pt"/>
    </style:style>
    <style:style style:name="Focus-outline8" style:family="presentation" style:parent-style-name="Focus-outline7">
      <style:paragraph-properties fo:margin-left="0cm" fo:margin-right="0cm" fo:margin-top="0cm" fo:margin-bottom="0.074cm" fo:text-indent="0cm"/>
      <style:text-properties fo:font-size="3.20000004768372pt"/>
    </style:style>
    <style:style style:name="Focus-outline9" style:family="presentation" style:parent-style-name="Focus-outline8">
      <style:paragraph-properties fo:margin-left="0cm" fo:margin-right="0cm" fo:margin-top="0cm" fo:margin-bottom="0.075cm" fo:text-indent="0cm"/>
      <style:text-properties fo:font-size="2.40000009536743pt"/>
    </style:style>
    <style:style style:name="Focus-subtitle" style:family="presentation">
      <style:graphic-properties draw:stroke="none" draw:fill="none" draw:textarea-vertical-align="middle">
        <text:list-style style:name="Focus-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fo:color="#666666" style:text-outline="false" style:text-line-through-style="none" style:text-line-through-type="none" style:font-name="DejaVu Sans1" fo:font-family="'DejaVu Sans'" style:font-style-name="Book" style:font-pitch="variable" fo:font-size="32pt" fo:font-style="normal" fo:text-shadow="none" style:text-underline-style="none" fo:font-weight="normal" style:letter-kerning="true" style:text-emphasize="none" style:font-relief="none" style:text-overline-style="none" style:text-overline-color="font-color"/>
    </style:style>
    <style:style style:name="Focus-title" style:family="presentation">
      <style:graphic-properties draw:stroke="none" draw:fill="none" draw:textarea-vertical-align="middle">
        <text:list-style style:name="Focus-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fo:color="#ffffff" style:text-outline="false" style:text-line-through-style="none" style:text-line-through-type="none" style:font-name="DejaVu Sans2" fo:font-family="'DejaVu Sans'" style:font-style-name="Book" style:font-family-generic="swiss" style:font-pitch="variable" fo:font-size="33pt" fo:font-style="normal" fo:text-shadow="none" style:text-underline-style="none" fo:font-weight="normal" style:letter-kerning="true" style:font-size-asian="18pt" style:font-size-complex="18pt" style:text-emphasize="none" style:font-relief="none" style:text-overline-style="none" style:text-overline-color="font-color"/>
    </style:style>
    <style:style style:name="Focus1-background" style:family="presentation">
      <style:graphic-properties draw:stroke="none" draw:fill="none"/>
      <style:text-properties style:letter-kerning="true"/>
    </style:style>
    <style:style style:name="Focus1-backgroundobjects" style:family="presentation">
      <style:graphic-properties draw:stroke="none" draw:fill="none" draw:fill-image-width="0cm" draw:fill-image-height="0cm" draw:textarea-horizontal-align="justify" draw:shadow="hidden" draw:shadow-offset-x="0.2cm" draw:shadow-offset-y="0.2cm" draw:shadow-color="#808080"/>
      <style:text-properties fo:color="#dddddd" style:font-name="DejaVu Sans1" fo:font-family="'DejaVu Sans'" style:font-style-name="Book" style:font-pitch="variable" fo:font-size="14pt" style:letter-kerning="true"/>
    </style:style>
    <style:style style:name="Focus1-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style:text-emphasize="none" style:font-relief="none" style:text-overline-style="none" style:text-overline-color="font-color"/>
    </style:style>
    <style:style style:name="Focus1-outline1" style:family="presentation">
      <style:graphic-properties draw:stroke="none" draw:fill="solid" draw:fill-color="#000000" draw:auto-grow-height="false" draw:fit-to-size="shrink-to-fit" style:shrink-to-fit="true" draw:shadow-color="#000000">
        <text:list-style style:name="Focus1-outline1">
          <text:list-level-style-bullet text:level="1" text:bullet-char="●">
            <style:list-level-properties text:space-before="0.3cm" text:min-label-width="0.9cm"/>
            <style:text-properties fo:font-family="StarSymbol" fo:color="#666666" fo:font-size="45%"/>
          </text:list-level-style-bullet>
          <text:list-level-style-bullet text:level="2" text:bullet-char="–">
            <style:list-level-properties text:space-before="1.5cm" text:min-label-width="0.9cm"/>
            <style:text-properties fo:font-family="StarSymbol" fo:color="#666666" fo:font-size="75%"/>
          </text:list-level-style-bullet>
          <text:list-level-style-bullet text:level="3" text:bullet-char="●">
            <style:list-level-properties text:space-before="2.8cm" text:min-label-width="0.8cm"/>
            <style:text-properties fo:font-family="StarSymbol" fo:color="#666666" fo:font-size="45%"/>
          </text:list-level-style-bullet>
          <text:list-level-style-bullet text:level="4" text:bullet-char="–">
            <style:list-level-properties text:space-before="4.2cm" text:min-label-width="0.6cm"/>
            <style:text-properties fo:font-family="StarSymbol" fo:color="#666666" fo:font-size="75%"/>
          </text:list-level-style-bullet>
          <text:list-level-style-bullet text:level="5" text:bullet-char="●">
            <style:list-level-properties text:space-before="5.4cm" text:min-label-width="0.6cm"/>
            <style:text-properties fo:font-family="StarSymbol" fo:color="#666666" fo:font-size="45%"/>
          </text:list-level-style-bullet>
          <text:list-level-style-bullet text:level="6" text:bullet-char="●">
            <style:list-level-properties text:space-before="6.6cm" text:min-label-width="0.6cm"/>
            <style:text-properties fo:font-family="StarSymbol" fo:color="#666666" fo:font-size="45%"/>
          </text:list-level-style-bullet>
          <text:list-level-style-bullet text:level="7" text:bullet-char="●">
            <style:list-level-properties text:space-before="7.8cm" text:min-label-width="0.6cm"/>
            <style:text-properties fo:font-family="StarSymbol" fo:color="#666666" fo:font-size="45%"/>
          </text:list-level-style-bullet>
          <text:list-level-style-bullet text:level="8" text:bullet-char="●">
            <style:list-level-properties text:space-before="9cm" text:min-label-width="0.6cm"/>
            <style:text-properties fo:font-family="StarSymbol" fo:color="#666666" fo:font-size="45%"/>
          </text:list-level-style-bullet>
          <text:list-level-style-bullet text:level="9" text:bullet-char="●">
            <style:list-level-properties text:space-before="10.2cm" text:min-label-width="0.6cm"/>
            <style:text-properties fo:font-family="StarSymbol" fo:color="#666666" fo:font-size="45%"/>
          </text:list-level-style-bullet>
          <text:list-level-style-bullet text:level="10" text:bullet-char="●">
            <style:list-level-properties text:space-before="11.4cm" text:min-label-width="0.6cm"/>
            <style:text-properties fo:font-family="StarSymbol" fo:color="#666666" fo:font-size="45%"/>
          </text:list-level-style-bullet>
        </text:list-style>
      </style:graphic-properties>
      <style:paragraph-properties fo:margin-left="0cm" fo:margin-right="0cm" fo:margin-top="0cm" fo:margin-bottom="0.778cm" fo:text-indent="0cm"/>
      <style:text-properties fo:font-variant="normal" fo:text-transform="none" fo:color="#666666" style:text-outline="false" style:text-line-through-style="none" style:text-line-through-type="none" style:font-name="DejaVu Sans" fo:font-family="'DejaVu Sans'" style:font-family-generic="swiss" style:font-pitch="variable" fo:font-size="40.5pt" fo:font-style="normal" fo:text-shadow="none" style:text-underline-style="none" fo:font-weight="normal" style:letter-kerning="true" style:font-size-asian="18pt" style:font-size-complex="18pt" style:text-emphasize="none" style:font-relief="none" style:text-overline-style="none" style:text-overline-color="font-color"/>
    </style:style>
    <style:style style:name="Focus1-outline2" style:family="presentation" style:parent-style-name="Focus1-outline1">
      <style:paragraph-properties fo:margin-left="0cm" fo:margin-right="0cm" fo:margin-top="0cm" fo:margin-bottom="0.3cm" fo:text-indent="0cm"/>
      <style:text-properties fo:font-size="30.3999996185303pt"/>
    </style:style>
    <style:style style:name="Focus1-outline3" style:family="presentation" style:parent-style-name="Focus1-outline2">
      <style:paragraph-properties fo:margin-left="0cm" fo:margin-right="0cm" fo:margin-top="0cm" fo:margin-bottom="0.224cm" fo:text-indent="0cm"/>
      <style:text-properties fo:font-size="22.7999992370605pt"/>
    </style:style>
    <style:style style:name="Focus1-outline4" style:family="presentation" style:parent-style-name="Focus1-outline3">
      <style:paragraph-properties fo:margin-left="0cm" fo:margin-right="0cm" fo:margin-top="0cm" fo:margin-bottom="0.149cm" fo:text-indent="0cm"/>
      <style:text-properties fo:font-size="17.1000003814697pt"/>
    </style:style>
    <style:style style:name="Focus1-outline5" style:family="presentation" style:parent-style-name="Focus1-outline4">
      <style:paragraph-properties fo:margin-left="0cm" fo:margin-right="0cm" fo:margin-top="0cm" fo:margin-bottom="0.074cm" fo:text-indent="0cm"/>
      <style:text-properties fo:font-size="12.8000001907349pt"/>
    </style:style>
    <style:style style:name="Focus1-outline6" style:family="presentation" style:parent-style-name="Focus1-outline5">
      <style:paragraph-properties fo:margin-left="0cm" fo:margin-right="0cm" fo:margin-top="0cm" fo:margin-bottom="0.074cm" fo:text-indent="0cm"/>
      <style:text-properties fo:font-size="9.60000038146973pt"/>
    </style:style>
    <style:style style:name="Focus1-outline7" style:family="presentation" style:parent-style-name="Focus1-outline6">
      <style:paragraph-properties fo:margin-left="0cm" fo:margin-right="0cm" fo:margin-top="0cm" fo:margin-bottom="0.074cm" fo:text-indent="0cm"/>
      <style:text-properties fo:font-size="7.19999980926514pt"/>
    </style:style>
    <style:style style:name="Focus1-outline8" style:family="presentation" style:parent-style-name="Focus1-outline7">
      <style:paragraph-properties fo:margin-left="0cm" fo:margin-right="0cm" fo:margin-top="0cm" fo:margin-bottom="0.074cm" fo:text-indent="0cm"/>
      <style:text-properties fo:font-size="5.40000009536743pt"/>
    </style:style>
    <style:style style:name="Focus1-outline9" style:family="presentation" style:parent-style-name="Focus1-outline8">
      <style:paragraph-properties fo:margin-left="0cm" fo:margin-right="0cm" fo:margin-top="0cm" fo:margin-bottom="0.074cm" fo:text-indent="0cm"/>
      <style:text-properties fo:font-size="4pt"/>
    </style:style>
    <style:style style:name="Focus1-subtitle" style:family="presentation">
      <style:graphic-properties draw:stroke="none" draw:fill="none" draw:textarea-vertical-align="middle">
        <text:list-style style:name="Focus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fo:color="#666666" style:text-outline="false" style:text-line-through-style="none" style:text-line-through-type="none" style:font-name="DejaVu Sans1" fo:font-family="'DejaVu Sans'" style:font-style-name="Book" style:font-pitch="variable" fo:font-size="32pt" fo:font-style="normal" fo:text-shadow="none" style:text-underline-style="none" fo:font-weight="normal" style:letter-kerning="true" style:text-emphasize="none" style:font-relief="none" style:text-overline-style="none" style:text-overline-color="font-color"/>
    </style:style>
    <style:style style:name="Focus1-title" style:family="presentation">
      <style:graphic-properties draw:stroke="none" draw:fill="none" draw:textarea-vertical-align="middle">
        <text:list-style style:name="Focus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fo:color="#000000" style:text-outline="false" style:text-line-through-style="none" style:text-line-through-type="none" style:font-name="DejaVu Sans" fo:font-family="'DejaVu Sans'" style:font-family-generic="swiss" style:font-pitch="variable" fo:font-size="45pt" fo:font-style="normal" fo:text-shadow="none" style:text-underline-style="none" fo:font-weight="normal" style:letter-kerning="true" style:font-size-asian="18pt" style:font-size-complex="18pt" style:text-emphasize="none" style:font-relief="none" style:text-overline-style="none" style:text-overline-color="font-color"/>
    </style:style>
    <style:style style:name="Focus2-background" style:family="presentation">
      <style:graphic-properties draw:stroke="none" draw:fill="none"/>
      <style:text-properties style:letter-kerning="true"/>
    </style:style>
    <style:style style:name="Focus2-backgroundobjects" style:family="presentation">
      <style:graphic-properties draw:textarea-horizontal-align="justify" draw:shadow="hidden" draw:shadow-offset-x="0.2cm" draw:shadow-offset-y="0.2cm" draw:shadow-color="#808080"/>
      <style:text-properties fo:color="#dddddd" style:font-name="Liberation Sans1" fo:font-family="'Liberation Sans'" style:font-style-name="Normal" style:font-pitch="variable" fo:font-size="14pt" style:letter-kerning="true"/>
    </style:style>
    <style:style style:name="Focus2-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DejaVu Sans Condensed" fo:font-family="'DejaVu Sans Condensed'" style:font-style-name="Condensed" style:font-pitch="variable" fo:font-size="20pt" fo:font-style="normal" fo:text-shadow="none" style:text-underline-style="none" fo:font-weight="normal" style:letter-kerning="true" style:text-emphasize="none" style:font-relief="none" style:text-overline-style="none" style:text-overline-color="font-color"/>
    </style:style>
    <style:style style:name="Focus2-outline1" style:family="presentation">
      <style:graphic-properties draw:stroke="none" draw:fill="none" draw:auto-grow-height="false" draw:fit-to-size="shrink-to-fit" style:shrink-to-fit="true">
        <text:list-style style:name="Focus2-outline1">
          <text:list-level-style-bullet text:level="1" text:bullet-char="●">
            <style:list-level-properties text:space-before="0.3cm" text:min-label-width="0.9cm"/>
            <style:text-properties fo:font-family="StarSymbol" fo:color="#666666" fo:font-size="45%"/>
          </text:list-level-style-bullet>
          <text:list-level-style-bullet text:level="2" text:bullet-char="–">
            <style:list-level-properties text:space-before="1.5cm" text:min-label-width="0.9cm"/>
            <style:text-properties fo:font-family="StarSymbol" fo:color="#666666" fo:font-size="75%"/>
          </text:list-level-style-bullet>
          <text:list-level-style-bullet text:level="3" text:bullet-char="●">
            <style:list-level-properties text:space-before="2.8cm" text:min-label-width="0.8cm"/>
            <style:text-properties fo:font-family="StarSymbol" fo:color="#666666" fo:font-size="45%"/>
          </text:list-level-style-bullet>
          <text:list-level-style-bullet text:level="4" text:bullet-char="–">
            <style:list-level-properties text:space-before="4.2cm" text:min-label-width="0.6cm"/>
            <style:text-properties fo:font-family="StarSymbol" fo:color="#666666" fo:font-size="75%"/>
          </text:list-level-style-bullet>
          <text:list-level-style-bullet text:level="5" text:bullet-char="●">
            <style:list-level-properties text:space-before="5.4cm" text:min-label-width="0.6cm"/>
            <style:text-properties fo:font-family="StarSymbol" fo:color="#666666" fo:font-size="45%"/>
          </text:list-level-style-bullet>
          <text:list-level-style-bullet text:level="6" text:bullet-char="●">
            <style:list-level-properties text:space-before="6.6cm" text:min-label-width="0.6cm"/>
            <style:text-properties fo:font-family="StarSymbol" fo:color="#666666" fo:font-size="45%"/>
          </text:list-level-style-bullet>
          <text:list-level-style-bullet text:level="7" text:bullet-char="●">
            <style:list-level-properties text:space-before="7.8cm" text:min-label-width="0.6cm"/>
            <style:text-properties fo:font-family="StarSymbol" fo:color="#666666" fo:font-size="45%"/>
          </text:list-level-style-bullet>
          <text:list-level-style-bullet text:level="8" text:bullet-char="●">
            <style:list-level-properties text:space-before="9cm" text:min-label-width="0.6cm"/>
            <style:text-properties fo:font-family="StarSymbol" fo:color="#666666" fo:font-size="45%"/>
          </text:list-level-style-bullet>
          <text:list-level-style-bullet text:level="9" text:bullet-char="●">
            <style:list-level-properties text:space-before="10.2cm" text:min-label-width="0.6cm"/>
            <style:text-properties fo:font-family="StarSymbol" fo:color="#666666" fo:font-size="45%"/>
          </text:list-level-style-bullet>
          <text:list-level-style-bullet text:level="10" text:bullet-char="●">
            <style:list-level-properties text:space-before="11.4cm" text:min-label-width="0.6cm"/>
            <style:text-properties fo:font-family="StarSymbol" fo:color="#666666" fo:font-size="45%"/>
          </text:list-level-style-bullet>
        </text:list-style>
      </style:graphic-properties>
      <style:paragraph-properties fo:margin-left="0cm" fo:margin-right="0cm" fo:margin-top="0cm" fo:margin-bottom="0.374cm" fo:text-indent="0cm"/>
      <style:text-properties fo:font-variant="normal" fo:text-transform="none" fo:color="#666666" style:text-outline="false" style:text-line-through-style="none" style:text-line-through-type="none" style:font-name="DejaVu Sans" fo:font-family="'DejaVu Sans'" style:font-family-generic="swiss" style:font-pitch="variable" fo:font-size="19.5pt" fo:font-style="normal" fo:text-shadow="none" style:text-underline-style="none" fo:font-weight="normal" style:letter-kerning="true" style:font-size-asian="18pt" style:font-size-complex="18pt" style:text-emphasize="none" style:font-relief="none" style:text-overline-style="none" style:text-overline-color="font-color"/>
    </style:style>
    <style:style style:name="Focus2-outline2" style:family="presentation" style:parent-style-name="Focus2-outline1">
      <style:paragraph-properties fo:margin-left="0cm" fo:margin-right="0cm" fo:margin-top="0cm" fo:margin-bottom="0.299cm" fo:text-indent="0cm"/>
      <style:text-properties fo:font-size="18pt"/>
    </style:style>
    <style:style style:name="Focus2-outline3" style:family="presentation" style:parent-style-name="Focus2-outline2">
      <style:paragraph-properties fo:margin-left="0cm" fo:margin-right="0cm" fo:margin-top="0cm" fo:margin-bottom="0.224cm" fo:text-indent="0cm"/>
      <style:text-properties fo:font-size="15pt"/>
    </style:style>
    <style:style style:name="Focus2-outline4" style:family="presentation" style:parent-style-name="Focus2-outline3">
      <style:paragraph-properties fo:margin-left="0cm" fo:margin-right="0cm" fo:margin-top="0cm" fo:margin-bottom="0.15cm" fo:text-indent="0cm"/>
      <style:text-properties fo:font-size="12pt"/>
    </style:style>
    <style:style style:name="Focus2-outline5" style:family="presentation" style:parent-style-name="Focus2-outline4">
      <style:paragraph-properties fo:margin-left="0cm" fo:margin-right="0cm" fo:margin-top="0cm" fo:margin-bottom="0.074cm" fo:text-indent="0cm"/>
      <style:text-properties fo:font-size="9pt"/>
    </style:style>
    <style:style style:name="Focus2-outline6" style:family="presentation" style:parent-style-name="Focus2-outline5">
      <style:paragraph-properties fo:margin-left="0cm" fo:margin-right="0cm" fo:margin-top="0cm" fo:margin-bottom="0.074cm" fo:text-indent="0cm"/>
      <style:text-properties fo:font-size="6.69999980926514pt"/>
    </style:style>
    <style:style style:name="Focus2-outline7" style:family="presentation" style:parent-style-name="Focus2-outline6">
      <style:paragraph-properties fo:margin-left="0cm" fo:margin-right="0cm" fo:margin-top="0cm" fo:margin-bottom="0.074cm" fo:text-indent="0cm"/>
      <style:text-properties fo:font-size="5pt"/>
    </style:style>
    <style:style style:name="Focus2-outline8" style:family="presentation" style:parent-style-name="Focus2-outline7">
      <style:paragraph-properties fo:margin-left="0cm" fo:margin-right="0cm" fo:margin-top="0cm" fo:margin-bottom="0.074cm" fo:text-indent="0cm"/>
      <style:text-properties fo:font-size="3.79999995231628pt"/>
    </style:style>
    <style:style style:name="Focus2-outline9" style:family="presentation" style:parent-style-name="Focus2-outline8">
      <style:paragraph-properties fo:margin-left="0cm" fo:margin-right="0cm" fo:margin-top="0cm" fo:margin-bottom="0.075cm" fo:text-indent="0cm"/>
      <style:text-properties fo:font-size="2.79999995231628pt"/>
    </style:style>
    <style:style style:name="Focus2-subtitle" style:family="presentation">
      <style:graphic-properties draw:stroke="none" draw:fill="none" draw:textarea-vertical-align="middle">
        <text:list-style style:name="Focus2-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style:text-emphasize="none" style:font-relief="none" style:text-overline-style="none" style:text-overline-color="font-color"/>
    </style:style>
    <style:style style:name="Focus2-title" style:family="presentation">
      <style:graphic-properties draw:stroke="none" draw:fill="none" draw:textarea-vertical-align="middle">
        <text:list-style style:name="Focus2-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fo:color="#333333" style:text-outline="false" style:text-line-through-style="none" style:text-line-through-type="none" style:font-name="DejaVu Sans" fo:font-family="'DejaVu Sans'" style:font-family-generic="swiss" style:font-pitch="variable" fo:font-size="21pt" fo:font-style="normal" fo:text-shadow="none" style:text-underline-style="none" fo:font-weight="normal" style:letter-kerning="true" style:font-size-asian="18pt" style:font-size-complex="18pt" style:text-emphasize="none" style:font-relief="none" style:text-overline-style="none" style:text-overline-color="font-color"/>
    </style:style>
    <style:style style:name="Focus3-background" style:family="presentation">
      <style:graphic-properties draw:stroke="none" draw:fill="none"/>
      <style:text-properties style:letter-kerning="true"/>
    </style:style>
    <style:style style:name="Focus3-backgroundobjects" style:family="presentation">
      <style:graphic-properties draw:textarea-horizontal-align="justify" draw:shadow="hidden" draw:shadow-offset-x="0.2cm" draw:shadow-offset-y="0.2cm" draw:shadow-color="#808080"/>
      <style:text-properties fo:color="#dddddd" style:font-name="DejaVu Sans1" fo:font-family="'DejaVu Sans'" style:font-style-name="Book" style:font-pitch="variable" fo:font-size="14pt" style:letter-kerning="true"/>
    </style:style>
    <style:style style:name="Focus3-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style:text-emphasize="none" style:font-relief="none" style:text-overline-style="none" style:text-overline-color="font-color"/>
    </style:style>
    <style:style style:name="Focus3-outline1" style:family="presentation">
      <style:graphic-properties draw:stroke="none" svg:stroke-color="#3465a4" draw:fill="none" draw:auto-grow-height="false" draw:fit-to-size="shrink-to-fit" style:shrink-to-fit="true" draw:shadow-color="#000000">
        <text:list-style style:name="Focus3-outline1">
          <text:list-level-style-bullet text:level="1" text:bullet-char="●">
            <style:list-level-properties text:space-before="0.3cm" text:min-label-width="0.9cm"/>
            <style:text-properties fo:font-family="StarSymbol" fo:color="#666666" fo:font-size="45%"/>
          </text:list-level-style-bullet>
          <text:list-level-style-bullet text:level="2" text:bullet-char="–">
            <style:list-level-properties text:space-before="1.5cm" text:min-label-width="0.9cm"/>
            <style:text-properties fo:font-family="StarSymbol" fo:color="#666666" fo:font-size="75%"/>
          </text:list-level-style-bullet>
          <text:list-level-style-bullet text:level="3" text:bullet-char="●">
            <style:list-level-properties text:space-before="2.8cm" text:min-label-width="0.8cm"/>
            <style:text-properties fo:font-family="StarSymbol" fo:color="#666666" fo:font-size="45%"/>
          </text:list-level-style-bullet>
          <text:list-level-style-bullet text:level="4" text:bullet-char="–">
            <style:list-level-properties text:space-before="4.2cm" text:min-label-width="0.6cm"/>
            <style:text-properties fo:font-family="StarSymbol" fo:color="#666666" fo:font-size="75%"/>
          </text:list-level-style-bullet>
          <text:list-level-style-bullet text:level="5" text:bullet-char="●">
            <style:list-level-properties text:space-before="5.4cm" text:min-label-width="0.6cm"/>
            <style:text-properties fo:font-family="StarSymbol" fo:color="#666666" fo:font-size="45%"/>
          </text:list-level-style-bullet>
          <text:list-level-style-bullet text:level="6" text:bullet-char="●">
            <style:list-level-properties text:space-before="6.6cm" text:min-label-width="0.6cm"/>
            <style:text-properties fo:font-family="StarSymbol" fo:color="#666666" fo:font-size="45%"/>
          </text:list-level-style-bullet>
          <text:list-level-style-bullet text:level="7" text:bullet-char="●">
            <style:list-level-properties text:space-before="7.8cm" text:min-label-width="0.6cm"/>
            <style:text-properties fo:font-family="StarSymbol" fo:color="#666666" fo:font-size="45%"/>
          </text:list-level-style-bullet>
          <text:list-level-style-bullet text:level="8" text:bullet-char="●">
            <style:list-level-properties text:space-before="9cm" text:min-label-width="0.6cm"/>
            <style:text-properties fo:font-family="StarSymbol" fo:color="#666666" fo:font-size="45%"/>
          </text:list-level-style-bullet>
          <text:list-level-style-bullet text:level="9" text:bullet-char="●">
            <style:list-level-properties text:space-before="10.2cm" text:min-label-width="0.6cm"/>
            <style:text-properties fo:font-family="StarSymbol" fo:color="#666666" fo:font-size="45%"/>
          </text:list-level-style-bullet>
          <text:list-level-style-bullet text:level="10" text:bullet-char="●">
            <style:list-level-properties text:space-before="11.4cm" text:min-label-width="0.6cm"/>
            <style:text-properties fo:font-family="StarSymbol" fo:color="#666666" fo:font-size="45%"/>
          </text:list-level-style-bullet>
        </text:list-style>
      </style:graphic-properties>
      <style:paragraph-properties fo:margin-left="0cm" fo:margin-right="0cm" fo:margin-top="0cm" fo:margin-bottom="0.373cm" fo:text-align="justify" fo:text-indent="0cm"/>
      <style:text-properties fo:font-variant="normal" fo:text-transform="none" fo:color="#000000" style:text-outline="false" style:text-line-through-style="none" style:text-line-through-type="none" style:font-name="DejaVu Sans" fo:font-family="'DejaVu Sans'" style:font-family-generic="swiss" style:font-pitch="variable" fo:font-size="24pt" fo:font-style="normal" fo:text-shadow="none" style:text-underline-style="none" fo:font-weight="normal" style:letter-kerning="true" style:font-size-asian="18pt" style:font-size-complex="18pt" style:text-emphasize="none" style:font-relief="none" style:text-overline-style="none" style:text-overline-color="font-color"/>
    </style:style>
    <style:style style:name="Focus3-outline2" style:family="presentation" style:parent-style-name="Focus3-outline1">
      <style:paragraph-properties fo:margin-left="0cm" fo:margin-right="0cm" fo:margin-top="0cm" fo:margin-bottom="0.3cm" fo:text-indent="0cm"/>
      <style:text-properties fo:font-size="21pt"/>
    </style:style>
    <style:style style:name="Focus3-outline3" style:family="presentation" style:parent-style-name="Focus3-outline2">
      <style:paragraph-properties fo:margin-left="0cm" fo:margin-right="0cm" fo:margin-top="0cm" fo:margin-bottom="0.224cm" fo:text-indent="0cm"/>
      <style:text-properties fo:font-size="18pt"/>
    </style:style>
    <style:style style:name="Focus3-outline4" style:family="presentation" style:parent-style-name="Focus3-outline3">
      <style:paragraph-properties fo:margin-left="0cm" fo:margin-right="0cm" fo:margin-top="0cm" fo:margin-bottom="0.149cm" fo:text-indent="0cm"/>
      <style:text-properties fo:font-size="15pt"/>
    </style:style>
    <style:style style:name="Focus3-outline5" style:family="presentation" style:parent-style-name="Focus3-outline4">
      <style:paragraph-properties fo:margin-left="0cm" fo:margin-right="0cm" fo:margin-top="0cm" fo:margin-bottom="0.074cm" fo:text-indent="0cm"/>
      <style:text-properties fo:font-size="15pt"/>
    </style:style>
    <style:style style:name="Focus3-outline6" style:family="presentation" style:parent-style-name="Focus3-outline5">
      <style:paragraph-properties fo:margin-left="0cm" fo:margin-right="0cm" fo:margin-top="0cm" fo:margin-bottom="0.074cm" fo:text-indent="0cm"/>
      <style:text-properties fo:font-size="15pt"/>
    </style:style>
    <style:style style:name="Focus3-outline7" style:family="presentation" style:parent-style-name="Focus3-outline6">
      <style:paragraph-properties fo:margin-left="0cm" fo:margin-right="0cm" fo:margin-top="0cm" fo:margin-bottom="0.074cm" fo:text-indent="0cm"/>
      <style:text-properties fo:font-size="15pt"/>
    </style:style>
    <style:style style:name="Focus3-outline8" style:family="presentation" style:parent-style-name="Focus3-outline7">
      <style:paragraph-properties fo:margin-left="0cm" fo:margin-right="0cm" fo:margin-top="0cm" fo:margin-bottom="0.074cm" fo:text-indent="0cm"/>
      <style:text-properties fo:font-size="15pt"/>
    </style:style>
    <style:style style:name="Focus3-outline9" style:family="presentation" style:parent-style-name="Focus3-outline8">
      <style:paragraph-properties fo:margin-left="0cm" fo:margin-right="0cm" fo:margin-top="0cm" fo:margin-bottom="0.074cm" fo:text-indent="0cm"/>
      <style:text-properties fo:font-size="15pt"/>
    </style:style>
    <style:style style:name="Focus3-subtitle" style:family="presentation">
      <style:graphic-properties draw:stroke="none" draw:fill="none" draw:textarea-vertical-align="middle">
        <text:list-style style:name="Focus3-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fo:color="#666666" style:text-outline="false" style:text-line-through-style="none" style:text-line-through-type="none" style:font-name="DejaVu Sans1" fo:font-family="'DejaVu Sans'" style:font-style-name="Book" style:font-pitch="variable" fo:font-size="32pt" fo:font-style="normal" fo:text-shadow="none" style:text-underline-style="none" fo:font-weight="normal" style:letter-kerning="true" style:text-emphasize="none" style:font-relief="none" style:text-overline-style="none" style:text-overline-color="font-color"/>
    </style:style>
    <style:style style:name="Focus3-title" style:family="presentation">
      <style:graphic-properties draw:stroke="none" draw:fill="none" draw:textarea-vertical-align="middle">
        <text:list-style style:name="Focus3-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fo:color="#333333" style:text-outline="false" style:text-line-through-style="none" style:text-line-through-type="none" style:font-name="DejaVu Sans" fo:font-family="'DejaVu Sans'" style:font-family-generic="swiss" style:font-pitch="variable" fo:font-size="36pt" fo:font-style="normal" fo:text-shadow="none" style:text-underline-style="none" fo:font-weight="normal" style:letter-kerning="true" style:font-size-asian="18pt" style:font-size-complex="18pt"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1">
      <presentation:placeholder presentation:object="title" svg:x="2.058cm" svg:y="1.743cm" svg:width="23.912cm" svg:height="3.507cm"/>
      <presentation:placeholder presentation:object="outline" svg:x="2.058cm" svg:y="5.838cm" svg:width="23.912cm" svg:height="13.23cm"/>
    </style:presentation-page-layout>
  </office:styles>
  <office:automatic-styles>
    <style:page-layout style:name="PM0">
      <style:page-layout-properties fo:margin-top="0cm" fo:margin-bottom="0cm" fo:margin-left="0cm" fo:margin-right="0cm" fo:page-width="21.59cm" fo:page-height="27.94cm" style:print-orientation="portrait"/>
    </style:page-layout>
    <style:page-layout style:name="PM1">
      <style:page-layout-properties fo:margin-top="0cm" fo:margin-bottom="0cm" fo:margin-left="0cm" fo:margin-right="0cm" fo:page-width="28cm" fo:page-height="15.75cm" style:print-orientation="landscape"/>
    </style:page-layout>
    <style:style style:name="Mdp1" style:family="drawing-page">
      <style:drawing-page-properties draw:background-size="border" draw:fill="none"/>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397cm"/>
    </style:style>
    <style:style style:name="Mgr2" style:family="graphic" style:parent-style-name="standard">
      <style:graphic-properties draw:stroke="none" draw:fill="none" draw:fill-color="#ffffff" draw:textarea-vertical-align="bottom" draw:auto-grow-height="false" fo:min-height="1.397cm"/>
    </style:style>
    <style:style style:name="Mgr3" style:family="graphic" style:parent-style-name="standard">
      <style:graphic-properties draw:stroke="none" draw:fill="none" draw:textarea-vertical-align="middle" draw:color-mode="standard" draw:luminance="0%" draw:contrast="0%" draw:gamma="100%" draw:red="0%" draw:green="0%" draw:blue="0%" fo:clip="rect(0cm, 0cm, 0cm, 0cm)" draw:image-opacity="100%" style:mirror="none"/>
    </style:style>
    <style:style style:name="Mpr1" style:family="presentation" style:parent-style-name="Focus-backgroundobjects">
      <style:graphic-properties draw:stroke="none" draw:fill="none" draw:fill-color="#ffffff" draw:auto-grow-height="false" fo:min-height="1.449cm"/>
    </style:style>
    <style:style style:name="Mpr2" style:family="presentation" style:parent-style-name="Focus-backgroundobjects">
      <style:graphic-properties draw:stroke="none" draw:fill="none" draw:fill-color="#ffffff" draw:auto-grow-height="false" fo:min-height="1.397cm"/>
    </style:style>
    <style:style style:name="Mpr3" style:family="presentation" style:parent-style-name="Focus-backgroundobjects">
      <style:graphic-properties draw:stroke="none" draw:fill="none" draw:fill-color="#ffffff" draw:textarea-vertical-align="bottom" draw:auto-grow-height="false" fo:min-height="1.397cm"/>
    </style:style>
    <style:style style:name="Mpr4" style:family="presentation" style:parent-style-name="Focus1-backgroundobjects">
      <style:graphic-properties draw:stroke="none" draw:fill="none" draw:fill-color="#ffffff" draw:auto-grow-height="false" fo:min-height="1.449cm"/>
    </style:style>
    <style:style style:name="Mpr5" style:family="presentation" style:parent-style-name="Focus1-backgroundobjects">
      <style:graphic-properties draw:stroke="none" draw:fill="none" draw:fill-color="#ffffff" draw:auto-grow-height="false" fo:min-height="1.397cm"/>
    </style:style>
    <style:style style:name="Mpr6" style:family="presentation" style:parent-style-name="Focus1-backgroundobjects">
      <style:graphic-properties draw:stroke="none" draw:fill="none" draw:fill-color="#ffffff" draw:textarea-vertical-align="bottom" draw:auto-grow-height="false" fo:min-height="1.397cm"/>
    </style:style>
    <style:style style:name="Mpr7" style:family="presentation" style:parent-style-name="Focus2-backgroundobjects">
      <style:graphic-properties draw:stroke="none" draw:fill="none" draw:fill-color="#ffffff" draw:auto-grow-height="false" fo:min-height="1.449cm"/>
    </style:style>
    <style:style style:name="Mpr8" style:family="presentation" style:parent-style-name="Focus2-backgroundobjects">
      <style:graphic-properties draw:stroke="none" draw:fill="none" draw:fill-color="#ffffff" draw:auto-grow-height="false" fo:min-height="1.397cm"/>
    </style:style>
    <style:style style:name="Mpr9" style:family="presentation" style:parent-style-name="Focus2-backgroundobjects">
      <style:graphic-properties draw:stroke="none" draw:fill="none" draw:fill-color="#ffffff" draw:textarea-vertical-align="bottom" draw:auto-grow-height="false" fo:min-height="1.397cm"/>
    </style:style>
    <style:style style:name="Mpr10" style:family="presentation" style:parent-style-name="Focus3-backgroundobjects">
      <style:graphic-properties draw:stroke="none" draw:fill="none" draw:fill-color="#ffffff" draw:auto-grow-height="false" fo:min-height="1.449cm"/>
    </style:style>
    <style:style style:name="Mpr11" style:family="presentation" style:parent-style-name="Focus3-backgroundobjects">
      <style:graphic-properties draw:stroke="none" draw:fill="none" draw:fill-color="#ffffff" draw:auto-grow-height="false" fo:min-height="1.397cm"/>
    </style:style>
    <style:style style:name="Mpr12" style:family="presentation" style:parent-style-name="Focus3-backgroundobjects">
      <style:graphic-properties draw:stroke="none" draw:fill="none" draw:fill-color="#ffffff" draw:textarea-vertical-align="bottom" draw:auto-grow-height="false" fo:min-height="1.397cm"/>
    </style:style>
    <style:style style:name="MP1" style:family="paragraph">
      <style:text-properties fo:font-size="14pt"/>
    </style:style>
    <style:style style:name="MP2" style:family="paragraph">
      <loext:graphic-properties draw:fill="none" draw:fill-color="#ffffff"/>
      <style:text-properties fo:font-size="14pt"/>
    </style:style>
    <style:style style:name="MP3" style:family="paragraph">
      <style:paragraph-properties fo:text-align="end"/>
      <style:text-properties fo:font-size="14pt"/>
    </style:style>
    <style:style style:name="MP4" style:family="paragraph">
      <loext:graphic-properties draw:fill="none" draw:fill-color="#ffffff"/>
      <style:paragraph-properties fo:text-align="end"/>
      <style:text-properties fo:font-size="14pt"/>
    </style:style>
    <style:style style:name="MP5" style:family="paragraph">
      <style:paragraph-properties fo:text-align="center"/>
      <style:text-properties fo:font-size="14pt"/>
    </style:style>
    <style:style style:name="MP6" style:family="paragraph">
      <loext:graphic-properties draw:fill="none" draw:fill-color="#ffffff"/>
      <style:paragraph-properties fo:text-align="center"/>
      <style:text-properties fo:font-size="14pt"/>
    </style:style>
    <style:style style:name="MP7" style:family="paragraph">
      <loext:graphic-properties draw:fill="none"/>
      <style:paragraph-properties fo:text-align="center"/>
    </style:style>
    <style:style style:name="MP8" style:family="paragraph">
      <style:paragraph-properties fo:text-align="justify"/>
      <style:text-properties fo:color="#dddddd" style:font-name="DejaVu Sans2" fo:font-size="14pt"/>
    </style:style>
    <style:style style:name="MP9" style:family="paragraph">
      <loext:graphic-properties draw:fill="none" draw:fill-color="#ffffff"/>
      <style:paragraph-properties fo:text-align="justify"/>
      <style:text-properties fo:color="#dddddd" style:font-name="DejaVu Sans2" fo:font-size="14pt"/>
    </style:style>
    <style:style style:name="MP10" style:family="paragraph">
      <style:paragraph-properties fo:text-align="center"/>
      <style:text-properties fo:color="#dddddd" style:font-name="DejaVu Sans2" fo:font-size="14pt"/>
    </style:style>
    <style:style style:name="MP11" style:family="paragraph">
      <loext:graphic-properties draw:fill="none" draw:fill-color="#ffffff"/>
      <style:paragraph-properties fo:text-align="center"/>
      <style:text-properties fo:color="#dddddd" style:font-name="DejaVu Sans2" fo:font-size="14pt"/>
    </style:style>
    <style:style style:name="MP12" style:family="paragraph">
      <style:paragraph-properties fo:text-align="end"/>
      <style:text-properties fo:color="#dddddd" style:font-name="DejaVu Sans2" fo:font-size="14pt"/>
    </style:style>
    <style:style style:name="MP13" style:family="paragraph">
      <loext:graphic-properties draw:fill="none" draw:fill-color="#ffffff"/>
      <style:paragraph-properties fo:text-align="end"/>
      <style:text-properties fo:color="#dddddd" style:font-name="DejaVu Sans2" fo:font-size="14pt"/>
    </style:style>
    <style:style style:name="MP14" style:family="paragraph">
      <style:text-properties fo:color="#dddddd" style:font-name="DejaVu Sans2" fo:font-size="14pt"/>
    </style:style>
    <style:style style:name="MP15" style:family="paragraph">
      <loext:graphic-properties draw:fill="none" draw:fill-color="#ffffff"/>
      <style:text-properties fo:color="#dddddd" style:font-name="DejaVu Sans2" fo:font-size="14pt"/>
    </style:style>
    <style:style style:name="MP16" style:family="paragraph">
      <style:paragraph-properties fo:text-align="center"/>
      <style:text-properties fo:color="#808080" style:font-name="DejaVu Sans2" fo:font-size="14pt"/>
    </style:style>
    <style:style style:name="MP17" style:family="paragraph">
      <loext:graphic-properties draw:fill="none" draw:fill-color="#ffffff"/>
      <style:paragraph-properties fo:text-align="center"/>
      <style:text-properties fo:color="#808080" style:font-name="DejaVu Sans2" fo:font-size="14pt"/>
    </style:style>
    <style:style style:name="MT1" style:family="text">
      <style:text-properties fo:font-size="14pt"/>
    </style:style>
    <style:style style:name="MT2" style:family="text">
      <style:text-properties fo:color="#dddddd" style:font-name="DejaVu Sans2" fo:font-size="14pt"/>
    </style:style>
    <style:style style:name="MT3" style:family="text">
      <style:text-properties fo:color="#808080" style:font-name="DejaVu Sans2" fo:font-size="14pt"/>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frame draw:style-name="Mgr1" draw:text-style-name="MP2" draw:layer="backgroundobjects" svg:width="9.369cm" svg:height="1.396cm" svg:x="0cm" svg:y="0cm" presentation:class="header">
        <draw:text-box>
          <text:p text:style-name="MP1">
            <text:span text:style-name="MT1">
              <presentation:header/>
            </text:span>
          </text:p>
        </draw:text-box>
      </draw:frame>
      <draw:frame draw:style-name="Mgr1" draw:text-style-name="MP4" draw:layer="backgroundobjects" svg:width="9.369cm" svg:height="1.396cm" svg:x="12.22cm" svg:y="0cm" presentation:class="date-time">
        <draw:text-box>
          <text:p text:style-name="MP3">
            <text:span text:style-name="MT1">
              <presentation:date-time/>
            </text:span>
          </text:p>
        </draw:text-box>
      </draw:frame>
      <draw:frame draw:style-name="Mgr2" draw:text-style-name="MP2" draw:layer="backgroundobjects" svg:width="9.369cm" svg:height="1.396cm" svg:x="0cm" svg:y="26.543cm" presentation:class="footer">
        <draw:text-box>
          <text:p text:style-name="MP1">
            <text:span text:style-name="MT1">
              <presentation:footer/>
            </text:span>
          </text:p>
        </draw:text-box>
      </draw:frame>
      <draw:frame draw:style-name="Mgr2" draw:text-style-name="MP4" draw:layer="backgroundobjects" svg:width="9.369cm" svg:height="1.396cm" svg:x="12.22cm" svg:y="26.543cm" presentation:class="page-number">
        <draw:text-box>
          <text:p text:style-name="MP3">
            <text:span text:style-name="MT1">
              <text:page-number>&lt;number&gt;</text:page-number>
            </text:span>
          </text:p>
        </draw:text-box>
      </draw:frame>
      <draw:page-thumbnail draw:layer="backgroundobjects" svg:width="9.294cm" svg:height="5.227cm" svg:x="1cm" svg:y="3.307cm"/>
      <draw:page-thumbnail draw:layer="backgroundobjects" svg:width="9.294cm" svg:height="5.227cm" svg:x="1cm" svg:y="11.355cm"/>
      <draw:page-thumbnail draw:layer="backgroundobjects" svg:width="9.294cm" svg:height="5.227cm" svg:x="1cm" svg:y="19.403cm"/>
      <draw:page-thumbnail draw:layer="backgroundobjects" svg:width="9.294cm" svg:height="5.227cm" svg:x="11.295cm" svg:y="3.307cm"/>
      <draw:page-thumbnail draw:layer="backgroundobjects" svg:width="9.294cm" svg:height="5.227cm" svg:x="11.295cm" svg:y="11.355cm"/>
      <draw:page-thumbnail draw:layer="backgroundobjects" svg:width="9.294cm" svg:height="5.227cm" svg:x="11.295cm" svg:y="19.403cm"/>
    </style:handout-master>
    <style:master-page style:name="Focus" style:page-layout-name="PM1" draw:style-name="Mdp1">
      <draw:frame presentation:style-name="Mpr1" draw:text-style-name="MP2" draw:layer="backgroundobjects" svg:width="6.523cm" svg:height="1.086cm" svg:x="1.4cm" svg:y="14.348cm" presentation:class="date-time">
        <draw:text-box>
          <text:p text:style-name="MP1">
            <text:span text:style-name="MT1">
              <presentation:date-time/>
            </text:span>
          </text:p>
        </draw:text-box>
      </draw:frame>
      <draw:frame presentation:style-name="Mpr1" draw:text-style-name="MP6" draw:layer="backgroundobjects" svg:width="8.875cm" svg:height="1.086cm" svg:x="9.576cm" svg:y="14.348cm" presentation:class="footer">
        <draw:text-box>
          <text:p text:style-name="MP5">
            <text:span text:style-name="MT1">
              <presentation:footer/>
            </text:span>
          </text:p>
        </draw:text-box>
      </draw:frame>
      <draw:frame presentation:style-name="Mpr1" draw:text-style-name="MP4" draw:layer="backgroundobjects" svg:width="6.523cm" svg:height="1.086cm" svg:x="20.076cm" svg:y="14.348cm" presentation:class="page-number">
        <draw:text-box>
          <text:p text:style-name="MP3">
            <text:span text:style-name="MT1">
              <text:page-number>&lt;number&gt;</text:page-number>
            </text:span>
          </text:p>
        </draw:text-box>
      </draw:frame>
      <draw:frame draw:style-name="Mgr3" draw:text-style-name="MP7" draw:layer="backgroundobjects" svg:width="28.294cm" svg:height="15.825cm" svg:x="-0.1cm" svg:y="0.001cm">
        <draw:image xlink:href="Pictures/2000000E0000634100004A4C8B8C0B6EC20B2683.svm" xlink:type="simple" xlink:show="embed" xlink:actuate="onLoad">
          <text:p/>
        </draw:image>
        <draw:image xlink:href="Pictures/10000200000003C0000002CF6BF19C15FBAB7402.png" xlink:type="simple" xlink:show="embed" xlink:actuate="onLoad"/>
      </draw:frame>
      <draw:frame presentation:style-name="Focus-outline1" draw:layer="backgroundobjects" svg:width="7.116cm" svg:height="5.149cm" svg:x="10.404cm" svg:y="5.309cm" presentation:class="outline" presentation:placeholder="true">
        <draw:text-box/>
      </draw:frame>
      <draw:frame presentation:style-name="Focus-title" draw:layer="backgroundobjects" svg:width="11.221cm" svg:height="2.63cm" svg:x="1.4cm" svg:y="0.627cm" presentation:class="title" presentation:placeholder="true">
        <draw:text-box/>
      </draw:frame>
      <presentation:notes style:page-layout-name="PM0">
        <draw:page-thumbnail presentation:style-name="Focus-title" draw:layer="backgroundobjects" svg:width="13.968cm" svg:height="10.476cm" svg:x="3.81cm" svg:y="2.123cm" presentation:class="page"/>
        <draw:frame presentation:style-name="Focus-notes" draw:layer="backgroundobjects" svg:width="17.271cm" svg:height="12.572cm" svg:x="2.159cm" svg:y="13.271cm" presentation:class="notes" presentation:placeholder="true">
          <draw:text-box/>
        </draw:frame>
        <draw:frame presentation:style-name="Mpr2" draw:text-style-name="MP2" draw:layer="backgroundobjects" svg:width="9.369cm" svg:height="1.396cm" svg:x="0cm" svg:y="0cm" presentation:class="header">
          <draw:text-box>
            <text:p text:style-name="MP1">
              <text:span text:style-name="MT1">
                <presentation:header/>
              </text:span>
            </text:p>
          </draw:text-box>
        </draw:frame>
        <draw:frame presentation:style-name="Mpr2" draw:text-style-name="MP4" draw:layer="backgroundobjects" svg:width="9.369cm" svg:height="1.396cm" svg:x="12.22cm" svg:y="0cm" presentation:class="date-time">
          <draw:text-box>
            <text:p text:style-name="MP3">
              <text:span text:style-name="MT1">
                <presentation:date-time/>
              </text:span>
            </text:p>
          </draw:text-box>
        </draw:frame>
        <draw:frame presentation:style-name="Mpr3" draw:text-style-name="MP2" draw:layer="backgroundobjects" svg:width="9.369cm" svg:height="1.396cm" svg:x="0cm" svg:y="26.543cm" presentation:class="footer">
          <draw:text-box>
            <text:p text:style-name="MP1">
              <text:span text:style-name="MT1">
                <presentation:footer/>
              </text:span>
            </text:p>
          </draw:text-box>
        </draw:frame>
        <draw:frame presentation:style-name="Mpr3" draw:text-style-name="MP4" draw:layer="backgroundobjects" svg:width="9.369cm" svg:height="1.396cm" svg:x="12.22cm" svg:y="26.543cm" presentation:class="page-number">
          <draw:text-box>
            <text:p text:style-name="MP3">
              <text:span text:style-name="MT1">
                <text:page-number>&lt;number&gt;</text:page-number>
              </text:span>
            </text:p>
          </draw:text-box>
        </draw:frame>
      </presentation:notes>
    </style:master-page>
    <style:master-page style:name="Focus1" style:page-layout-name="PM1" draw:style-name="Mdp1">
      <draw:frame draw:style-name="Mgr3" draw:text-style-name="MP7" draw:layer="backgroundobjects" svg:width="28.296cm" svg:height="15.83cm" svg:x="-0.102cm" svg:y="0cm">
        <draw:image xlink:href="Pictures/2000000E0000634100004A4C2A08177FA3DF9654.svm" xlink:type="simple" xlink:show="embed" xlink:actuate="onLoad">
          <text:p/>
        </draw:image>
        <draw:image xlink:href="Pictures/10000200000003C0000002CF3BEEB58DA2FE39DE.png" xlink:type="simple" xlink:show="embed" xlink:actuate="onLoad"/>
      </draw:frame>
      <draw:frame presentation:style-name="Focus1-title" draw:layer="backgroundobjects" svg:width="12.14cm" svg:height="2.63cm" svg:x="7.912cm" svg:y="2.879cm" presentation:class="title" presentation:placeholder="true">
        <draw:text-box/>
      </draw:frame>
      <draw:frame presentation:style-name="Focus1-outline1" draw:layer="backgroundobjects" svg:width="12.244cm" svg:height="7.067cm" svg:x="7.911cm" svg:y="5.686cm" presentation:class="outline" presentation:placeholder="true">
        <draw:text-box/>
      </draw:frame>
      <draw:frame presentation:style-name="Mpr4" draw:text-style-name="MP9" draw:layer="backgroundobjects" svg:width="6.523cm" svg:height="1.086cm" svg:x="0.398cm" svg:y="14.889cm" presentation:class="date-time">
        <draw:text-box>
          <text:p text:style-name="MP8">
            <text:span text:style-name="MT2">
              <presentation:date-time/>
            </text:span>
          </text:p>
        </draw:text-box>
      </draw:frame>
      <draw:frame presentation:style-name="Mpr4" draw:text-style-name="MP11" draw:layer="backgroundobjects" svg:width="8.875cm" svg:height="1.086cm" svg:x="9.576cm" svg:y="14.889cm" presentation:class="footer">
        <draw:text-box>
          <text:p text:style-name="MP10">
            <text:span text:style-name="MT2">
              <presentation:footer/>
            </text:span>
          </text:p>
        </draw:text-box>
      </draw:frame>
      <draw:frame presentation:style-name="Mpr4" draw:text-style-name="MP13" draw:layer="backgroundobjects" svg:width="6.523cm" svg:height="1.086cm" svg:x="21.171cm" svg:y="14.889cm" presentation:class="page-number">
        <draw:text-box>
          <text:p text:style-name="MP12">
            <text:span text:style-name="MT2">
              <text:page-number>&lt;number&gt;</text:page-number>
            </text:span>
          </text:p>
        </draw:text-box>
      </draw:frame>
      <presentation:notes style:page-layout-name="PM0">
        <draw:page-thumbnail presentation:style-name="Focus1-title" draw:layer="backgroundobjects" svg:width="13.968cm" svg:height="10.476cm" svg:x="3.81cm" svg:y="2.123cm" presentation:class="page"/>
        <draw:frame presentation:style-name="Focus1-notes" draw:layer="backgroundobjects" svg:width="17.271cm" svg:height="12.572cm" svg:x="2.159cm" svg:y="13.271cm" presentation:class="notes" presentation:placeholder="true">
          <draw:text-box/>
        </draw:frame>
        <draw:frame presentation:style-name="Mpr5" draw:text-style-name="MP2" draw:layer="backgroundobjects" svg:width="9.369cm" svg:height="1.396cm" svg:x="0cm" svg:y="0cm" presentation:class="header">
          <draw:text-box>
            <text:p text:style-name="MP1">
              <text:span text:style-name="MT1">
                <presentation:header/>
              </text:span>
            </text:p>
          </draw:text-box>
        </draw:frame>
        <draw:frame presentation:style-name="Mpr5" draw:text-style-name="MP4" draw:layer="backgroundobjects" svg:width="9.369cm" svg:height="1.396cm" svg:x="12.22cm" svg:y="0cm" presentation:class="date-time">
          <draw:text-box>
            <text:p text:style-name="MP3">
              <text:span text:style-name="MT1">
                <presentation:date-time/>
              </text:span>
            </text:p>
          </draw:text-box>
        </draw:frame>
        <draw:frame presentation:style-name="Mpr6" draw:text-style-name="MP2" draw:layer="backgroundobjects" svg:width="9.369cm" svg:height="1.396cm" svg:x="0cm" svg:y="26.543cm" presentation:class="footer">
          <draw:text-box>
            <text:p text:style-name="MP1">
              <text:span text:style-name="MT1">
                <presentation:footer/>
              </text:span>
            </text:p>
          </draw:text-box>
        </draw:frame>
        <draw:frame presentation:style-name="Mpr6" draw:text-style-name="MP4" draw:layer="backgroundobjects" svg:width="9.369cm" svg:height="1.396cm" svg:x="12.22cm" svg:y="26.543cm" presentation:class="page-number">
          <draw:text-box>
            <text:p text:style-name="MP3">
              <text:span text:style-name="MT1">
                <text:page-number>&lt;number&gt;</text:page-number>
              </text:span>
            </text:p>
          </draw:text-box>
        </draw:frame>
      </presentation:notes>
    </style:master-page>
    <style:master-page style:name="Focus2" style:page-layout-name="PM1" draw:style-name="Mdp1">
      <draw:frame draw:style-name="Mgr3" draw:text-style-name="MP7" draw:layer="backgroundobjects" svg:width="28.296cm" svg:height="15.83cm" svg:x="-0.102cm" svg:y="0.001cm">
        <draw:image xlink:href="Pictures/2000000E0000634100004A4CCD2247D4D39A5527.svm" xlink:type="simple" xlink:show="embed" xlink:actuate="onLoad">
          <text:p/>
        </draw:image>
        <draw:image xlink:href="Pictures/10000200000003C0000002CF5D57D8BBBA492834.png" xlink:type="simple" xlink:show="embed" xlink:actuate="onLoad"/>
      </draw:frame>
      <draw:frame presentation:style-name="Focus2-title" draw:layer="backgroundobjects" svg:width="18.313cm" svg:height="2.63cm" svg:x="4.903cm" svg:y="0.627cm" presentation:class="title" presentation:placeholder="true">
        <draw:text-box/>
      </draw:frame>
      <draw:frame presentation:style-name="Focus2-outline1" draw:layer="backgroundobjects" svg:width="18.313cm" svg:height="10.147cm" svg:x="4.903cm" svg:y="3.685cm" presentation:class="outline" presentation:placeholder="true">
        <draw:text-box/>
      </draw:frame>
      <draw:frame presentation:style-name="Mpr7" draw:text-style-name="MP15" draw:layer="backgroundobjects" svg:width="6.523cm" svg:height="1.086cm" svg:x="0.398cm" svg:y="14.889cm" presentation:class="date-time">
        <draw:text-box>
          <text:p text:style-name="MP14">
            <text:span text:style-name="MT2">
              <presentation:date-time/>
            </text:span>
          </text:p>
        </draw:text-box>
      </draw:frame>
      <draw:frame presentation:style-name="Mpr7" draw:text-style-name="MP17" draw:layer="backgroundobjects" svg:width="8.875cm" svg:height="1.086cm" svg:x="9.576cm" svg:y="14.889cm" presentation:class="footer">
        <draw:text-box>
          <text:p text:style-name="MP16">
            <text:span text:style-name="MT3">
              <presentation:footer/>
            </text:span>
          </text:p>
        </draw:text-box>
      </draw:frame>
      <draw:frame presentation:style-name="Mpr7" draw:text-style-name="MP13" draw:layer="backgroundobjects" svg:width="6.523cm" svg:height="1.086cm" svg:x="21.171cm" svg:y="14.889cm" presentation:class="page-number">
        <draw:text-box>
          <text:p text:style-name="MP12">
            <text:span text:style-name="MT2">
              <text:page-number>&lt;number&gt;</text:page-number>
            </text:span>
          </text:p>
        </draw:text-box>
      </draw:frame>
      <presentation:notes style:page-layout-name="PM0">
        <draw:page-thumbnail presentation:style-name="Focus2-title" draw:layer="backgroundobjects" svg:width="13.968cm" svg:height="10.476cm" svg:x="3.81cm" svg:y="2.123cm" presentation:class="page"/>
        <draw:frame presentation:style-name="Focus2-notes" draw:layer="backgroundobjects" svg:width="17.271cm" svg:height="12.572cm" svg:x="2.159cm" svg:y="13.271cm" presentation:class="notes" presentation:placeholder="true">
          <draw:text-box/>
        </draw:frame>
        <draw:frame presentation:style-name="Mpr8" draw:text-style-name="MP2" draw:layer="backgroundobjects" svg:width="9.369cm" svg:height="1.396cm" svg:x="0cm" svg:y="0cm" presentation:class="header">
          <draw:text-box>
            <text:p text:style-name="MP1">
              <text:span text:style-name="MT1">
                <presentation:header/>
              </text:span>
            </text:p>
          </draw:text-box>
        </draw:frame>
        <draw:frame presentation:style-name="Mpr8" draw:text-style-name="MP4" draw:layer="backgroundobjects" svg:width="9.369cm" svg:height="1.396cm" svg:x="12.22cm" svg:y="0cm" presentation:class="date-time">
          <draw:text-box>
            <text:p text:style-name="MP3">
              <text:span text:style-name="MT1">
                <presentation:date-time/>
              </text:span>
            </text:p>
          </draw:text-box>
        </draw:frame>
        <draw:frame presentation:style-name="Mpr9" draw:text-style-name="MP2" draw:layer="backgroundobjects" svg:width="9.369cm" svg:height="1.396cm" svg:x="0cm" svg:y="26.543cm" presentation:class="footer">
          <draw:text-box>
            <text:p text:style-name="MP1">
              <text:span text:style-name="MT1">
                <presentation:footer/>
              </text:span>
            </text:p>
          </draw:text-box>
        </draw:frame>
        <draw:frame presentation:style-name="Mpr9" draw:text-style-name="MP4" draw:layer="backgroundobjects" svg:width="9.369cm" svg:height="1.396cm" svg:x="12.22cm" svg:y="26.543cm" presentation:class="page-number">
          <draw:text-box>
            <text:p text:style-name="MP3">
              <text:span text:style-name="MT1">
                <text:page-number>&lt;number&gt;</text:page-number>
              </text:span>
            </text:p>
          </draw:text-box>
        </draw:frame>
      </presentation:notes>
    </style:master-page>
    <style:master-page style:name="Focus3" style:page-layout-name="PM1" draw:style-name="Mdp1">
      <office:forms form:automatic-focus="false" form:apply-design-mode="false"/>
      <draw:frame draw:style-name="Mgr3" draw:text-style-name="MP7" draw:layer="backgroundobjects" svg:width="28.296cm" svg:height="15.83cm" svg:x="-0.102cm" svg:y="0cm">
        <draw:image xlink:href="Pictures/2000000C0000634100004A4C3651558E9C43717A.svm" xlink:type="simple" xlink:show="embed" xlink:actuate="onLoad">
          <text:p/>
        </draw:image>
        <draw:image xlink:href="Pictures/10000200000003C0000002CFE5D9B6500F3B4148.png" xlink:type="simple" xlink:show="embed" xlink:actuate="onLoad"/>
      </draw:frame>
      <draw:frame presentation:style-name="Focus3-title" draw:layer="backgroundobjects" svg:width="24.108cm" svg:height="2.5cm" svg:x="1.946cm" svg:y="0.929cm" presentation:class="title" presentation:placeholder="true">
        <draw:text-box/>
      </draw:frame>
      <draw:frame presentation:style-name="Focus3-outline1" draw:layer="backgroundobjects" svg:width="24.108cm" svg:height="9.278cm" svg:x="1.946cm" svg:y="3.835cm" presentation:class="outline" presentation:placeholder="true">
        <draw:text-box/>
      </draw:frame>
      <draw:frame presentation:style-name="Mpr10" draw:text-style-name="MP15" draw:layer="backgroundobjects" svg:width="6.523cm" svg:height="1.086cm" svg:x="0.398cm" svg:y="14.889cm" presentation:class="date-time">
        <draw:text-box>
          <text:p text:style-name="MP14">
            <text:span text:style-name="MT2">
              <presentation:date-time/>
            </text:span>
          </text:p>
        </draw:text-box>
      </draw:frame>
      <draw:frame presentation:style-name="Mpr10" draw:text-style-name="MP17" draw:layer="backgroundobjects" svg:width="8.875cm" svg:height="1.086cm" svg:x="9.576cm" svg:y="14.889cm" presentation:class="footer">
        <draw:text-box>
          <text:p text:style-name="MP16">
            <text:span text:style-name="MT3">
              <presentation:footer/>
            </text:span>
          </text:p>
        </draw:text-box>
      </draw:frame>
      <draw:frame presentation:style-name="Mpr10" draw:text-style-name="MP13" draw:layer="backgroundobjects" svg:width="6.523cm" svg:height="1.086cm" svg:x="21.171cm" svg:y="14.889cm" presentation:class="page-number">
        <draw:text-box>
          <text:p text:style-name="MP12">
            <text:span text:style-name="MT2">
              <text:page-number>&lt;number&gt;</text:page-number>
            </text:span>
          </text:p>
        </draw:text-box>
      </draw:frame>
      <presentation:notes style:page-layout-name="PM0">
        <office:forms form:automatic-focus="false" form:apply-design-mode="false"/>
        <draw:page-thumbnail presentation:style-name="Focus3-title" draw:layer="backgroundobjects" svg:width="13.968cm" svg:height="10.476cm" svg:x="3.81cm" svg:y="2.123cm" presentation:class="page"/>
        <draw:frame presentation:style-name="Focus3-notes" draw:layer="backgroundobjects" svg:width="17.271cm" svg:height="12.572cm" svg:x="2.159cm" svg:y="13.271cm" presentation:class="notes" presentation:placeholder="true">
          <draw:text-box/>
        </draw:frame>
        <draw:frame presentation:style-name="Mpr11" draw:text-style-name="MP2" draw:layer="backgroundobjects" svg:width="9.369cm" svg:height="1.396cm" svg:x="0cm" svg:y="0cm" presentation:class="header">
          <draw:text-box>
            <text:p text:style-name="MP1">
              <text:span text:style-name="MT1">
                <presentation:header/>
              </text:span>
            </text:p>
          </draw:text-box>
        </draw:frame>
        <draw:frame presentation:style-name="Mpr11" draw:text-style-name="MP4" draw:layer="backgroundobjects" svg:width="9.369cm" svg:height="1.396cm" svg:x="12.22cm" svg:y="0cm" presentation:class="date-time">
          <draw:text-box>
            <text:p text:style-name="MP3">
              <text:span text:style-name="MT1">
                <presentation:date-time/>
              </text:span>
            </text:p>
          </draw:text-box>
        </draw:frame>
        <draw:frame presentation:style-name="Mpr12" draw:text-style-name="MP2" draw:layer="backgroundobjects" svg:width="9.369cm" svg:height="1.396cm" svg:x="0cm" svg:y="26.543cm" presentation:class="footer">
          <draw:text-box>
            <text:p text:style-name="MP1">
              <text:span text:style-name="MT1">
                <presentation:footer/>
              </text:span>
            </text:p>
          </draw:text-box>
        </draw:frame>
        <draw:frame presentation:style-name="Mpr12" draw:text-style-name="MP4" draw:layer="backgroundobjects" svg:width="9.369cm" svg:height="1.396cm" svg:x="12.22cm" svg:y="26.543cm" presentation:class="page-number">
          <draw:text-box>
            <text:p text:style-name="MP3">
              <text:span text:style-name="MT1">
                <text:page-number>&lt;number&gt;</text:page-number>
              </text:span>
            </text:p>
          </draw:text-box>
        </draw:frame>
      </presentation:notes>
    </style:master-page>
  </office:master-styles>
</office:document-styles>
</file>