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F736-F8D8-4126-AB11-CACD36B3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040AE-A38C-41CF-A4E8-3F4B4D1A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9559-257D-4296-B1D0-12F68B43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DE14-B55B-47EE-AF19-9FCC7316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B319-F1CA-44D3-923E-06039785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7D34-0650-4ABA-BD9D-6CB7F269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2BD1D-DBC9-42B6-8E5B-33FACEA5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95F9-7FCA-452A-A65B-71EBC8F8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6EA2-F321-4364-A488-2589A94C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DE5-D54B-4D8F-AEEC-DF885FA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A4DE0-A2F5-48A2-A860-A0102B98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0472C-6208-4FFA-BF81-FDE346E2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3CFC-5C4A-4FE4-88E0-1863A58C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FD06-62C9-43CE-B517-9E8F58AA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7D2B-2F98-4BD9-B877-444680E2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E7F5-000D-49DD-8117-E694E85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CED3-2D7B-4660-BCD8-C6512C92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544F-FC2B-4D8B-88CA-5A8AA89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70E6-36C2-48BD-BD58-9F5FA366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62D8-7230-41B9-B854-01C6C318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DAB0-182C-4EAF-B319-69B53C32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6B72-E77F-4F3A-A809-1E36C923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064C-B7FD-48A2-9D13-E0200F5C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9E51-6678-48A7-88DA-A9D19736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1921-A2A3-48B4-A41F-4B235FB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5AE6-1415-4898-80E6-1C0C9F33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50A3-1930-4668-9C70-7B6F6E3E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20CCC-7406-49FC-9886-10E3F162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4DFF-7AF3-4680-B130-57FC52DF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BA9A-9424-408F-8394-1C8EDF82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A1C23-FCE6-4C14-B6A6-E0D3D27C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FFDA-6E7A-4DFD-A2B8-BD6984D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88CCD-FA35-4FDA-83C3-E8346850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FEFE7-F114-43FF-989E-67C228B8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7DC7C-892C-417F-BF7D-032106AC1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BE4A-8D09-4333-B298-DFA521D3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09C8D-1C39-4061-AE37-CB361C8B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17139-B85D-4240-9CB4-CBBF810D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4346A-2301-48BB-8A5F-AA687E1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EF82-A14B-4DA4-A128-0A9913C0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FC348-EF33-4DDE-8714-B86AA9CF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857E1-ECB4-4AC3-AFA6-E3621D0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DDEB2-DAD0-4F8F-A482-AD4D7F17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1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195CC-F246-490D-993D-FA6D5FF4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299BE-4B91-4B62-950B-9D79A89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CD66-10DA-43B3-A234-1441AD70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B50-9CBF-4A1C-84C4-A51E2F44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EBBA-5D6C-4E87-A9DF-9BBE19B1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10686-52A8-491F-B4DF-1A22764E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676B1-F84B-4F63-9B4E-DF14D3D3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2D12-3CC5-41BD-8489-2A04F3B1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556AD-5894-42B9-B2EE-0ADD5A5D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1E7B-2E6B-42B5-BED8-76BF9D4E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1F2D3-A589-4896-BE47-9EF3D297C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3D3D-97C0-4C2D-B273-42C7E25E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DF1B2-E822-439E-B6FF-B3621232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4CE20-42C5-480F-9255-23035A3B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1D27-03D0-4AC4-BC3A-D49D9D76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40BF2-1BFB-4E7B-B351-4951709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6F07-3B62-4D6F-8E48-078576E7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EE08-BD00-4C43-81E5-1EFF3138B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99E9-0710-4A37-9328-50C01F8541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D798-9DA9-418A-B523-C25DA96B6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E20D-5943-432E-AC92-086DF8719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529A-948A-4A08-B899-94AADF5A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0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06896-54AC-42C8-9219-070A851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A92D2-7EEC-4E0F-AA4B-2C748CC6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791C4-D3C5-46E1-B4C3-D42E5B041F2F}"/>
              </a:ext>
            </a:extLst>
          </p:cNvPr>
          <p:cNvSpPr/>
          <p:nvPr/>
        </p:nvSpPr>
        <p:spPr>
          <a:xfrm>
            <a:off x="4211782" y="1940069"/>
            <a:ext cx="279861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D4C04-7487-4CFC-86DC-AFC93BC7F5DF}"/>
              </a:ext>
            </a:extLst>
          </p:cNvPr>
          <p:cNvSpPr/>
          <p:nvPr/>
        </p:nvSpPr>
        <p:spPr>
          <a:xfrm>
            <a:off x="4267200" y="2857788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4B2ED5-A02A-459A-A2B2-7544DAF1AC72}"/>
              </a:ext>
            </a:extLst>
          </p:cNvPr>
          <p:cNvSpPr/>
          <p:nvPr/>
        </p:nvSpPr>
        <p:spPr>
          <a:xfrm>
            <a:off x="4211782" y="3774932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456C26-0FDA-4868-B9E3-0C658FEDE4AE}"/>
              </a:ext>
            </a:extLst>
          </p:cNvPr>
          <p:cNvSpPr/>
          <p:nvPr/>
        </p:nvSpPr>
        <p:spPr>
          <a:xfrm>
            <a:off x="4267200" y="4800455"/>
            <a:ext cx="2687782" cy="65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2E606-C817-491D-9ED8-68CE0FF9FD77}"/>
              </a:ext>
            </a:extLst>
          </p:cNvPr>
          <p:cNvSpPr/>
          <p:nvPr/>
        </p:nvSpPr>
        <p:spPr>
          <a:xfrm>
            <a:off x="1371599" y="3048000"/>
            <a:ext cx="144087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FE00A-8AB6-4B57-800B-76822E594CE6}"/>
              </a:ext>
            </a:extLst>
          </p:cNvPr>
          <p:cNvSpPr/>
          <p:nvPr/>
        </p:nvSpPr>
        <p:spPr>
          <a:xfrm>
            <a:off x="8922327" y="3048000"/>
            <a:ext cx="162098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B5C67F-C2E8-4722-93E4-8436F5493379}"/>
              </a:ext>
            </a:extLst>
          </p:cNvPr>
          <p:cNvSpPr/>
          <p:nvPr/>
        </p:nvSpPr>
        <p:spPr>
          <a:xfrm>
            <a:off x="4461164" y="5677046"/>
            <a:ext cx="2549236" cy="746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Id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2DAABD-88EC-40D8-B424-B2AFE7F1773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98618" y="2321069"/>
            <a:ext cx="1413164" cy="8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B98003-FACB-45FC-A077-27481EEA94DE}"/>
              </a:ext>
            </a:extLst>
          </p:cNvPr>
          <p:cNvCxnSpPr>
            <a:endCxn id="10" idx="2"/>
          </p:cNvCxnSpPr>
          <p:nvPr/>
        </p:nvCxnSpPr>
        <p:spPr>
          <a:xfrm flipV="1">
            <a:off x="2895600" y="3238788"/>
            <a:ext cx="1371600" cy="19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2D38E5-CD0F-4C20-85A6-D61E2671750C}"/>
              </a:ext>
            </a:extLst>
          </p:cNvPr>
          <p:cNvCxnSpPr/>
          <p:nvPr/>
        </p:nvCxnSpPr>
        <p:spPr>
          <a:xfrm>
            <a:off x="2854036" y="3873860"/>
            <a:ext cx="1413164" cy="2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B94FB0-D8BB-494C-96D0-9FFEA3D50266}"/>
              </a:ext>
            </a:extLst>
          </p:cNvPr>
          <p:cNvCxnSpPr>
            <a:endCxn id="13" idx="2"/>
          </p:cNvCxnSpPr>
          <p:nvPr/>
        </p:nvCxnSpPr>
        <p:spPr>
          <a:xfrm>
            <a:off x="2895600" y="4048521"/>
            <a:ext cx="1371600" cy="107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05537A-99A2-4044-8B09-376372A71827}"/>
              </a:ext>
            </a:extLst>
          </p:cNvPr>
          <p:cNvCxnSpPr>
            <a:endCxn id="16" idx="2"/>
          </p:cNvCxnSpPr>
          <p:nvPr/>
        </p:nvCxnSpPr>
        <p:spPr>
          <a:xfrm>
            <a:off x="2854036" y="4358139"/>
            <a:ext cx="1607128" cy="16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927454-7791-4CF5-8709-9CA7B54487ED}"/>
              </a:ext>
            </a:extLst>
          </p:cNvPr>
          <p:cNvCxnSpPr>
            <a:endCxn id="16" idx="6"/>
          </p:cNvCxnSpPr>
          <p:nvPr/>
        </p:nvCxnSpPr>
        <p:spPr>
          <a:xfrm flipH="1">
            <a:off x="7010400" y="3148951"/>
            <a:ext cx="1884218" cy="290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06896-54AC-42C8-9219-070A851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A92D2-7EEC-4E0F-AA4B-2C748CC6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791C4-D3C5-46E1-B4C3-D42E5B041F2F}"/>
              </a:ext>
            </a:extLst>
          </p:cNvPr>
          <p:cNvSpPr/>
          <p:nvPr/>
        </p:nvSpPr>
        <p:spPr>
          <a:xfrm>
            <a:off x="4211782" y="1940069"/>
            <a:ext cx="279861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D4C04-7487-4CFC-86DC-AFC93BC7F5DF}"/>
              </a:ext>
            </a:extLst>
          </p:cNvPr>
          <p:cNvSpPr/>
          <p:nvPr/>
        </p:nvSpPr>
        <p:spPr>
          <a:xfrm>
            <a:off x="4267200" y="2857788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4B2ED5-A02A-459A-A2B2-7544DAF1AC72}"/>
              </a:ext>
            </a:extLst>
          </p:cNvPr>
          <p:cNvSpPr/>
          <p:nvPr/>
        </p:nvSpPr>
        <p:spPr>
          <a:xfrm>
            <a:off x="4211782" y="3774932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456C26-0FDA-4868-B9E3-0C658FEDE4AE}"/>
              </a:ext>
            </a:extLst>
          </p:cNvPr>
          <p:cNvSpPr/>
          <p:nvPr/>
        </p:nvSpPr>
        <p:spPr>
          <a:xfrm>
            <a:off x="4267200" y="4800455"/>
            <a:ext cx="2687782" cy="65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2E606-C817-491D-9ED8-68CE0FF9FD77}"/>
              </a:ext>
            </a:extLst>
          </p:cNvPr>
          <p:cNvSpPr/>
          <p:nvPr/>
        </p:nvSpPr>
        <p:spPr>
          <a:xfrm>
            <a:off x="1371599" y="3048000"/>
            <a:ext cx="144087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FE00A-8AB6-4B57-800B-76822E594CE6}"/>
              </a:ext>
            </a:extLst>
          </p:cNvPr>
          <p:cNvSpPr/>
          <p:nvPr/>
        </p:nvSpPr>
        <p:spPr>
          <a:xfrm>
            <a:off x="8769927" y="3054006"/>
            <a:ext cx="162098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B5C67F-C2E8-4722-93E4-8436F5493379}"/>
              </a:ext>
            </a:extLst>
          </p:cNvPr>
          <p:cNvSpPr/>
          <p:nvPr/>
        </p:nvSpPr>
        <p:spPr>
          <a:xfrm>
            <a:off x="4461164" y="5677046"/>
            <a:ext cx="2549236" cy="746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B98003-FACB-45FC-A077-27481EEA94DE}"/>
              </a:ext>
            </a:extLst>
          </p:cNvPr>
          <p:cNvCxnSpPr>
            <a:endCxn id="10" idx="2"/>
          </p:cNvCxnSpPr>
          <p:nvPr/>
        </p:nvCxnSpPr>
        <p:spPr>
          <a:xfrm flipV="1">
            <a:off x="2895600" y="3238788"/>
            <a:ext cx="1371600" cy="19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2D38E5-CD0F-4C20-85A6-D61E2671750C}"/>
              </a:ext>
            </a:extLst>
          </p:cNvPr>
          <p:cNvCxnSpPr/>
          <p:nvPr/>
        </p:nvCxnSpPr>
        <p:spPr>
          <a:xfrm>
            <a:off x="2854036" y="3873860"/>
            <a:ext cx="1413164" cy="2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B94FB0-D8BB-494C-96D0-9FFEA3D50266}"/>
              </a:ext>
            </a:extLst>
          </p:cNvPr>
          <p:cNvCxnSpPr>
            <a:endCxn id="13" idx="2"/>
          </p:cNvCxnSpPr>
          <p:nvPr/>
        </p:nvCxnSpPr>
        <p:spPr>
          <a:xfrm>
            <a:off x="2895600" y="4048521"/>
            <a:ext cx="1371600" cy="107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2FB11-0689-4994-A23C-4E1F3002310F}"/>
              </a:ext>
            </a:extLst>
          </p:cNvPr>
          <p:cNvCxnSpPr/>
          <p:nvPr/>
        </p:nvCxnSpPr>
        <p:spPr>
          <a:xfrm flipH="1" flipV="1">
            <a:off x="6954982" y="2452255"/>
            <a:ext cx="1981200" cy="78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EF6C82-507A-45A2-9E8D-38BE0B078C1C}"/>
              </a:ext>
            </a:extLst>
          </p:cNvPr>
          <p:cNvCxnSpPr>
            <a:stCxn id="15" idx="1"/>
          </p:cNvCxnSpPr>
          <p:nvPr/>
        </p:nvCxnSpPr>
        <p:spPr>
          <a:xfrm flipH="1">
            <a:off x="6948054" y="3716788"/>
            <a:ext cx="1821873" cy="34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E342F8-0B44-4697-B934-3CBD80D2A533}"/>
              </a:ext>
            </a:extLst>
          </p:cNvPr>
          <p:cNvCxnSpPr>
            <a:endCxn id="16" idx="2"/>
          </p:cNvCxnSpPr>
          <p:nvPr/>
        </p:nvCxnSpPr>
        <p:spPr>
          <a:xfrm>
            <a:off x="2854036" y="4373563"/>
            <a:ext cx="1607128" cy="167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06896-54AC-42C8-9219-070A851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A92D2-7EEC-4E0F-AA4B-2C748CC6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791C4-D3C5-46E1-B4C3-D42E5B041F2F}"/>
              </a:ext>
            </a:extLst>
          </p:cNvPr>
          <p:cNvSpPr/>
          <p:nvPr/>
        </p:nvSpPr>
        <p:spPr>
          <a:xfrm>
            <a:off x="4211782" y="1940069"/>
            <a:ext cx="279861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D4C04-7487-4CFC-86DC-AFC93BC7F5DF}"/>
              </a:ext>
            </a:extLst>
          </p:cNvPr>
          <p:cNvSpPr/>
          <p:nvPr/>
        </p:nvSpPr>
        <p:spPr>
          <a:xfrm>
            <a:off x="4267200" y="2857788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4B2ED5-A02A-459A-A2B2-7544DAF1AC72}"/>
              </a:ext>
            </a:extLst>
          </p:cNvPr>
          <p:cNvSpPr/>
          <p:nvPr/>
        </p:nvSpPr>
        <p:spPr>
          <a:xfrm>
            <a:off x="4211782" y="3774932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456C26-0FDA-4868-B9E3-0C658FEDE4AE}"/>
              </a:ext>
            </a:extLst>
          </p:cNvPr>
          <p:cNvSpPr/>
          <p:nvPr/>
        </p:nvSpPr>
        <p:spPr>
          <a:xfrm>
            <a:off x="4267200" y="4800455"/>
            <a:ext cx="2687782" cy="65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2E606-C817-491D-9ED8-68CE0FF9FD77}"/>
              </a:ext>
            </a:extLst>
          </p:cNvPr>
          <p:cNvSpPr/>
          <p:nvPr/>
        </p:nvSpPr>
        <p:spPr>
          <a:xfrm>
            <a:off x="1371599" y="3048000"/>
            <a:ext cx="144087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FE00A-8AB6-4B57-800B-76822E594CE6}"/>
              </a:ext>
            </a:extLst>
          </p:cNvPr>
          <p:cNvSpPr/>
          <p:nvPr/>
        </p:nvSpPr>
        <p:spPr>
          <a:xfrm>
            <a:off x="8922327" y="3048000"/>
            <a:ext cx="162098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B5C67F-C2E8-4722-93E4-8436F5493379}"/>
              </a:ext>
            </a:extLst>
          </p:cNvPr>
          <p:cNvSpPr/>
          <p:nvPr/>
        </p:nvSpPr>
        <p:spPr>
          <a:xfrm>
            <a:off x="4461164" y="5677046"/>
            <a:ext cx="2549236" cy="746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Id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2DAABD-88EC-40D8-B424-B2AFE7F1773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98618" y="2321069"/>
            <a:ext cx="1413164" cy="8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B98003-FACB-45FC-A077-27481EEA94DE}"/>
              </a:ext>
            </a:extLst>
          </p:cNvPr>
          <p:cNvCxnSpPr>
            <a:endCxn id="10" idx="2"/>
          </p:cNvCxnSpPr>
          <p:nvPr/>
        </p:nvCxnSpPr>
        <p:spPr>
          <a:xfrm flipV="1">
            <a:off x="2895600" y="3238788"/>
            <a:ext cx="1371600" cy="19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2D38E5-CD0F-4C20-85A6-D61E2671750C}"/>
              </a:ext>
            </a:extLst>
          </p:cNvPr>
          <p:cNvCxnSpPr/>
          <p:nvPr/>
        </p:nvCxnSpPr>
        <p:spPr>
          <a:xfrm>
            <a:off x="2854036" y="3873860"/>
            <a:ext cx="1413164" cy="2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B94FB0-D8BB-494C-96D0-9FFEA3D50266}"/>
              </a:ext>
            </a:extLst>
          </p:cNvPr>
          <p:cNvCxnSpPr>
            <a:endCxn id="13" idx="2"/>
          </p:cNvCxnSpPr>
          <p:nvPr/>
        </p:nvCxnSpPr>
        <p:spPr>
          <a:xfrm>
            <a:off x="2895600" y="4048521"/>
            <a:ext cx="1371600" cy="107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05537A-99A2-4044-8B09-376372A71827}"/>
              </a:ext>
            </a:extLst>
          </p:cNvPr>
          <p:cNvCxnSpPr>
            <a:endCxn id="16" idx="2"/>
          </p:cNvCxnSpPr>
          <p:nvPr/>
        </p:nvCxnSpPr>
        <p:spPr>
          <a:xfrm>
            <a:off x="2854036" y="4358139"/>
            <a:ext cx="1607128" cy="16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C015B0-2C55-46B0-A708-12F93A4D605A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7010400" y="2321069"/>
            <a:ext cx="1911927" cy="8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1301A-806D-4071-98EB-59365AECD2CC}"/>
              </a:ext>
            </a:extLst>
          </p:cNvPr>
          <p:cNvCxnSpPr>
            <a:stCxn id="15" idx="1"/>
          </p:cNvCxnSpPr>
          <p:nvPr/>
        </p:nvCxnSpPr>
        <p:spPr>
          <a:xfrm flipH="1">
            <a:off x="6927273" y="3710782"/>
            <a:ext cx="1995054" cy="4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53393-7344-464B-9B25-A46C5CAAFFA4}"/>
              </a:ext>
            </a:extLst>
          </p:cNvPr>
          <p:cNvCxnSpPr/>
          <p:nvPr/>
        </p:nvCxnSpPr>
        <p:spPr>
          <a:xfrm flipH="1">
            <a:off x="7010400" y="4155932"/>
            <a:ext cx="1911927" cy="17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8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06896-54AC-42C8-9219-070A851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A92D2-7EEC-4E0F-AA4B-2C748CC6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791C4-D3C5-46E1-B4C3-D42E5B041F2F}"/>
              </a:ext>
            </a:extLst>
          </p:cNvPr>
          <p:cNvSpPr/>
          <p:nvPr/>
        </p:nvSpPr>
        <p:spPr>
          <a:xfrm>
            <a:off x="4211782" y="1940069"/>
            <a:ext cx="279861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D4C04-7487-4CFC-86DC-AFC93BC7F5DF}"/>
              </a:ext>
            </a:extLst>
          </p:cNvPr>
          <p:cNvSpPr/>
          <p:nvPr/>
        </p:nvSpPr>
        <p:spPr>
          <a:xfrm>
            <a:off x="4267200" y="2857788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4B2ED5-A02A-459A-A2B2-7544DAF1AC72}"/>
              </a:ext>
            </a:extLst>
          </p:cNvPr>
          <p:cNvSpPr/>
          <p:nvPr/>
        </p:nvSpPr>
        <p:spPr>
          <a:xfrm>
            <a:off x="4211782" y="3774932"/>
            <a:ext cx="268778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456C26-0FDA-4868-B9E3-0C658FEDE4AE}"/>
              </a:ext>
            </a:extLst>
          </p:cNvPr>
          <p:cNvSpPr/>
          <p:nvPr/>
        </p:nvSpPr>
        <p:spPr>
          <a:xfrm>
            <a:off x="4267200" y="4800455"/>
            <a:ext cx="2687782" cy="65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2E606-C817-491D-9ED8-68CE0FF9FD77}"/>
              </a:ext>
            </a:extLst>
          </p:cNvPr>
          <p:cNvSpPr/>
          <p:nvPr/>
        </p:nvSpPr>
        <p:spPr>
          <a:xfrm>
            <a:off x="1371599" y="3048000"/>
            <a:ext cx="144087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FE00A-8AB6-4B57-800B-76822E594CE6}"/>
              </a:ext>
            </a:extLst>
          </p:cNvPr>
          <p:cNvSpPr/>
          <p:nvPr/>
        </p:nvSpPr>
        <p:spPr>
          <a:xfrm>
            <a:off x="8818418" y="3151909"/>
            <a:ext cx="162098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B5C67F-C2E8-4722-93E4-8436F5493379}"/>
              </a:ext>
            </a:extLst>
          </p:cNvPr>
          <p:cNvSpPr/>
          <p:nvPr/>
        </p:nvSpPr>
        <p:spPr>
          <a:xfrm>
            <a:off x="4461164" y="5677046"/>
            <a:ext cx="2549236" cy="746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Id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2D38E5-CD0F-4C20-85A6-D61E2671750C}"/>
              </a:ext>
            </a:extLst>
          </p:cNvPr>
          <p:cNvCxnSpPr/>
          <p:nvPr/>
        </p:nvCxnSpPr>
        <p:spPr>
          <a:xfrm>
            <a:off x="2854036" y="3873860"/>
            <a:ext cx="1413164" cy="2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05537A-99A2-4044-8B09-376372A71827}"/>
              </a:ext>
            </a:extLst>
          </p:cNvPr>
          <p:cNvCxnSpPr>
            <a:endCxn id="16" idx="2"/>
          </p:cNvCxnSpPr>
          <p:nvPr/>
        </p:nvCxnSpPr>
        <p:spPr>
          <a:xfrm>
            <a:off x="2854036" y="4358139"/>
            <a:ext cx="1607128" cy="16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E1B5A-E21B-4D28-80C2-8BD9A3CDB8CF}"/>
              </a:ext>
            </a:extLst>
          </p:cNvPr>
          <p:cNvCxnSpPr/>
          <p:nvPr/>
        </p:nvCxnSpPr>
        <p:spPr>
          <a:xfrm flipH="1" flipV="1">
            <a:off x="7010400" y="2396836"/>
            <a:ext cx="1911927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0A831D-0E35-4C33-9BFE-06A5FECEE166}"/>
              </a:ext>
            </a:extLst>
          </p:cNvPr>
          <p:cNvCxnSpPr/>
          <p:nvPr/>
        </p:nvCxnSpPr>
        <p:spPr>
          <a:xfrm flipH="1" flipV="1">
            <a:off x="6954982" y="3307628"/>
            <a:ext cx="1967345" cy="1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5688DE-2563-4566-A591-26561A46AE1C}"/>
              </a:ext>
            </a:extLst>
          </p:cNvPr>
          <p:cNvCxnSpPr>
            <a:endCxn id="13" idx="6"/>
          </p:cNvCxnSpPr>
          <p:nvPr/>
        </p:nvCxnSpPr>
        <p:spPr>
          <a:xfrm flipH="1">
            <a:off x="6954982" y="4184073"/>
            <a:ext cx="1863436" cy="94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3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Flights </vt:lpstr>
      <vt:lpstr>Cancellation </vt:lpstr>
      <vt:lpstr>Booking </vt:lpstr>
      <vt:lpstr>Passengers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</dc:title>
  <dc:creator>Amitabh Anand</dc:creator>
  <cp:lastModifiedBy>Amitabh Anand</cp:lastModifiedBy>
  <cp:revision>2</cp:revision>
  <dcterms:created xsi:type="dcterms:W3CDTF">2020-05-19T09:27:03Z</dcterms:created>
  <dcterms:modified xsi:type="dcterms:W3CDTF">2020-05-19T09:40:13Z</dcterms:modified>
</cp:coreProperties>
</file>