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660"/>
  </p:normalViewPr>
  <p:slideViewPr>
    <p:cSldViewPr snapToGrid="0">
      <p:cViewPr varScale="1">
        <p:scale>
          <a:sx n="85" d="100"/>
          <a:sy n="85" d="100"/>
        </p:scale>
        <p:origin x="1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svg"/><Relationship Id="rId7"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hyperlink" Target="https://www.facefirst.com/industry/education/" TargetMode="External"/><Relationship Id="rId6" Type="http://schemas.openxmlformats.org/officeDocument/2006/relationships/image" Target="../media/image10.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hyperlink" Target="http://money.cnn.com/2017/05/31/technology/jetblue-facial-recognition/index.html" TargetMode="External"/><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hyperlink" Target="https://www.facefirst.com/solutions/identity-authentication-through-face-recognition/" TargetMode="External"/><Relationship Id="rId1" Type="http://schemas.openxmlformats.org/officeDocument/2006/relationships/hyperlink" Target="https://www.facefirst.com/industry/face-recognition-for-casinos/" TargetMode="Externa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hyperlink" Target="https://www.consumerreports.org/cars-driving/car-companies-show-off-face-recognition-and-high-tech-cockpit-features/" TargetMode="External"/><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hyperlink" Target="https://www.facefirst.com/industry/education/" TargetMode="External"/><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7.svg"/><Relationship Id="rId9"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hyperlink" Target="https://www.facefirst.com/industry/face-recognition-for-casinos/" TargetMode="External"/><Relationship Id="rId7" Type="http://schemas.openxmlformats.org/officeDocument/2006/relationships/image" Target="../media/image18.png"/><Relationship Id="rId12" Type="http://schemas.openxmlformats.org/officeDocument/2006/relationships/hyperlink" Target="https://www.consumerreports.org/cars-driving/car-companies-show-off-face-recognition-and-high-tech-cockpit-features/" TargetMode="External"/><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hyperlink" Target="https://www.facefirst.com/solutions/identity-authentication-through-face-recognition/" TargetMode="External"/><Relationship Id="rId11" Type="http://schemas.openxmlformats.org/officeDocument/2006/relationships/image" Target="../media/image21.svg"/><Relationship Id="rId5" Type="http://schemas.openxmlformats.org/officeDocument/2006/relationships/image" Target="../media/image17.sv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hyperlink" Target="http://money.cnn.com/2017/05/31/technology/jetblue-facial-recognition/index.htm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10882-EAAD-4FC5-9A6C-893CA794B85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874CF1D-F0E4-4A2D-BF8D-3EE1C8F4461A}">
      <dgm:prSet/>
      <dgm:spPr/>
      <dgm:t>
        <a:bodyPr/>
        <a:lstStyle/>
        <a:p>
          <a:pPr>
            <a:lnSpc>
              <a:spcPct val="100000"/>
            </a:lnSpc>
          </a:pPr>
          <a:r>
            <a:rPr lang="en-IN" b="1"/>
            <a:t>PREVENT RETAIL CRIME </a:t>
          </a:r>
          <a:r>
            <a:rPr lang="en-IN"/>
            <a:t>: </a:t>
          </a:r>
        </a:p>
        <a:p>
          <a:pPr>
            <a:lnSpc>
              <a:spcPct val="100000"/>
            </a:lnSpc>
          </a:pPr>
          <a:r>
            <a:rPr lang="en-US"/>
            <a:t>Face recognition is currently being used to instantly identify when known shoplifters, organized retail criminals or people with a history of fraud enter retail establishments.</a:t>
          </a:r>
        </a:p>
      </dgm:t>
    </dgm:pt>
    <dgm:pt modelId="{5207B3ED-1875-4DC3-9EF7-53B9D8D8BFDC}" type="parTrans" cxnId="{5CD54AB3-6B1C-49C5-8F57-7C2445AA8039}">
      <dgm:prSet/>
      <dgm:spPr/>
      <dgm:t>
        <a:bodyPr/>
        <a:lstStyle/>
        <a:p>
          <a:endParaRPr lang="en-US"/>
        </a:p>
      </dgm:t>
    </dgm:pt>
    <dgm:pt modelId="{4182AD2C-6B97-4F6B-9C2C-B6A1420F2C1F}" type="sibTrans" cxnId="{5CD54AB3-6B1C-49C5-8F57-7C2445AA8039}">
      <dgm:prSet/>
      <dgm:spPr/>
      <dgm:t>
        <a:bodyPr/>
        <a:lstStyle/>
        <a:p>
          <a:pPr>
            <a:lnSpc>
              <a:spcPct val="100000"/>
            </a:lnSpc>
          </a:pPr>
          <a:endParaRPr lang="en-US"/>
        </a:p>
      </dgm:t>
    </dgm:pt>
    <dgm:pt modelId="{F59CB2B7-3EDA-4998-BDD1-6A79C69A0A81}">
      <dgm:prSet/>
      <dgm:spPr/>
      <dgm:t>
        <a:bodyPr/>
        <a:lstStyle/>
        <a:p>
          <a:pPr>
            <a:lnSpc>
              <a:spcPct val="100000"/>
            </a:lnSpc>
          </a:pPr>
          <a:r>
            <a:rPr lang="en-US" b="1"/>
            <a:t>UNLOCK PHONES </a:t>
          </a:r>
          <a:r>
            <a:rPr lang="en-US"/>
            <a:t>: </a:t>
          </a:r>
        </a:p>
        <a:p>
          <a:pPr>
            <a:lnSpc>
              <a:spcPct val="100000"/>
            </a:lnSpc>
          </a:pPr>
          <a:r>
            <a:rPr lang="en-US"/>
            <a:t>A variety of phones including the latest iPhone, Samsung, mi are now using face recognition to unlock phones.</a:t>
          </a:r>
        </a:p>
      </dgm:t>
    </dgm:pt>
    <dgm:pt modelId="{B609A309-1B98-4CC4-9E1A-039D8546B9CC}" type="parTrans" cxnId="{6E1756C7-0D37-401E-A280-B847FEA84EC4}">
      <dgm:prSet/>
      <dgm:spPr/>
      <dgm:t>
        <a:bodyPr/>
        <a:lstStyle/>
        <a:p>
          <a:endParaRPr lang="en-US"/>
        </a:p>
      </dgm:t>
    </dgm:pt>
    <dgm:pt modelId="{A9C02FE7-7745-49F5-BC51-BCACF5344DC9}" type="sibTrans" cxnId="{6E1756C7-0D37-401E-A280-B847FEA84EC4}">
      <dgm:prSet/>
      <dgm:spPr/>
      <dgm:t>
        <a:bodyPr/>
        <a:lstStyle/>
        <a:p>
          <a:pPr>
            <a:lnSpc>
              <a:spcPct val="100000"/>
            </a:lnSpc>
          </a:pPr>
          <a:endParaRPr lang="en-US"/>
        </a:p>
      </dgm:t>
    </dgm:pt>
    <dgm:pt modelId="{1FCF5F32-2ED7-49A4-A16E-64B9D61464FA}">
      <dgm:prSet/>
      <dgm:spPr/>
      <dgm:t>
        <a:bodyPr/>
        <a:lstStyle/>
        <a:p>
          <a:pPr>
            <a:lnSpc>
              <a:spcPct val="100000"/>
            </a:lnSpc>
          </a:pPr>
          <a:r>
            <a:rPr lang="en-US" b="1"/>
            <a:t>FIND MISSING PERSONS </a:t>
          </a:r>
          <a:r>
            <a:rPr lang="en-US"/>
            <a:t>: </a:t>
          </a:r>
        </a:p>
        <a:p>
          <a:pPr>
            <a:lnSpc>
              <a:spcPct val="100000"/>
            </a:lnSpc>
          </a:pPr>
          <a:r>
            <a:rPr lang="en-US"/>
            <a:t>Face recognition can be used to find missing children and victims of human trafficking.</a:t>
          </a:r>
        </a:p>
      </dgm:t>
    </dgm:pt>
    <dgm:pt modelId="{2C80CE5D-C9D7-43C5-804B-0D37CA9AE314}" type="parTrans" cxnId="{875D3E83-E69C-45F1-AAAD-63AB42C5B678}">
      <dgm:prSet/>
      <dgm:spPr/>
      <dgm:t>
        <a:bodyPr/>
        <a:lstStyle/>
        <a:p>
          <a:endParaRPr lang="en-US"/>
        </a:p>
      </dgm:t>
    </dgm:pt>
    <dgm:pt modelId="{04D764D9-138E-4A71-908A-E97CBE8751DE}" type="sibTrans" cxnId="{875D3E83-E69C-45F1-AAAD-63AB42C5B678}">
      <dgm:prSet/>
      <dgm:spPr/>
      <dgm:t>
        <a:bodyPr/>
        <a:lstStyle/>
        <a:p>
          <a:pPr>
            <a:lnSpc>
              <a:spcPct val="100000"/>
            </a:lnSpc>
          </a:pPr>
          <a:endParaRPr lang="en-US"/>
        </a:p>
      </dgm:t>
    </dgm:pt>
    <dgm:pt modelId="{D762F1CE-9203-4409-95A8-E625AFB3912F}">
      <dgm:prSet/>
      <dgm:spPr/>
      <dgm:t>
        <a:bodyPr/>
        <a:lstStyle/>
        <a:p>
          <a:pPr>
            <a:lnSpc>
              <a:spcPct val="100000"/>
            </a:lnSpc>
          </a:pPr>
          <a:r>
            <a:rPr lang="en-US" b="1"/>
            <a:t>Autonomous driving</a:t>
          </a:r>
        </a:p>
        <a:p>
          <a:pPr>
            <a:lnSpc>
              <a:spcPct val="100000"/>
            </a:lnSpc>
          </a:pPr>
          <a:r>
            <a:rPr lang="en-US"/>
            <a:t> Companies are really investing into autonomous driving which involves lane and person tracking and recognition.</a:t>
          </a:r>
        </a:p>
      </dgm:t>
    </dgm:pt>
    <dgm:pt modelId="{9D1696BD-127E-4F98-B4EC-03FC4D172AED}" type="parTrans" cxnId="{7C492767-29A8-4D70-88E0-57BFE4687D34}">
      <dgm:prSet/>
      <dgm:spPr/>
      <dgm:t>
        <a:bodyPr/>
        <a:lstStyle/>
        <a:p>
          <a:endParaRPr lang="en-US"/>
        </a:p>
      </dgm:t>
    </dgm:pt>
    <dgm:pt modelId="{171BB86F-6C85-49FB-8198-CDD7D13371D0}" type="sibTrans" cxnId="{7C492767-29A8-4D70-88E0-57BFE4687D34}">
      <dgm:prSet/>
      <dgm:spPr/>
      <dgm:t>
        <a:bodyPr/>
        <a:lstStyle/>
        <a:p>
          <a:endParaRPr lang="en-US"/>
        </a:p>
      </dgm:t>
    </dgm:pt>
    <dgm:pt modelId="{AB07F8AB-A82D-4E6E-8FDF-068CDBF05603}" type="pres">
      <dgm:prSet presAssocID="{5C910882-EAAD-4FC5-9A6C-893CA794B857}" presName="root" presStyleCnt="0">
        <dgm:presLayoutVars>
          <dgm:dir/>
          <dgm:resizeHandles val="exact"/>
        </dgm:presLayoutVars>
      </dgm:prSet>
      <dgm:spPr/>
    </dgm:pt>
    <dgm:pt modelId="{6F25037E-55EE-4F2E-BA7C-C13A0E9B8B42}" type="pres">
      <dgm:prSet presAssocID="{5C910882-EAAD-4FC5-9A6C-893CA794B857}" presName="container" presStyleCnt="0">
        <dgm:presLayoutVars>
          <dgm:dir/>
          <dgm:resizeHandles val="exact"/>
        </dgm:presLayoutVars>
      </dgm:prSet>
      <dgm:spPr/>
    </dgm:pt>
    <dgm:pt modelId="{BAC84E34-F487-437D-BEFA-B13F0C62B0C5}" type="pres">
      <dgm:prSet presAssocID="{B874CF1D-F0E4-4A2D-BF8D-3EE1C8F4461A}" presName="compNode" presStyleCnt="0"/>
      <dgm:spPr/>
    </dgm:pt>
    <dgm:pt modelId="{B60629C0-0920-48D5-B96C-D90129358691}" type="pres">
      <dgm:prSet presAssocID="{B874CF1D-F0E4-4A2D-BF8D-3EE1C8F4461A}" presName="iconBgRect" presStyleLbl="bgShp" presStyleIdx="0" presStyleCnt="4"/>
      <dgm:spPr/>
    </dgm:pt>
    <dgm:pt modelId="{7251A214-5DEB-412F-BDD9-2F49AF14217D}" type="pres">
      <dgm:prSet presAssocID="{B874CF1D-F0E4-4A2D-BF8D-3EE1C8F4461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lice"/>
        </a:ext>
      </dgm:extLst>
    </dgm:pt>
    <dgm:pt modelId="{B1D58DB7-45EE-401C-8446-ECFEC96BCAF0}" type="pres">
      <dgm:prSet presAssocID="{B874CF1D-F0E4-4A2D-BF8D-3EE1C8F4461A}" presName="spaceRect" presStyleCnt="0"/>
      <dgm:spPr/>
    </dgm:pt>
    <dgm:pt modelId="{CF3E8EA9-1E88-4F32-AD26-C35694867A2C}" type="pres">
      <dgm:prSet presAssocID="{B874CF1D-F0E4-4A2D-BF8D-3EE1C8F4461A}" presName="textRect" presStyleLbl="revTx" presStyleIdx="0" presStyleCnt="4">
        <dgm:presLayoutVars>
          <dgm:chMax val="1"/>
          <dgm:chPref val="1"/>
        </dgm:presLayoutVars>
      </dgm:prSet>
      <dgm:spPr/>
    </dgm:pt>
    <dgm:pt modelId="{DCED2C55-F510-4B87-BAA5-A256919B71A0}" type="pres">
      <dgm:prSet presAssocID="{4182AD2C-6B97-4F6B-9C2C-B6A1420F2C1F}" presName="sibTrans" presStyleLbl="sibTrans2D1" presStyleIdx="0" presStyleCnt="0"/>
      <dgm:spPr/>
    </dgm:pt>
    <dgm:pt modelId="{33173A06-65B9-4743-9669-9EE1321E96D1}" type="pres">
      <dgm:prSet presAssocID="{F59CB2B7-3EDA-4998-BDD1-6A79C69A0A81}" presName="compNode" presStyleCnt="0"/>
      <dgm:spPr/>
    </dgm:pt>
    <dgm:pt modelId="{5EAA63FD-CA19-45D1-813D-A26697F2B8BD}" type="pres">
      <dgm:prSet presAssocID="{F59CB2B7-3EDA-4998-BDD1-6A79C69A0A81}" presName="iconBgRect" presStyleLbl="bgShp" presStyleIdx="1" presStyleCnt="4"/>
      <dgm:spPr/>
    </dgm:pt>
    <dgm:pt modelId="{FFF2F622-361C-4B33-8B4E-15FF3C699549}" type="pres">
      <dgm:prSet presAssocID="{F59CB2B7-3EDA-4998-BDD1-6A79C69A0A81}" presName="iconRect" presStyleLbl="node1" presStyleIdx="1"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lice"/>
        </a:ext>
      </dgm:extLst>
    </dgm:pt>
    <dgm:pt modelId="{AC2A4701-0FBD-44DF-9D60-5580890901ED}" type="pres">
      <dgm:prSet presAssocID="{F59CB2B7-3EDA-4998-BDD1-6A79C69A0A81}" presName="spaceRect" presStyleCnt="0"/>
      <dgm:spPr/>
    </dgm:pt>
    <dgm:pt modelId="{46C39340-DAE7-4440-B56E-B2EAAB1639BE}" type="pres">
      <dgm:prSet presAssocID="{F59CB2B7-3EDA-4998-BDD1-6A79C69A0A81}" presName="textRect" presStyleLbl="revTx" presStyleIdx="1" presStyleCnt="4">
        <dgm:presLayoutVars>
          <dgm:chMax val="1"/>
          <dgm:chPref val="1"/>
        </dgm:presLayoutVars>
      </dgm:prSet>
      <dgm:spPr/>
    </dgm:pt>
    <dgm:pt modelId="{18BF10D0-D266-413C-A312-EF92359E5EFB}" type="pres">
      <dgm:prSet presAssocID="{A9C02FE7-7745-49F5-BC51-BCACF5344DC9}" presName="sibTrans" presStyleLbl="sibTrans2D1" presStyleIdx="0" presStyleCnt="0"/>
      <dgm:spPr/>
    </dgm:pt>
    <dgm:pt modelId="{B21A5D2C-5C04-44C6-9699-4672BC50A5FC}" type="pres">
      <dgm:prSet presAssocID="{1FCF5F32-2ED7-49A4-A16E-64B9D61464FA}" presName="compNode" presStyleCnt="0"/>
      <dgm:spPr/>
    </dgm:pt>
    <dgm:pt modelId="{E80D088C-E1FB-4C14-9257-7C91CAED5ADE}" type="pres">
      <dgm:prSet presAssocID="{1FCF5F32-2ED7-49A4-A16E-64B9D61464FA}" presName="iconBgRect" presStyleLbl="bgShp" presStyleIdx="2" presStyleCnt="4"/>
      <dgm:spPr/>
    </dgm:pt>
    <dgm:pt modelId="{F137B4D2-93FD-4DF9-A580-279F12532C00}" type="pres">
      <dgm:prSet presAssocID="{1FCF5F32-2ED7-49A4-A16E-64B9D61464FA}"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B"/>
        </a:ext>
      </dgm:extLst>
    </dgm:pt>
    <dgm:pt modelId="{7D294975-BE70-4180-AA54-EA99EEE44265}" type="pres">
      <dgm:prSet presAssocID="{1FCF5F32-2ED7-49A4-A16E-64B9D61464FA}" presName="spaceRect" presStyleCnt="0"/>
      <dgm:spPr/>
    </dgm:pt>
    <dgm:pt modelId="{6D5523CD-8752-406C-A431-248937840977}" type="pres">
      <dgm:prSet presAssocID="{1FCF5F32-2ED7-49A4-A16E-64B9D61464FA}" presName="textRect" presStyleLbl="revTx" presStyleIdx="2" presStyleCnt="4">
        <dgm:presLayoutVars>
          <dgm:chMax val="1"/>
          <dgm:chPref val="1"/>
        </dgm:presLayoutVars>
      </dgm:prSet>
      <dgm:spPr/>
    </dgm:pt>
    <dgm:pt modelId="{DD9FC1D9-F06F-4A19-B451-B51465EBD5D0}" type="pres">
      <dgm:prSet presAssocID="{04D764D9-138E-4A71-908A-E97CBE8751DE}" presName="sibTrans" presStyleLbl="sibTrans2D1" presStyleIdx="0" presStyleCnt="0"/>
      <dgm:spPr/>
    </dgm:pt>
    <dgm:pt modelId="{F830F3D8-29E8-4BB5-B6D6-980C423956E2}" type="pres">
      <dgm:prSet presAssocID="{D762F1CE-9203-4409-95A8-E625AFB3912F}" presName="compNode" presStyleCnt="0"/>
      <dgm:spPr/>
    </dgm:pt>
    <dgm:pt modelId="{9BE4A3FB-4C5F-4CC3-B22A-DB97BB90E0FF}" type="pres">
      <dgm:prSet presAssocID="{D762F1CE-9203-4409-95A8-E625AFB3912F}" presName="iconBgRect" presStyleLbl="bgShp" presStyleIdx="3" presStyleCnt="4"/>
      <dgm:spPr/>
    </dgm:pt>
    <dgm:pt modelId="{D9DDC10A-F392-44B1-BFBB-6DCC5E735C06}" type="pres">
      <dgm:prSet presAssocID="{D762F1CE-9203-4409-95A8-E625AFB3912F}"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F4474812-25AD-4A6B-984F-C1FF51259BCF}" type="pres">
      <dgm:prSet presAssocID="{D762F1CE-9203-4409-95A8-E625AFB3912F}" presName="spaceRect" presStyleCnt="0"/>
      <dgm:spPr/>
    </dgm:pt>
    <dgm:pt modelId="{A31035BC-0DCD-4157-A0A0-AAED2BB607A7}" type="pres">
      <dgm:prSet presAssocID="{D762F1CE-9203-4409-95A8-E625AFB3912F}" presName="textRect" presStyleLbl="revTx" presStyleIdx="3" presStyleCnt="4">
        <dgm:presLayoutVars>
          <dgm:chMax val="1"/>
          <dgm:chPref val="1"/>
        </dgm:presLayoutVars>
      </dgm:prSet>
      <dgm:spPr/>
    </dgm:pt>
  </dgm:ptLst>
  <dgm:cxnLst>
    <dgm:cxn modelId="{7E55F602-9D6C-4CA7-B613-11D74BA48434}" type="presOf" srcId="{4182AD2C-6B97-4F6B-9C2C-B6A1420F2C1F}" destId="{DCED2C55-F510-4B87-BAA5-A256919B71A0}" srcOrd="0" destOrd="0" presId="urn:microsoft.com/office/officeart/2018/2/layout/IconCircleList"/>
    <dgm:cxn modelId="{C2AABA42-37FF-4563-B039-DE61A28F73FD}" type="presOf" srcId="{5C910882-EAAD-4FC5-9A6C-893CA794B857}" destId="{AB07F8AB-A82D-4E6E-8FDF-068CDBF05603}" srcOrd="0" destOrd="0" presId="urn:microsoft.com/office/officeart/2018/2/layout/IconCircleList"/>
    <dgm:cxn modelId="{7C492767-29A8-4D70-88E0-57BFE4687D34}" srcId="{5C910882-EAAD-4FC5-9A6C-893CA794B857}" destId="{D762F1CE-9203-4409-95A8-E625AFB3912F}" srcOrd="3" destOrd="0" parTransId="{9D1696BD-127E-4F98-B4EC-03FC4D172AED}" sibTransId="{171BB86F-6C85-49FB-8198-CDD7D13371D0}"/>
    <dgm:cxn modelId="{409ED65A-5907-4FB2-8C64-12111D157687}" type="presOf" srcId="{B874CF1D-F0E4-4A2D-BF8D-3EE1C8F4461A}" destId="{CF3E8EA9-1E88-4F32-AD26-C35694867A2C}" srcOrd="0" destOrd="0" presId="urn:microsoft.com/office/officeart/2018/2/layout/IconCircleList"/>
    <dgm:cxn modelId="{875D3E83-E69C-45F1-AAAD-63AB42C5B678}" srcId="{5C910882-EAAD-4FC5-9A6C-893CA794B857}" destId="{1FCF5F32-2ED7-49A4-A16E-64B9D61464FA}" srcOrd="2" destOrd="0" parTransId="{2C80CE5D-C9D7-43C5-804B-0D37CA9AE314}" sibTransId="{04D764D9-138E-4A71-908A-E97CBE8751DE}"/>
    <dgm:cxn modelId="{CE52838F-22C7-481E-94D7-EDF28BF3E033}" type="presOf" srcId="{A9C02FE7-7745-49F5-BC51-BCACF5344DC9}" destId="{18BF10D0-D266-413C-A312-EF92359E5EFB}" srcOrd="0" destOrd="0" presId="urn:microsoft.com/office/officeart/2018/2/layout/IconCircleList"/>
    <dgm:cxn modelId="{4D830699-55A6-4F1D-95BC-05A76C81313A}" type="presOf" srcId="{F59CB2B7-3EDA-4998-BDD1-6A79C69A0A81}" destId="{46C39340-DAE7-4440-B56E-B2EAAB1639BE}" srcOrd="0" destOrd="0" presId="urn:microsoft.com/office/officeart/2018/2/layout/IconCircleList"/>
    <dgm:cxn modelId="{6A5E66A4-873E-42D3-A6D3-C25B737F9F80}" type="presOf" srcId="{D762F1CE-9203-4409-95A8-E625AFB3912F}" destId="{A31035BC-0DCD-4157-A0A0-AAED2BB607A7}" srcOrd="0" destOrd="0" presId="urn:microsoft.com/office/officeart/2018/2/layout/IconCircleList"/>
    <dgm:cxn modelId="{5CD54AB3-6B1C-49C5-8F57-7C2445AA8039}" srcId="{5C910882-EAAD-4FC5-9A6C-893CA794B857}" destId="{B874CF1D-F0E4-4A2D-BF8D-3EE1C8F4461A}" srcOrd="0" destOrd="0" parTransId="{5207B3ED-1875-4DC3-9EF7-53B9D8D8BFDC}" sibTransId="{4182AD2C-6B97-4F6B-9C2C-B6A1420F2C1F}"/>
    <dgm:cxn modelId="{6E1756C7-0D37-401E-A280-B847FEA84EC4}" srcId="{5C910882-EAAD-4FC5-9A6C-893CA794B857}" destId="{F59CB2B7-3EDA-4998-BDD1-6A79C69A0A81}" srcOrd="1" destOrd="0" parTransId="{B609A309-1B98-4CC4-9E1A-039D8546B9CC}" sibTransId="{A9C02FE7-7745-49F5-BC51-BCACF5344DC9}"/>
    <dgm:cxn modelId="{152267F7-2FF4-4142-93A7-E651D02B7F7C}" type="presOf" srcId="{04D764D9-138E-4A71-908A-E97CBE8751DE}" destId="{DD9FC1D9-F06F-4A19-B451-B51465EBD5D0}" srcOrd="0" destOrd="0" presId="urn:microsoft.com/office/officeart/2018/2/layout/IconCircleList"/>
    <dgm:cxn modelId="{0849DEF9-7AFD-449B-BA7E-9F18F9EBB215}" type="presOf" srcId="{1FCF5F32-2ED7-49A4-A16E-64B9D61464FA}" destId="{6D5523CD-8752-406C-A431-248937840977}" srcOrd="0" destOrd="0" presId="urn:microsoft.com/office/officeart/2018/2/layout/IconCircleList"/>
    <dgm:cxn modelId="{CFCD5734-1F1F-4504-8D8B-FF4546E825DF}" type="presParOf" srcId="{AB07F8AB-A82D-4E6E-8FDF-068CDBF05603}" destId="{6F25037E-55EE-4F2E-BA7C-C13A0E9B8B42}" srcOrd="0" destOrd="0" presId="urn:microsoft.com/office/officeart/2018/2/layout/IconCircleList"/>
    <dgm:cxn modelId="{C88E6065-688D-4584-AD03-0072A55B53D1}" type="presParOf" srcId="{6F25037E-55EE-4F2E-BA7C-C13A0E9B8B42}" destId="{BAC84E34-F487-437D-BEFA-B13F0C62B0C5}" srcOrd="0" destOrd="0" presId="urn:microsoft.com/office/officeart/2018/2/layout/IconCircleList"/>
    <dgm:cxn modelId="{B24D7415-B7C1-49CF-963F-15CAFE9944F3}" type="presParOf" srcId="{BAC84E34-F487-437D-BEFA-B13F0C62B0C5}" destId="{B60629C0-0920-48D5-B96C-D90129358691}" srcOrd="0" destOrd="0" presId="urn:microsoft.com/office/officeart/2018/2/layout/IconCircleList"/>
    <dgm:cxn modelId="{B31A48C2-39CF-4558-84D9-035D44FC62F5}" type="presParOf" srcId="{BAC84E34-F487-437D-BEFA-B13F0C62B0C5}" destId="{7251A214-5DEB-412F-BDD9-2F49AF14217D}" srcOrd="1" destOrd="0" presId="urn:microsoft.com/office/officeart/2018/2/layout/IconCircleList"/>
    <dgm:cxn modelId="{01D78087-5487-449F-B2DA-614DBBA376BC}" type="presParOf" srcId="{BAC84E34-F487-437D-BEFA-B13F0C62B0C5}" destId="{B1D58DB7-45EE-401C-8446-ECFEC96BCAF0}" srcOrd="2" destOrd="0" presId="urn:microsoft.com/office/officeart/2018/2/layout/IconCircleList"/>
    <dgm:cxn modelId="{E9067617-D536-4792-A286-6F2858F5D228}" type="presParOf" srcId="{BAC84E34-F487-437D-BEFA-B13F0C62B0C5}" destId="{CF3E8EA9-1E88-4F32-AD26-C35694867A2C}" srcOrd="3" destOrd="0" presId="urn:microsoft.com/office/officeart/2018/2/layout/IconCircleList"/>
    <dgm:cxn modelId="{85FE57C3-6A9C-43C1-96DB-6FA5459ECC41}" type="presParOf" srcId="{6F25037E-55EE-4F2E-BA7C-C13A0E9B8B42}" destId="{DCED2C55-F510-4B87-BAA5-A256919B71A0}" srcOrd="1" destOrd="0" presId="urn:microsoft.com/office/officeart/2018/2/layout/IconCircleList"/>
    <dgm:cxn modelId="{79E6EDCD-FF3D-4B5F-97D3-546125531801}" type="presParOf" srcId="{6F25037E-55EE-4F2E-BA7C-C13A0E9B8B42}" destId="{33173A06-65B9-4743-9669-9EE1321E96D1}" srcOrd="2" destOrd="0" presId="urn:microsoft.com/office/officeart/2018/2/layout/IconCircleList"/>
    <dgm:cxn modelId="{998E406F-B1EE-4752-A9E8-069CDF14261E}" type="presParOf" srcId="{33173A06-65B9-4743-9669-9EE1321E96D1}" destId="{5EAA63FD-CA19-45D1-813D-A26697F2B8BD}" srcOrd="0" destOrd="0" presId="urn:microsoft.com/office/officeart/2018/2/layout/IconCircleList"/>
    <dgm:cxn modelId="{B89BFE88-FBC3-437A-8A8C-F51624CE2133}" type="presParOf" srcId="{33173A06-65B9-4743-9669-9EE1321E96D1}" destId="{FFF2F622-361C-4B33-8B4E-15FF3C699549}" srcOrd="1" destOrd="0" presId="urn:microsoft.com/office/officeart/2018/2/layout/IconCircleList"/>
    <dgm:cxn modelId="{5B529ED9-5216-4152-B0CF-AE943A675B83}" type="presParOf" srcId="{33173A06-65B9-4743-9669-9EE1321E96D1}" destId="{AC2A4701-0FBD-44DF-9D60-5580890901ED}" srcOrd="2" destOrd="0" presId="urn:microsoft.com/office/officeart/2018/2/layout/IconCircleList"/>
    <dgm:cxn modelId="{A3C0EDF0-B91C-43BA-8796-F84E10DFB14A}" type="presParOf" srcId="{33173A06-65B9-4743-9669-9EE1321E96D1}" destId="{46C39340-DAE7-4440-B56E-B2EAAB1639BE}" srcOrd="3" destOrd="0" presId="urn:microsoft.com/office/officeart/2018/2/layout/IconCircleList"/>
    <dgm:cxn modelId="{DFEA6D29-6AB0-43DE-954B-C5F522BA8958}" type="presParOf" srcId="{6F25037E-55EE-4F2E-BA7C-C13A0E9B8B42}" destId="{18BF10D0-D266-413C-A312-EF92359E5EFB}" srcOrd="3" destOrd="0" presId="urn:microsoft.com/office/officeart/2018/2/layout/IconCircleList"/>
    <dgm:cxn modelId="{61CC77C1-76EF-4A40-8995-63CF4086C676}" type="presParOf" srcId="{6F25037E-55EE-4F2E-BA7C-C13A0E9B8B42}" destId="{B21A5D2C-5C04-44C6-9699-4672BC50A5FC}" srcOrd="4" destOrd="0" presId="urn:microsoft.com/office/officeart/2018/2/layout/IconCircleList"/>
    <dgm:cxn modelId="{DE676022-9A1C-4DAB-BA8E-AE5F39CBF65C}" type="presParOf" srcId="{B21A5D2C-5C04-44C6-9699-4672BC50A5FC}" destId="{E80D088C-E1FB-4C14-9257-7C91CAED5ADE}" srcOrd="0" destOrd="0" presId="urn:microsoft.com/office/officeart/2018/2/layout/IconCircleList"/>
    <dgm:cxn modelId="{27220999-5A08-4A67-8041-A08D0C2E001D}" type="presParOf" srcId="{B21A5D2C-5C04-44C6-9699-4672BC50A5FC}" destId="{F137B4D2-93FD-4DF9-A580-279F12532C00}" srcOrd="1" destOrd="0" presId="urn:microsoft.com/office/officeart/2018/2/layout/IconCircleList"/>
    <dgm:cxn modelId="{B137D275-F28E-44C6-B0EE-8504F3F33130}" type="presParOf" srcId="{B21A5D2C-5C04-44C6-9699-4672BC50A5FC}" destId="{7D294975-BE70-4180-AA54-EA99EEE44265}" srcOrd="2" destOrd="0" presId="urn:microsoft.com/office/officeart/2018/2/layout/IconCircleList"/>
    <dgm:cxn modelId="{4A7043CB-52B0-4938-BF48-FB6EC32419BE}" type="presParOf" srcId="{B21A5D2C-5C04-44C6-9699-4672BC50A5FC}" destId="{6D5523CD-8752-406C-A431-248937840977}" srcOrd="3" destOrd="0" presId="urn:microsoft.com/office/officeart/2018/2/layout/IconCircleList"/>
    <dgm:cxn modelId="{CEB4F64E-522E-420C-9E89-26C1A02220AD}" type="presParOf" srcId="{6F25037E-55EE-4F2E-BA7C-C13A0E9B8B42}" destId="{DD9FC1D9-F06F-4A19-B451-B51465EBD5D0}" srcOrd="5" destOrd="0" presId="urn:microsoft.com/office/officeart/2018/2/layout/IconCircleList"/>
    <dgm:cxn modelId="{B1FC7C65-6319-4E35-B5AF-D7A19C4A05D8}" type="presParOf" srcId="{6F25037E-55EE-4F2E-BA7C-C13A0E9B8B42}" destId="{F830F3D8-29E8-4BB5-B6D6-980C423956E2}" srcOrd="6" destOrd="0" presId="urn:microsoft.com/office/officeart/2018/2/layout/IconCircleList"/>
    <dgm:cxn modelId="{F498A7B7-939E-4F1A-A401-7E93E68E3585}" type="presParOf" srcId="{F830F3D8-29E8-4BB5-B6D6-980C423956E2}" destId="{9BE4A3FB-4C5F-4CC3-B22A-DB97BB90E0FF}" srcOrd="0" destOrd="0" presId="urn:microsoft.com/office/officeart/2018/2/layout/IconCircleList"/>
    <dgm:cxn modelId="{D2119857-0ED9-4A49-8D3B-E0040E3439C9}" type="presParOf" srcId="{F830F3D8-29E8-4BB5-B6D6-980C423956E2}" destId="{D9DDC10A-F392-44B1-BFBB-6DCC5E735C06}" srcOrd="1" destOrd="0" presId="urn:microsoft.com/office/officeart/2018/2/layout/IconCircleList"/>
    <dgm:cxn modelId="{3E87D940-CC5E-4D8A-BF34-A27BC4AEA43C}" type="presParOf" srcId="{F830F3D8-29E8-4BB5-B6D6-980C423956E2}" destId="{F4474812-25AD-4A6B-984F-C1FF51259BCF}" srcOrd="2" destOrd="0" presId="urn:microsoft.com/office/officeart/2018/2/layout/IconCircleList"/>
    <dgm:cxn modelId="{F354B38C-5E68-4ACC-9312-68EC04E12D63}" type="presParOf" srcId="{F830F3D8-29E8-4BB5-B6D6-980C423956E2}" destId="{A31035BC-0DCD-4157-A0A0-AAED2BB607A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9098C6-5961-4669-9E7F-2CA483BEE43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A05A4E2-0407-4DFB-AA5F-2DB99DAD398E}">
      <dgm:prSet/>
      <dgm:spPr/>
      <dgm:t>
        <a:bodyPr/>
        <a:lstStyle/>
        <a:p>
          <a:pPr>
            <a:lnSpc>
              <a:spcPct val="100000"/>
            </a:lnSpc>
          </a:pPr>
          <a:r>
            <a:rPr lang="en-US" b="1"/>
            <a:t>IDENTIFY PEOPLE ON SOCIAL MEDIA PLATFORMS</a:t>
          </a:r>
          <a:r>
            <a:rPr lang="en-US"/>
            <a:t> </a:t>
          </a:r>
        </a:p>
        <a:p>
          <a:pPr>
            <a:lnSpc>
              <a:spcPct val="100000"/>
            </a:lnSpc>
          </a:pPr>
          <a:r>
            <a:rPr lang="en-US" cap="none"/>
            <a:t>Facebook uses face recognition technology to automatically recognize when facebook members appear in photos.</a:t>
          </a:r>
        </a:p>
      </dgm:t>
    </dgm:pt>
    <dgm:pt modelId="{031FA65E-91EE-4B32-93B6-E6900F2E617A}" type="parTrans" cxnId="{87560345-5664-409C-AFC7-F0A5A831EBEE}">
      <dgm:prSet/>
      <dgm:spPr/>
      <dgm:t>
        <a:bodyPr/>
        <a:lstStyle/>
        <a:p>
          <a:endParaRPr lang="en-US"/>
        </a:p>
      </dgm:t>
    </dgm:pt>
    <dgm:pt modelId="{2DC46846-5A31-4D23-8F9A-94C1D4243A78}" type="sibTrans" cxnId="{87560345-5664-409C-AFC7-F0A5A831EBEE}">
      <dgm:prSet/>
      <dgm:spPr/>
      <dgm:t>
        <a:bodyPr/>
        <a:lstStyle/>
        <a:p>
          <a:pPr>
            <a:lnSpc>
              <a:spcPct val="100000"/>
            </a:lnSpc>
          </a:pPr>
          <a:endParaRPr lang="en-US"/>
        </a:p>
      </dgm:t>
    </dgm:pt>
    <dgm:pt modelId="{FBD656EE-CA5F-49A2-B043-433BFE9075F9}">
      <dgm:prSet/>
      <dgm:spPr/>
      <dgm:t>
        <a:bodyPr/>
        <a:lstStyle/>
        <a:p>
          <a:pPr>
            <a:lnSpc>
              <a:spcPct val="100000"/>
            </a:lnSpc>
          </a:pPr>
          <a:r>
            <a:rPr lang="en-US" b="1"/>
            <a:t>RECOGNIZE VIPS AT SPORTING EVENTS</a:t>
          </a:r>
        </a:p>
        <a:p>
          <a:pPr>
            <a:lnSpc>
              <a:spcPct val="100000"/>
            </a:lnSpc>
          </a:pPr>
          <a:r>
            <a:rPr lang="en-US"/>
            <a:t> </a:t>
          </a:r>
          <a:r>
            <a:rPr lang="en-US" cap="none"/>
            <a:t>Face recognition can be used to provide fans with a better experience.</a:t>
          </a:r>
          <a:endParaRPr lang="en-US"/>
        </a:p>
      </dgm:t>
    </dgm:pt>
    <dgm:pt modelId="{A8909135-DF17-4DBB-89BA-AC1247CA71EA}" type="parTrans" cxnId="{689E2D1B-2DF6-4EDB-B269-B94BA33154E7}">
      <dgm:prSet/>
      <dgm:spPr/>
      <dgm:t>
        <a:bodyPr/>
        <a:lstStyle/>
        <a:p>
          <a:endParaRPr lang="en-US"/>
        </a:p>
      </dgm:t>
    </dgm:pt>
    <dgm:pt modelId="{C55AC03F-F3AB-431A-BE49-A514AEEA341E}" type="sibTrans" cxnId="{689E2D1B-2DF6-4EDB-B269-B94BA33154E7}">
      <dgm:prSet/>
      <dgm:spPr/>
      <dgm:t>
        <a:bodyPr/>
        <a:lstStyle/>
        <a:p>
          <a:pPr>
            <a:lnSpc>
              <a:spcPct val="100000"/>
            </a:lnSpc>
          </a:pPr>
          <a:endParaRPr lang="en-US"/>
        </a:p>
      </dgm:t>
    </dgm:pt>
    <dgm:pt modelId="{3492BFC3-F386-4127-B634-FCAAF078ACBF}">
      <dgm:prSet/>
      <dgm:spPr/>
      <dgm:t>
        <a:bodyPr/>
        <a:lstStyle/>
        <a:p>
          <a:pPr>
            <a:lnSpc>
              <a:spcPct val="100000"/>
            </a:lnSpc>
          </a:pPr>
          <a:r>
            <a:rPr lang="en-US" b="1"/>
            <a:t>PROTECT SCHOOLS FROM THREATS</a:t>
          </a:r>
          <a:r>
            <a:rPr lang="en-US"/>
            <a:t> </a:t>
          </a:r>
        </a:p>
        <a:p>
          <a:pPr>
            <a:lnSpc>
              <a:spcPct val="100000"/>
            </a:lnSpc>
          </a:pPr>
          <a:r>
            <a:rPr lang="en-US" cap="none"/>
            <a:t>Face recognition surveillance systems can instantly identify when expelled students, dangerous parents, drug dealers or other individuals that pose a threat to </a:t>
          </a:r>
          <a:r>
            <a:rPr lang="en-US" cap="none">
              <a:hlinkClick xmlns:r="http://schemas.openxmlformats.org/officeDocument/2006/relationships" r:id="rId1"/>
            </a:rPr>
            <a:t>school safety</a:t>
          </a:r>
          <a:r>
            <a:rPr lang="en-US" cap="none"/>
            <a:t> enter school grounds</a:t>
          </a:r>
          <a:r>
            <a:rPr lang="en-US"/>
            <a:t>.</a:t>
          </a:r>
        </a:p>
      </dgm:t>
    </dgm:pt>
    <dgm:pt modelId="{4C0B378C-5E04-42B7-A1F0-B407AB4B6274}" type="parTrans" cxnId="{E5F23053-F727-4302-8AC2-A839BC1DE80B}">
      <dgm:prSet/>
      <dgm:spPr/>
      <dgm:t>
        <a:bodyPr/>
        <a:lstStyle/>
        <a:p>
          <a:endParaRPr lang="en-US"/>
        </a:p>
      </dgm:t>
    </dgm:pt>
    <dgm:pt modelId="{E46F5D9D-1457-4D66-87F7-1EB0E5FAA4DF}" type="sibTrans" cxnId="{E5F23053-F727-4302-8AC2-A839BC1DE80B}">
      <dgm:prSet/>
      <dgm:spPr/>
      <dgm:t>
        <a:bodyPr/>
        <a:lstStyle/>
        <a:p>
          <a:pPr>
            <a:lnSpc>
              <a:spcPct val="100000"/>
            </a:lnSpc>
          </a:pPr>
          <a:endParaRPr lang="en-US"/>
        </a:p>
      </dgm:t>
    </dgm:pt>
    <dgm:pt modelId="{AF8D66B3-43A3-4419-92AF-2B58DE1E4396}">
      <dgm:prSet/>
      <dgm:spPr/>
      <dgm:t>
        <a:bodyPr/>
        <a:lstStyle/>
        <a:p>
          <a:pPr>
            <a:lnSpc>
              <a:spcPct val="100000"/>
            </a:lnSpc>
          </a:pPr>
          <a:r>
            <a:rPr lang="en-US" b="1"/>
            <a:t>TRACK SCHOOL ATTENDANCE</a:t>
          </a:r>
          <a:r>
            <a:rPr lang="en-US"/>
            <a:t>  </a:t>
          </a:r>
        </a:p>
        <a:p>
          <a:pPr>
            <a:lnSpc>
              <a:spcPct val="100000"/>
            </a:lnSpc>
          </a:pPr>
          <a:r>
            <a:rPr lang="en-US" cap="none"/>
            <a:t>In addition to making schools safer, face recognition has the potential to track students’ attendance.</a:t>
          </a:r>
        </a:p>
      </dgm:t>
    </dgm:pt>
    <dgm:pt modelId="{F797C26D-50C5-4EE7-BC54-5939004D9DAD}" type="parTrans" cxnId="{91078FB0-26AB-4436-B2CD-8F38CFF43114}">
      <dgm:prSet/>
      <dgm:spPr/>
      <dgm:t>
        <a:bodyPr/>
        <a:lstStyle/>
        <a:p>
          <a:endParaRPr lang="en-US"/>
        </a:p>
      </dgm:t>
    </dgm:pt>
    <dgm:pt modelId="{3D364603-8D5C-4D0A-864A-59AA285207B7}" type="sibTrans" cxnId="{91078FB0-26AB-4436-B2CD-8F38CFF43114}">
      <dgm:prSet/>
      <dgm:spPr/>
      <dgm:t>
        <a:bodyPr/>
        <a:lstStyle/>
        <a:p>
          <a:endParaRPr lang="en-US"/>
        </a:p>
      </dgm:t>
    </dgm:pt>
    <dgm:pt modelId="{63FDE08F-8E4E-4B94-9853-29AC4F4A4800}" type="pres">
      <dgm:prSet presAssocID="{3C9098C6-5961-4669-9E7F-2CA483BEE439}" presName="root" presStyleCnt="0">
        <dgm:presLayoutVars>
          <dgm:dir/>
          <dgm:resizeHandles val="exact"/>
        </dgm:presLayoutVars>
      </dgm:prSet>
      <dgm:spPr/>
    </dgm:pt>
    <dgm:pt modelId="{3DEA9E6F-A9F2-435D-A0CD-81B5305D9FC0}" type="pres">
      <dgm:prSet presAssocID="{3C9098C6-5961-4669-9E7F-2CA483BEE439}" presName="container" presStyleCnt="0">
        <dgm:presLayoutVars>
          <dgm:dir/>
          <dgm:resizeHandles val="exact"/>
        </dgm:presLayoutVars>
      </dgm:prSet>
      <dgm:spPr/>
    </dgm:pt>
    <dgm:pt modelId="{5C512ED4-1C77-4481-90C0-EBEEB56C6FC0}" type="pres">
      <dgm:prSet presAssocID="{CA05A4E2-0407-4DFB-AA5F-2DB99DAD398E}" presName="compNode" presStyleCnt="0"/>
      <dgm:spPr/>
    </dgm:pt>
    <dgm:pt modelId="{B1E285B6-76DF-4A09-9D25-CC70E27776B4}" type="pres">
      <dgm:prSet presAssocID="{CA05A4E2-0407-4DFB-AA5F-2DB99DAD398E}" presName="iconBgRect" presStyleLbl="bgShp" presStyleIdx="0" presStyleCnt="4"/>
      <dgm:spPr/>
    </dgm:pt>
    <dgm:pt modelId="{C92C0C93-62D2-44B4-9D80-594BEE4D766A}" type="pres">
      <dgm:prSet presAssocID="{CA05A4E2-0407-4DFB-AA5F-2DB99DAD398E}"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hat"/>
        </a:ext>
      </dgm:extLst>
    </dgm:pt>
    <dgm:pt modelId="{33B89082-E848-45E3-95C4-EED33800F002}" type="pres">
      <dgm:prSet presAssocID="{CA05A4E2-0407-4DFB-AA5F-2DB99DAD398E}" presName="spaceRect" presStyleCnt="0"/>
      <dgm:spPr/>
    </dgm:pt>
    <dgm:pt modelId="{0CCE6966-19D6-44D1-9D3D-FBA2C6ED9386}" type="pres">
      <dgm:prSet presAssocID="{CA05A4E2-0407-4DFB-AA5F-2DB99DAD398E}" presName="textRect" presStyleLbl="revTx" presStyleIdx="0" presStyleCnt="4">
        <dgm:presLayoutVars>
          <dgm:chMax val="1"/>
          <dgm:chPref val="1"/>
        </dgm:presLayoutVars>
      </dgm:prSet>
      <dgm:spPr/>
    </dgm:pt>
    <dgm:pt modelId="{53206C40-03AD-4856-B0D6-D6CB2347C582}" type="pres">
      <dgm:prSet presAssocID="{2DC46846-5A31-4D23-8F9A-94C1D4243A78}" presName="sibTrans" presStyleLbl="sibTrans2D1" presStyleIdx="0" presStyleCnt="0"/>
      <dgm:spPr/>
    </dgm:pt>
    <dgm:pt modelId="{A64587CA-EEAC-4898-94AE-4E322670C641}" type="pres">
      <dgm:prSet presAssocID="{FBD656EE-CA5F-49A2-B043-433BFE9075F9}" presName="compNode" presStyleCnt="0"/>
      <dgm:spPr/>
    </dgm:pt>
    <dgm:pt modelId="{5DC1338E-D7B8-42E1-897E-D884BB4E9715}" type="pres">
      <dgm:prSet presAssocID="{FBD656EE-CA5F-49A2-B043-433BFE9075F9}" presName="iconBgRect" presStyleLbl="bgShp" presStyleIdx="1" presStyleCnt="4"/>
      <dgm:spPr/>
    </dgm:pt>
    <dgm:pt modelId="{46942588-6343-4105-A046-AE8C6F39A9A1}" type="pres">
      <dgm:prSet presAssocID="{FBD656EE-CA5F-49A2-B043-433BFE9075F9}"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Smart Phone"/>
        </a:ext>
      </dgm:extLst>
    </dgm:pt>
    <dgm:pt modelId="{787253A8-78CA-4939-AEF6-106CC7DA4706}" type="pres">
      <dgm:prSet presAssocID="{FBD656EE-CA5F-49A2-B043-433BFE9075F9}" presName="spaceRect" presStyleCnt="0"/>
      <dgm:spPr/>
    </dgm:pt>
    <dgm:pt modelId="{45CD6DD7-F9DD-4FEA-8207-28C9C290D43A}" type="pres">
      <dgm:prSet presAssocID="{FBD656EE-CA5F-49A2-B043-433BFE9075F9}" presName="textRect" presStyleLbl="revTx" presStyleIdx="1" presStyleCnt="4">
        <dgm:presLayoutVars>
          <dgm:chMax val="1"/>
          <dgm:chPref val="1"/>
        </dgm:presLayoutVars>
      </dgm:prSet>
      <dgm:spPr/>
    </dgm:pt>
    <dgm:pt modelId="{07BD4510-84A6-4985-AB80-09F8F7746D01}" type="pres">
      <dgm:prSet presAssocID="{C55AC03F-F3AB-431A-BE49-A514AEEA341E}" presName="sibTrans" presStyleLbl="sibTrans2D1" presStyleIdx="0" presStyleCnt="0"/>
      <dgm:spPr/>
    </dgm:pt>
    <dgm:pt modelId="{D798E651-57E2-492D-8C7C-CD05550EE453}" type="pres">
      <dgm:prSet presAssocID="{3492BFC3-F386-4127-B634-FCAAF078ACBF}" presName="compNode" presStyleCnt="0"/>
      <dgm:spPr/>
    </dgm:pt>
    <dgm:pt modelId="{FE1D0C4C-057D-4EF9-B771-05CD8CE36462}" type="pres">
      <dgm:prSet presAssocID="{3492BFC3-F386-4127-B634-FCAAF078ACBF}" presName="iconBgRect" presStyleLbl="bgShp" presStyleIdx="2" presStyleCnt="4"/>
      <dgm:spPr/>
    </dgm:pt>
    <dgm:pt modelId="{D177F83B-22BC-4F9F-8B00-247E6475D33D}" type="pres">
      <dgm:prSet presAssocID="{3492BFC3-F386-4127-B634-FCAAF078ACBF}"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Football"/>
        </a:ext>
      </dgm:extLst>
    </dgm:pt>
    <dgm:pt modelId="{F24D04B1-7898-4277-9EC1-4E98330C2261}" type="pres">
      <dgm:prSet presAssocID="{3492BFC3-F386-4127-B634-FCAAF078ACBF}" presName="spaceRect" presStyleCnt="0"/>
      <dgm:spPr/>
    </dgm:pt>
    <dgm:pt modelId="{220B2B2A-E425-40BB-B0D9-9AE5D1C4DCFA}" type="pres">
      <dgm:prSet presAssocID="{3492BFC3-F386-4127-B634-FCAAF078ACBF}" presName="textRect" presStyleLbl="revTx" presStyleIdx="2" presStyleCnt="4">
        <dgm:presLayoutVars>
          <dgm:chMax val="1"/>
          <dgm:chPref val="1"/>
        </dgm:presLayoutVars>
      </dgm:prSet>
      <dgm:spPr/>
    </dgm:pt>
    <dgm:pt modelId="{CED166E0-7650-4687-BD40-F97FC67A4871}" type="pres">
      <dgm:prSet presAssocID="{E46F5D9D-1457-4D66-87F7-1EB0E5FAA4DF}" presName="sibTrans" presStyleLbl="sibTrans2D1" presStyleIdx="0" presStyleCnt="0"/>
      <dgm:spPr/>
    </dgm:pt>
    <dgm:pt modelId="{95F01D35-D5FE-4B71-926F-8C1BB246118A}" type="pres">
      <dgm:prSet presAssocID="{AF8D66B3-43A3-4419-92AF-2B58DE1E4396}" presName="compNode" presStyleCnt="0"/>
      <dgm:spPr/>
    </dgm:pt>
    <dgm:pt modelId="{A8B2C69F-CB98-4B33-9428-A3877A0CF769}" type="pres">
      <dgm:prSet presAssocID="{AF8D66B3-43A3-4419-92AF-2B58DE1E4396}" presName="iconBgRect" presStyleLbl="bgShp" presStyleIdx="3" presStyleCnt="4"/>
      <dgm:spPr/>
    </dgm:pt>
    <dgm:pt modelId="{6D450962-2C1E-4D00-B063-347AFB637394}" type="pres">
      <dgm:prSet presAssocID="{AF8D66B3-43A3-4419-92AF-2B58DE1E4396}"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40DF93EE-6141-46DD-8FBA-D1FAC20436A0}" type="pres">
      <dgm:prSet presAssocID="{AF8D66B3-43A3-4419-92AF-2B58DE1E4396}" presName="spaceRect" presStyleCnt="0"/>
      <dgm:spPr/>
    </dgm:pt>
    <dgm:pt modelId="{90FCAEE6-F395-4364-8384-3B245AC76B5F}" type="pres">
      <dgm:prSet presAssocID="{AF8D66B3-43A3-4419-92AF-2B58DE1E4396}" presName="textRect" presStyleLbl="revTx" presStyleIdx="3" presStyleCnt="4">
        <dgm:presLayoutVars>
          <dgm:chMax val="1"/>
          <dgm:chPref val="1"/>
        </dgm:presLayoutVars>
      </dgm:prSet>
      <dgm:spPr/>
    </dgm:pt>
  </dgm:ptLst>
  <dgm:cxnLst>
    <dgm:cxn modelId="{E4ECFC13-7C80-4456-8EB8-AA11F5A5806C}" type="presOf" srcId="{3492BFC3-F386-4127-B634-FCAAF078ACBF}" destId="{220B2B2A-E425-40BB-B0D9-9AE5D1C4DCFA}" srcOrd="0" destOrd="0" presId="urn:microsoft.com/office/officeart/2018/2/layout/IconCircleList"/>
    <dgm:cxn modelId="{1E155715-01A7-4F66-93A8-4BA4FDD248F5}" type="presOf" srcId="{FBD656EE-CA5F-49A2-B043-433BFE9075F9}" destId="{45CD6DD7-F9DD-4FEA-8207-28C9C290D43A}" srcOrd="0" destOrd="0" presId="urn:microsoft.com/office/officeart/2018/2/layout/IconCircleList"/>
    <dgm:cxn modelId="{689E2D1B-2DF6-4EDB-B269-B94BA33154E7}" srcId="{3C9098C6-5961-4669-9E7F-2CA483BEE439}" destId="{FBD656EE-CA5F-49A2-B043-433BFE9075F9}" srcOrd="1" destOrd="0" parTransId="{A8909135-DF17-4DBB-89BA-AC1247CA71EA}" sibTransId="{C55AC03F-F3AB-431A-BE49-A514AEEA341E}"/>
    <dgm:cxn modelId="{448B4229-B36E-44F1-A46F-EF79E0E5ECC8}" type="presOf" srcId="{2DC46846-5A31-4D23-8F9A-94C1D4243A78}" destId="{53206C40-03AD-4856-B0D6-D6CB2347C582}" srcOrd="0" destOrd="0" presId="urn:microsoft.com/office/officeart/2018/2/layout/IconCircleList"/>
    <dgm:cxn modelId="{9394B65B-9D81-42B3-9019-A2A60580C8BD}" type="presOf" srcId="{AF8D66B3-43A3-4419-92AF-2B58DE1E4396}" destId="{90FCAEE6-F395-4364-8384-3B245AC76B5F}" srcOrd="0" destOrd="0" presId="urn:microsoft.com/office/officeart/2018/2/layout/IconCircleList"/>
    <dgm:cxn modelId="{D7BE8D60-4084-4783-8815-5FB0D770E07A}" type="presOf" srcId="{CA05A4E2-0407-4DFB-AA5F-2DB99DAD398E}" destId="{0CCE6966-19D6-44D1-9D3D-FBA2C6ED9386}" srcOrd="0" destOrd="0" presId="urn:microsoft.com/office/officeart/2018/2/layout/IconCircleList"/>
    <dgm:cxn modelId="{87560345-5664-409C-AFC7-F0A5A831EBEE}" srcId="{3C9098C6-5961-4669-9E7F-2CA483BEE439}" destId="{CA05A4E2-0407-4DFB-AA5F-2DB99DAD398E}" srcOrd="0" destOrd="0" parTransId="{031FA65E-91EE-4B32-93B6-E6900F2E617A}" sibTransId="{2DC46846-5A31-4D23-8F9A-94C1D4243A78}"/>
    <dgm:cxn modelId="{E5F23053-F727-4302-8AC2-A839BC1DE80B}" srcId="{3C9098C6-5961-4669-9E7F-2CA483BEE439}" destId="{3492BFC3-F386-4127-B634-FCAAF078ACBF}" srcOrd="2" destOrd="0" parTransId="{4C0B378C-5E04-42B7-A1F0-B407AB4B6274}" sibTransId="{E46F5D9D-1457-4D66-87F7-1EB0E5FAA4DF}"/>
    <dgm:cxn modelId="{84563587-549A-4926-8C87-EB2BD2E579FE}" type="presOf" srcId="{3C9098C6-5961-4669-9E7F-2CA483BEE439}" destId="{63FDE08F-8E4E-4B94-9853-29AC4F4A4800}" srcOrd="0" destOrd="0" presId="urn:microsoft.com/office/officeart/2018/2/layout/IconCircleList"/>
    <dgm:cxn modelId="{859844AD-9935-4E3D-88E7-47F8227D14BC}" type="presOf" srcId="{C55AC03F-F3AB-431A-BE49-A514AEEA341E}" destId="{07BD4510-84A6-4985-AB80-09F8F7746D01}" srcOrd="0" destOrd="0" presId="urn:microsoft.com/office/officeart/2018/2/layout/IconCircleList"/>
    <dgm:cxn modelId="{91078FB0-26AB-4436-B2CD-8F38CFF43114}" srcId="{3C9098C6-5961-4669-9E7F-2CA483BEE439}" destId="{AF8D66B3-43A3-4419-92AF-2B58DE1E4396}" srcOrd="3" destOrd="0" parTransId="{F797C26D-50C5-4EE7-BC54-5939004D9DAD}" sibTransId="{3D364603-8D5C-4D0A-864A-59AA285207B7}"/>
    <dgm:cxn modelId="{E414A8EF-FA8D-4AA7-B969-C573967E5C3D}" type="presOf" srcId="{E46F5D9D-1457-4D66-87F7-1EB0E5FAA4DF}" destId="{CED166E0-7650-4687-BD40-F97FC67A4871}" srcOrd="0" destOrd="0" presId="urn:microsoft.com/office/officeart/2018/2/layout/IconCircleList"/>
    <dgm:cxn modelId="{414A345D-E2CE-4CA6-95FC-E28859EF3389}" type="presParOf" srcId="{63FDE08F-8E4E-4B94-9853-29AC4F4A4800}" destId="{3DEA9E6F-A9F2-435D-A0CD-81B5305D9FC0}" srcOrd="0" destOrd="0" presId="urn:microsoft.com/office/officeart/2018/2/layout/IconCircleList"/>
    <dgm:cxn modelId="{D6C9C2AD-3954-4FB5-B926-43192F6EF576}" type="presParOf" srcId="{3DEA9E6F-A9F2-435D-A0CD-81B5305D9FC0}" destId="{5C512ED4-1C77-4481-90C0-EBEEB56C6FC0}" srcOrd="0" destOrd="0" presId="urn:microsoft.com/office/officeart/2018/2/layout/IconCircleList"/>
    <dgm:cxn modelId="{D2FEC3FF-1BE7-4756-8F27-F75A371F0A89}" type="presParOf" srcId="{5C512ED4-1C77-4481-90C0-EBEEB56C6FC0}" destId="{B1E285B6-76DF-4A09-9D25-CC70E27776B4}" srcOrd="0" destOrd="0" presId="urn:microsoft.com/office/officeart/2018/2/layout/IconCircleList"/>
    <dgm:cxn modelId="{68A8FA7D-78E8-48A7-8181-D507A0984C7A}" type="presParOf" srcId="{5C512ED4-1C77-4481-90C0-EBEEB56C6FC0}" destId="{C92C0C93-62D2-44B4-9D80-594BEE4D766A}" srcOrd="1" destOrd="0" presId="urn:microsoft.com/office/officeart/2018/2/layout/IconCircleList"/>
    <dgm:cxn modelId="{6A14C4F4-CB07-4A61-92CB-BCE16A2A0249}" type="presParOf" srcId="{5C512ED4-1C77-4481-90C0-EBEEB56C6FC0}" destId="{33B89082-E848-45E3-95C4-EED33800F002}" srcOrd="2" destOrd="0" presId="urn:microsoft.com/office/officeart/2018/2/layout/IconCircleList"/>
    <dgm:cxn modelId="{33AE45DB-0A1C-4EFD-B9E4-2D0FFD77BBA7}" type="presParOf" srcId="{5C512ED4-1C77-4481-90C0-EBEEB56C6FC0}" destId="{0CCE6966-19D6-44D1-9D3D-FBA2C6ED9386}" srcOrd="3" destOrd="0" presId="urn:microsoft.com/office/officeart/2018/2/layout/IconCircleList"/>
    <dgm:cxn modelId="{37B70D07-E25A-4870-8962-66E1F18DA9EC}" type="presParOf" srcId="{3DEA9E6F-A9F2-435D-A0CD-81B5305D9FC0}" destId="{53206C40-03AD-4856-B0D6-D6CB2347C582}" srcOrd="1" destOrd="0" presId="urn:microsoft.com/office/officeart/2018/2/layout/IconCircleList"/>
    <dgm:cxn modelId="{572B6A13-C43C-4D59-8807-933A1051C783}" type="presParOf" srcId="{3DEA9E6F-A9F2-435D-A0CD-81B5305D9FC0}" destId="{A64587CA-EEAC-4898-94AE-4E322670C641}" srcOrd="2" destOrd="0" presId="urn:microsoft.com/office/officeart/2018/2/layout/IconCircleList"/>
    <dgm:cxn modelId="{A70BCA0C-D88C-472B-962F-012A846C2357}" type="presParOf" srcId="{A64587CA-EEAC-4898-94AE-4E322670C641}" destId="{5DC1338E-D7B8-42E1-897E-D884BB4E9715}" srcOrd="0" destOrd="0" presId="urn:microsoft.com/office/officeart/2018/2/layout/IconCircleList"/>
    <dgm:cxn modelId="{59FF818F-9D6E-45DE-81A1-72575B8EC2CD}" type="presParOf" srcId="{A64587CA-EEAC-4898-94AE-4E322670C641}" destId="{46942588-6343-4105-A046-AE8C6F39A9A1}" srcOrd="1" destOrd="0" presId="urn:microsoft.com/office/officeart/2018/2/layout/IconCircleList"/>
    <dgm:cxn modelId="{152F7A4A-0AB8-4AAA-B42B-26C26C6C4C1F}" type="presParOf" srcId="{A64587CA-EEAC-4898-94AE-4E322670C641}" destId="{787253A8-78CA-4939-AEF6-106CC7DA4706}" srcOrd="2" destOrd="0" presId="urn:microsoft.com/office/officeart/2018/2/layout/IconCircleList"/>
    <dgm:cxn modelId="{A979AD67-12D8-4F75-9772-05CD65D23F6B}" type="presParOf" srcId="{A64587CA-EEAC-4898-94AE-4E322670C641}" destId="{45CD6DD7-F9DD-4FEA-8207-28C9C290D43A}" srcOrd="3" destOrd="0" presId="urn:microsoft.com/office/officeart/2018/2/layout/IconCircleList"/>
    <dgm:cxn modelId="{8AC0F344-0766-4512-9469-9E42C72CFC8D}" type="presParOf" srcId="{3DEA9E6F-A9F2-435D-A0CD-81B5305D9FC0}" destId="{07BD4510-84A6-4985-AB80-09F8F7746D01}" srcOrd="3" destOrd="0" presId="urn:microsoft.com/office/officeart/2018/2/layout/IconCircleList"/>
    <dgm:cxn modelId="{0A9B88F9-A084-4BC6-AAD7-A9272953F856}" type="presParOf" srcId="{3DEA9E6F-A9F2-435D-A0CD-81B5305D9FC0}" destId="{D798E651-57E2-492D-8C7C-CD05550EE453}" srcOrd="4" destOrd="0" presId="urn:microsoft.com/office/officeart/2018/2/layout/IconCircleList"/>
    <dgm:cxn modelId="{A89D8504-9473-4CE8-B11E-4897DA56B70E}" type="presParOf" srcId="{D798E651-57E2-492D-8C7C-CD05550EE453}" destId="{FE1D0C4C-057D-4EF9-B771-05CD8CE36462}" srcOrd="0" destOrd="0" presId="urn:microsoft.com/office/officeart/2018/2/layout/IconCircleList"/>
    <dgm:cxn modelId="{F79E3FE4-51BB-46A5-9AB0-191120BE7FB2}" type="presParOf" srcId="{D798E651-57E2-492D-8C7C-CD05550EE453}" destId="{D177F83B-22BC-4F9F-8B00-247E6475D33D}" srcOrd="1" destOrd="0" presId="urn:microsoft.com/office/officeart/2018/2/layout/IconCircleList"/>
    <dgm:cxn modelId="{50D4AFC8-F9C3-4F28-95E6-379B529A6ED1}" type="presParOf" srcId="{D798E651-57E2-492D-8C7C-CD05550EE453}" destId="{F24D04B1-7898-4277-9EC1-4E98330C2261}" srcOrd="2" destOrd="0" presId="urn:microsoft.com/office/officeart/2018/2/layout/IconCircleList"/>
    <dgm:cxn modelId="{395E4780-5E31-47F0-8F73-CEE29491D640}" type="presParOf" srcId="{D798E651-57E2-492D-8C7C-CD05550EE453}" destId="{220B2B2A-E425-40BB-B0D9-9AE5D1C4DCFA}" srcOrd="3" destOrd="0" presId="urn:microsoft.com/office/officeart/2018/2/layout/IconCircleList"/>
    <dgm:cxn modelId="{53AE50FA-BE78-4165-BD35-DE683AA427B1}" type="presParOf" srcId="{3DEA9E6F-A9F2-435D-A0CD-81B5305D9FC0}" destId="{CED166E0-7650-4687-BD40-F97FC67A4871}" srcOrd="5" destOrd="0" presId="urn:microsoft.com/office/officeart/2018/2/layout/IconCircleList"/>
    <dgm:cxn modelId="{065CFAD8-192B-4E2D-A47D-19972BA17659}" type="presParOf" srcId="{3DEA9E6F-A9F2-435D-A0CD-81B5305D9FC0}" destId="{95F01D35-D5FE-4B71-926F-8C1BB246118A}" srcOrd="6" destOrd="0" presId="urn:microsoft.com/office/officeart/2018/2/layout/IconCircleList"/>
    <dgm:cxn modelId="{1559302C-36CF-456C-AA35-7488CC3E510A}" type="presParOf" srcId="{95F01D35-D5FE-4B71-926F-8C1BB246118A}" destId="{A8B2C69F-CB98-4B33-9428-A3877A0CF769}" srcOrd="0" destOrd="0" presId="urn:microsoft.com/office/officeart/2018/2/layout/IconCircleList"/>
    <dgm:cxn modelId="{564C23D2-DEAB-41FA-942A-D62B9A095223}" type="presParOf" srcId="{95F01D35-D5FE-4B71-926F-8C1BB246118A}" destId="{6D450962-2C1E-4D00-B063-347AFB637394}" srcOrd="1" destOrd="0" presId="urn:microsoft.com/office/officeart/2018/2/layout/IconCircleList"/>
    <dgm:cxn modelId="{923730D7-E0BD-4BCC-9AF0-6CE617426994}" type="presParOf" srcId="{95F01D35-D5FE-4B71-926F-8C1BB246118A}" destId="{40DF93EE-6141-46DD-8FBA-D1FAC20436A0}" srcOrd="2" destOrd="0" presId="urn:microsoft.com/office/officeart/2018/2/layout/IconCircleList"/>
    <dgm:cxn modelId="{AAF87772-A8EE-4844-ACCA-2E1D77D50B7A}" type="presParOf" srcId="{95F01D35-D5FE-4B71-926F-8C1BB246118A}" destId="{90FCAEE6-F395-4364-8384-3B245AC76B5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C2A695-CBA9-4DD9-BDF1-A999B6DE4692}"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A56E2D1-F642-4855-9FA0-F3D942A8B39E}">
      <dgm:prSet/>
      <dgm:spPr/>
      <dgm:t>
        <a:bodyPr/>
        <a:lstStyle/>
        <a:p>
          <a:pPr>
            <a:lnSpc>
              <a:spcPct val="100000"/>
            </a:lnSpc>
          </a:pPr>
          <a:r>
            <a:rPr lang="en-US" b="1"/>
            <a:t>CASINOS</a:t>
          </a:r>
          <a:r>
            <a:rPr lang="en-US"/>
            <a:t> </a:t>
          </a:r>
        </a:p>
        <a:p>
          <a:pPr>
            <a:lnSpc>
              <a:spcPct val="100000"/>
            </a:lnSpc>
          </a:pPr>
          <a:r>
            <a:rPr lang="en-US" cap="none"/>
            <a:t>Face recognition can help </a:t>
          </a:r>
          <a:r>
            <a:rPr lang="en-US" cap="none">
              <a:hlinkClick xmlns:r="http://schemas.openxmlformats.org/officeDocument/2006/relationships" r:id="rId1"/>
            </a:rPr>
            <a:t>casinos</a:t>
          </a:r>
          <a:r>
            <a:rPr lang="en-US" cap="none"/>
            <a:t> recognize the moment that a cheater or advantage gambler enters a casino</a:t>
          </a:r>
        </a:p>
      </dgm:t>
    </dgm:pt>
    <dgm:pt modelId="{F886B695-AC9D-4109-8EEB-10F3499D0660}" type="parTrans" cxnId="{AFE90B1D-F142-4049-9A67-3AE127C69C54}">
      <dgm:prSet/>
      <dgm:spPr/>
      <dgm:t>
        <a:bodyPr/>
        <a:lstStyle/>
        <a:p>
          <a:endParaRPr lang="en-US"/>
        </a:p>
      </dgm:t>
    </dgm:pt>
    <dgm:pt modelId="{72994A7C-B8C8-42FD-AB61-7211C2EC62A2}" type="sibTrans" cxnId="{AFE90B1D-F142-4049-9A67-3AE127C69C54}">
      <dgm:prSet/>
      <dgm:spPr/>
      <dgm:t>
        <a:bodyPr/>
        <a:lstStyle/>
        <a:p>
          <a:pPr>
            <a:lnSpc>
              <a:spcPct val="100000"/>
            </a:lnSpc>
          </a:pPr>
          <a:endParaRPr lang="en-US"/>
        </a:p>
      </dgm:t>
    </dgm:pt>
    <dgm:pt modelId="{607E7198-5DFE-49AE-9AAF-A3575897E3BD}">
      <dgm:prSet/>
      <dgm:spPr/>
      <dgm:t>
        <a:bodyPr/>
        <a:lstStyle/>
        <a:p>
          <a:pPr>
            <a:lnSpc>
              <a:spcPct val="100000"/>
            </a:lnSpc>
          </a:pPr>
          <a:r>
            <a:rPr lang="en-US" b="1"/>
            <a:t>VALIDATE IDENTITY AT ATMS : </a:t>
          </a:r>
        </a:p>
        <a:p>
          <a:pPr>
            <a:lnSpc>
              <a:spcPct val="100000"/>
            </a:lnSpc>
          </a:pPr>
          <a:r>
            <a:rPr lang="en-US" cap="none"/>
            <a:t>It seems likely that face scans will eventually replace ATM cards completely since face recognition is such a powerful </a:t>
          </a:r>
          <a:r>
            <a:rPr lang="en-US" cap="none">
              <a:hlinkClick xmlns:r="http://schemas.openxmlformats.org/officeDocument/2006/relationships" r:id="rId2"/>
            </a:rPr>
            <a:t>identity authentication</a:t>
          </a:r>
          <a:r>
            <a:rPr lang="en-US" cap="none"/>
            <a:t> tool</a:t>
          </a:r>
        </a:p>
      </dgm:t>
    </dgm:pt>
    <dgm:pt modelId="{3A1BF5DA-2AE3-4C2D-81A1-653B534FCC79}" type="parTrans" cxnId="{ED8A782C-7B49-4BD7-A597-2BE0C6E63949}">
      <dgm:prSet/>
      <dgm:spPr/>
      <dgm:t>
        <a:bodyPr/>
        <a:lstStyle/>
        <a:p>
          <a:endParaRPr lang="en-US"/>
        </a:p>
      </dgm:t>
    </dgm:pt>
    <dgm:pt modelId="{4131CC2C-4F50-40B9-9866-A020E61401A7}" type="sibTrans" cxnId="{ED8A782C-7B49-4BD7-A597-2BE0C6E63949}">
      <dgm:prSet/>
      <dgm:spPr/>
      <dgm:t>
        <a:bodyPr/>
        <a:lstStyle/>
        <a:p>
          <a:pPr>
            <a:lnSpc>
              <a:spcPct val="100000"/>
            </a:lnSpc>
          </a:pPr>
          <a:endParaRPr lang="en-US"/>
        </a:p>
      </dgm:t>
    </dgm:pt>
    <dgm:pt modelId="{5D6006AF-8400-4941-A952-4E879B259A3E}">
      <dgm:prSet/>
      <dgm:spPr/>
      <dgm:t>
        <a:bodyPr/>
        <a:lstStyle/>
        <a:p>
          <a:pPr>
            <a:lnSpc>
              <a:spcPct val="100000"/>
            </a:lnSpc>
          </a:pPr>
          <a:r>
            <a:rPr lang="en-US" b="1"/>
            <a:t>MAKE AIR TRAVEL MORE CONVENIENT</a:t>
          </a:r>
        </a:p>
        <a:p>
          <a:pPr>
            <a:lnSpc>
              <a:spcPct val="100000"/>
            </a:lnSpc>
          </a:pPr>
          <a:r>
            <a:rPr lang="en-US"/>
            <a:t> </a:t>
          </a:r>
          <a:r>
            <a:rPr lang="en-US" cap="none"/>
            <a:t>Airlines </a:t>
          </a:r>
          <a:r>
            <a:rPr lang="en-US" cap="none">
              <a:hlinkClick xmlns:r="http://schemas.openxmlformats.org/officeDocument/2006/relationships" r:id="rId3"/>
            </a:rPr>
            <a:t>have already started using</a:t>
          </a:r>
          <a:r>
            <a:rPr lang="en-US" cap="none"/>
            <a:t> face recognition to help people check bags, check into flights and board planes faster</a:t>
          </a:r>
          <a:endParaRPr lang="en-US"/>
        </a:p>
      </dgm:t>
    </dgm:pt>
    <dgm:pt modelId="{E7E04B04-C9C2-45FA-A771-CCAF4F22128E}" type="parTrans" cxnId="{19BE13DF-56A8-4F28-9605-808050ECCCC7}">
      <dgm:prSet/>
      <dgm:spPr/>
      <dgm:t>
        <a:bodyPr/>
        <a:lstStyle/>
        <a:p>
          <a:endParaRPr lang="en-US"/>
        </a:p>
      </dgm:t>
    </dgm:pt>
    <dgm:pt modelId="{520FC294-0607-4D31-8713-B6CD7F2E9F8A}" type="sibTrans" cxnId="{19BE13DF-56A8-4F28-9605-808050ECCCC7}">
      <dgm:prSet/>
      <dgm:spPr/>
      <dgm:t>
        <a:bodyPr/>
        <a:lstStyle/>
        <a:p>
          <a:pPr>
            <a:lnSpc>
              <a:spcPct val="100000"/>
            </a:lnSpc>
          </a:pPr>
          <a:endParaRPr lang="en-US"/>
        </a:p>
      </dgm:t>
    </dgm:pt>
    <dgm:pt modelId="{CC71460E-5AE9-4DAC-A058-10BE63B6F81E}">
      <dgm:prSet/>
      <dgm:spPr/>
      <dgm:t>
        <a:bodyPr/>
        <a:lstStyle/>
        <a:p>
          <a:pPr>
            <a:lnSpc>
              <a:spcPct val="100000"/>
            </a:lnSpc>
          </a:pPr>
          <a:r>
            <a:rPr lang="en-US" b="1"/>
            <a:t>RECOGNIZE DRIVERS</a:t>
          </a:r>
          <a:endParaRPr lang="en-US"/>
        </a:p>
        <a:p>
          <a:pPr>
            <a:lnSpc>
              <a:spcPct val="100000"/>
            </a:lnSpc>
          </a:pPr>
          <a:r>
            <a:rPr lang="en-US" cap="none"/>
            <a:t>More car companies are </a:t>
          </a:r>
          <a:r>
            <a:rPr lang="en-US" cap="none">
              <a:hlinkClick xmlns:r="http://schemas.openxmlformats.org/officeDocument/2006/relationships" r:id="rId4"/>
            </a:rPr>
            <a:t>experimenting with ways to use face recognition</a:t>
          </a:r>
          <a:r>
            <a:rPr lang="en-US" cap="none"/>
            <a:t>. One use of face recognition for automobiles is using a face to replace a key as a means of starting a car.</a:t>
          </a:r>
        </a:p>
      </dgm:t>
    </dgm:pt>
    <dgm:pt modelId="{96169C5A-67EA-41A6-AE12-CB481531A0CD}" type="parTrans" cxnId="{131E01C0-F2F8-4703-A8B4-9F31FE40115A}">
      <dgm:prSet/>
      <dgm:spPr/>
      <dgm:t>
        <a:bodyPr/>
        <a:lstStyle/>
        <a:p>
          <a:endParaRPr lang="en-US"/>
        </a:p>
      </dgm:t>
    </dgm:pt>
    <dgm:pt modelId="{7CA5D8AC-E738-4A40-9EFC-5DE7B454414F}" type="sibTrans" cxnId="{131E01C0-F2F8-4703-A8B4-9F31FE40115A}">
      <dgm:prSet/>
      <dgm:spPr/>
      <dgm:t>
        <a:bodyPr/>
        <a:lstStyle/>
        <a:p>
          <a:endParaRPr lang="en-US"/>
        </a:p>
      </dgm:t>
    </dgm:pt>
    <dgm:pt modelId="{78E72DA4-0462-4E73-8F41-5DE592B421F1}" type="pres">
      <dgm:prSet presAssocID="{6AC2A695-CBA9-4DD9-BDF1-A999B6DE4692}" presName="root" presStyleCnt="0">
        <dgm:presLayoutVars>
          <dgm:dir/>
          <dgm:resizeHandles val="exact"/>
        </dgm:presLayoutVars>
      </dgm:prSet>
      <dgm:spPr/>
    </dgm:pt>
    <dgm:pt modelId="{2B08DD7B-DC45-44B6-9609-DC93EE14B9EE}" type="pres">
      <dgm:prSet presAssocID="{6AC2A695-CBA9-4DD9-BDF1-A999B6DE4692}" presName="container" presStyleCnt="0">
        <dgm:presLayoutVars>
          <dgm:dir/>
          <dgm:resizeHandles val="exact"/>
        </dgm:presLayoutVars>
      </dgm:prSet>
      <dgm:spPr/>
    </dgm:pt>
    <dgm:pt modelId="{BEB6E686-757A-4914-BA39-249FB6737F00}" type="pres">
      <dgm:prSet presAssocID="{5A56E2D1-F642-4855-9FA0-F3D942A8B39E}" presName="compNode" presStyleCnt="0"/>
      <dgm:spPr/>
    </dgm:pt>
    <dgm:pt modelId="{05AA09A3-FA27-4001-8A60-DD7E288C1A7F}" type="pres">
      <dgm:prSet presAssocID="{5A56E2D1-F642-4855-9FA0-F3D942A8B39E}" presName="iconBgRect" presStyleLbl="bgShp" presStyleIdx="0" presStyleCnt="4"/>
      <dgm:spPr/>
    </dgm:pt>
    <dgm:pt modelId="{76D6F191-C9F9-4164-9332-ACE2D2BC424D}" type="pres">
      <dgm:prSet presAssocID="{5A56E2D1-F642-4855-9FA0-F3D942A8B39E}"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ing Cards"/>
        </a:ext>
      </dgm:extLst>
    </dgm:pt>
    <dgm:pt modelId="{9A880BF7-D6FE-4FFA-9B05-B52A51556344}" type="pres">
      <dgm:prSet presAssocID="{5A56E2D1-F642-4855-9FA0-F3D942A8B39E}" presName="spaceRect" presStyleCnt="0"/>
      <dgm:spPr/>
    </dgm:pt>
    <dgm:pt modelId="{C926F564-8127-43D4-BCBF-7DA7162BCB4A}" type="pres">
      <dgm:prSet presAssocID="{5A56E2D1-F642-4855-9FA0-F3D942A8B39E}" presName="textRect" presStyleLbl="revTx" presStyleIdx="0" presStyleCnt="4">
        <dgm:presLayoutVars>
          <dgm:chMax val="1"/>
          <dgm:chPref val="1"/>
        </dgm:presLayoutVars>
      </dgm:prSet>
      <dgm:spPr/>
    </dgm:pt>
    <dgm:pt modelId="{2F6A2356-C31F-4B94-919A-51B741226A50}" type="pres">
      <dgm:prSet presAssocID="{72994A7C-B8C8-42FD-AB61-7211C2EC62A2}" presName="sibTrans" presStyleLbl="sibTrans2D1" presStyleIdx="0" presStyleCnt="0"/>
      <dgm:spPr/>
    </dgm:pt>
    <dgm:pt modelId="{643D61A7-D099-46B3-A066-47105F4F6ED5}" type="pres">
      <dgm:prSet presAssocID="{607E7198-5DFE-49AE-9AAF-A3575897E3BD}" presName="compNode" presStyleCnt="0"/>
      <dgm:spPr/>
    </dgm:pt>
    <dgm:pt modelId="{24E7AB0B-484C-4BD0-9C8B-76352110ED62}" type="pres">
      <dgm:prSet presAssocID="{607E7198-5DFE-49AE-9AAF-A3575897E3BD}" presName="iconBgRect" presStyleLbl="bgShp" presStyleIdx="1" presStyleCnt="4"/>
      <dgm:spPr/>
    </dgm:pt>
    <dgm:pt modelId="{2B0CD7A4-7D5C-4215-BC23-89A5D13C04AF}" type="pres">
      <dgm:prSet presAssocID="{607E7198-5DFE-49AE-9AAF-A3575897E3BD}"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6EC1E731-D8AD-4DE2-AAFE-44E09DF6D739}" type="pres">
      <dgm:prSet presAssocID="{607E7198-5DFE-49AE-9AAF-A3575897E3BD}" presName="spaceRect" presStyleCnt="0"/>
      <dgm:spPr/>
    </dgm:pt>
    <dgm:pt modelId="{15DD39C3-1F90-4622-8128-3D4DA433F6BE}" type="pres">
      <dgm:prSet presAssocID="{607E7198-5DFE-49AE-9AAF-A3575897E3BD}" presName="textRect" presStyleLbl="revTx" presStyleIdx="1" presStyleCnt="4">
        <dgm:presLayoutVars>
          <dgm:chMax val="1"/>
          <dgm:chPref val="1"/>
        </dgm:presLayoutVars>
      </dgm:prSet>
      <dgm:spPr/>
    </dgm:pt>
    <dgm:pt modelId="{A65CA73A-5838-44ED-9B08-BB89E80EF24F}" type="pres">
      <dgm:prSet presAssocID="{4131CC2C-4F50-40B9-9866-A020E61401A7}" presName="sibTrans" presStyleLbl="sibTrans2D1" presStyleIdx="0" presStyleCnt="0"/>
      <dgm:spPr/>
    </dgm:pt>
    <dgm:pt modelId="{92E40FA8-AF14-4E2C-BB1A-850917E2B7B3}" type="pres">
      <dgm:prSet presAssocID="{5D6006AF-8400-4941-A952-4E879B259A3E}" presName="compNode" presStyleCnt="0"/>
      <dgm:spPr/>
    </dgm:pt>
    <dgm:pt modelId="{E61116F2-287D-46F6-B729-39C02106467A}" type="pres">
      <dgm:prSet presAssocID="{5D6006AF-8400-4941-A952-4E879B259A3E}" presName="iconBgRect" presStyleLbl="bgShp" presStyleIdx="2" presStyleCnt="4"/>
      <dgm:spPr/>
    </dgm:pt>
    <dgm:pt modelId="{D0267AA2-ED35-4A3D-9FD7-0B4EEDDFDB98}" type="pres">
      <dgm:prSet presAssocID="{5D6006AF-8400-4941-A952-4E879B259A3E}"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534EC17E-A383-4C38-B5A0-BFD59FA0E853}" type="pres">
      <dgm:prSet presAssocID="{5D6006AF-8400-4941-A952-4E879B259A3E}" presName="spaceRect" presStyleCnt="0"/>
      <dgm:spPr/>
    </dgm:pt>
    <dgm:pt modelId="{153B5BBD-8E99-4F72-8701-908F75199AFE}" type="pres">
      <dgm:prSet presAssocID="{5D6006AF-8400-4941-A952-4E879B259A3E}" presName="textRect" presStyleLbl="revTx" presStyleIdx="2" presStyleCnt="4">
        <dgm:presLayoutVars>
          <dgm:chMax val="1"/>
          <dgm:chPref val="1"/>
        </dgm:presLayoutVars>
      </dgm:prSet>
      <dgm:spPr/>
    </dgm:pt>
    <dgm:pt modelId="{2A6BA2A6-7599-4BDA-86A2-176F70D70615}" type="pres">
      <dgm:prSet presAssocID="{520FC294-0607-4D31-8713-B6CD7F2E9F8A}" presName="sibTrans" presStyleLbl="sibTrans2D1" presStyleIdx="0" presStyleCnt="0"/>
      <dgm:spPr/>
    </dgm:pt>
    <dgm:pt modelId="{0EAA5AD3-DF0C-47CD-9F01-9358749BACF5}" type="pres">
      <dgm:prSet presAssocID="{CC71460E-5AE9-4DAC-A058-10BE63B6F81E}" presName="compNode" presStyleCnt="0"/>
      <dgm:spPr/>
    </dgm:pt>
    <dgm:pt modelId="{900C5DAF-9F87-4349-B292-CF1C9DD0A9BB}" type="pres">
      <dgm:prSet presAssocID="{CC71460E-5AE9-4DAC-A058-10BE63B6F81E}" presName="iconBgRect" presStyleLbl="bgShp" presStyleIdx="3" presStyleCnt="4"/>
      <dgm:spPr/>
    </dgm:pt>
    <dgm:pt modelId="{535E4C24-621F-4323-8DE0-49357293D526}" type="pres">
      <dgm:prSet presAssocID="{CC71460E-5AE9-4DAC-A058-10BE63B6F81E}"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redit card"/>
        </a:ext>
      </dgm:extLst>
    </dgm:pt>
    <dgm:pt modelId="{1921485B-6B55-4822-B213-6975AF8AFF03}" type="pres">
      <dgm:prSet presAssocID="{CC71460E-5AE9-4DAC-A058-10BE63B6F81E}" presName="spaceRect" presStyleCnt="0"/>
      <dgm:spPr/>
    </dgm:pt>
    <dgm:pt modelId="{63C962A0-C623-4DDF-A428-C7C83E2532D5}" type="pres">
      <dgm:prSet presAssocID="{CC71460E-5AE9-4DAC-A058-10BE63B6F81E}" presName="textRect" presStyleLbl="revTx" presStyleIdx="3" presStyleCnt="4">
        <dgm:presLayoutVars>
          <dgm:chMax val="1"/>
          <dgm:chPref val="1"/>
        </dgm:presLayoutVars>
      </dgm:prSet>
      <dgm:spPr/>
    </dgm:pt>
  </dgm:ptLst>
  <dgm:cxnLst>
    <dgm:cxn modelId="{AFE90B1D-F142-4049-9A67-3AE127C69C54}" srcId="{6AC2A695-CBA9-4DD9-BDF1-A999B6DE4692}" destId="{5A56E2D1-F642-4855-9FA0-F3D942A8B39E}" srcOrd="0" destOrd="0" parTransId="{F886B695-AC9D-4109-8EEB-10F3499D0660}" sibTransId="{72994A7C-B8C8-42FD-AB61-7211C2EC62A2}"/>
    <dgm:cxn modelId="{66BC111F-3E4A-444A-BACC-7EAA1B0DB48E}" type="presOf" srcId="{6AC2A695-CBA9-4DD9-BDF1-A999B6DE4692}" destId="{78E72DA4-0462-4E73-8F41-5DE592B421F1}" srcOrd="0" destOrd="0" presId="urn:microsoft.com/office/officeart/2018/2/layout/IconCircleList"/>
    <dgm:cxn modelId="{ED8A782C-7B49-4BD7-A597-2BE0C6E63949}" srcId="{6AC2A695-CBA9-4DD9-BDF1-A999B6DE4692}" destId="{607E7198-5DFE-49AE-9AAF-A3575897E3BD}" srcOrd="1" destOrd="0" parTransId="{3A1BF5DA-2AE3-4C2D-81A1-653B534FCC79}" sibTransId="{4131CC2C-4F50-40B9-9866-A020E61401A7}"/>
    <dgm:cxn modelId="{A5D9D66E-1650-42A4-84A4-6ACEEB40EEF9}" type="presOf" srcId="{5A56E2D1-F642-4855-9FA0-F3D942A8B39E}" destId="{C926F564-8127-43D4-BCBF-7DA7162BCB4A}" srcOrd="0" destOrd="0" presId="urn:microsoft.com/office/officeart/2018/2/layout/IconCircleList"/>
    <dgm:cxn modelId="{50C3684F-73DB-4144-9785-CEA57964C9E9}" type="presOf" srcId="{4131CC2C-4F50-40B9-9866-A020E61401A7}" destId="{A65CA73A-5838-44ED-9B08-BB89E80EF24F}" srcOrd="0" destOrd="0" presId="urn:microsoft.com/office/officeart/2018/2/layout/IconCircleList"/>
    <dgm:cxn modelId="{18AAB34F-84DA-4D18-A370-89D2F154C856}" type="presOf" srcId="{520FC294-0607-4D31-8713-B6CD7F2E9F8A}" destId="{2A6BA2A6-7599-4BDA-86A2-176F70D70615}" srcOrd="0" destOrd="0" presId="urn:microsoft.com/office/officeart/2018/2/layout/IconCircleList"/>
    <dgm:cxn modelId="{3E292E55-3F17-408F-9047-3F02837B2202}" type="presOf" srcId="{CC71460E-5AE9-4DAC-A058-10BE63B6F81E}" destId="{63C962A0-C623-4DDF-A428-C7C83E2532D5}" srcOrd="0" destOrd="0" presId="urn:microsoft.com/office/officeart/2018/2/layout/IconCircleList"/>
    <dgm:cxn modelId="{717E3A5A-9AA9-49B7-B5D8-B149DF8CCEDA}" type="presOf" srcId="{607E7198-5DFE-49AE-9AAF-A3575897E3BD}" destId="{15DD39C3-1F90-4622-8128-3D4DA433F6BE}" srcOrd="0" destOrd="0" presId="urn:microsoft.com/office/officeart/2018/2/layout/IconCircleList"/>
    <dgm:cxn modelId="{E84BF186-02F8-416A-B904-5549E743FBCE}" type="presOf" srcId="{72994A7C-B8C8-42FD-AB61-7211C2EC62A2}" destId="{2F6A2356-C31F-4B94-919A-51B741226A50}" srcOrd="0" destOrd="0" presId="urn:microsoft.com/office/officeart/2018/2/layout/IconCircleList"/>
    <dgm:cxn modelId="{47005D9A-0EB6-430B-A83C-01EBC38D842F}" type="presOf" srcId="{5D6006AF-8400-4941-A952-4E879B259A3E}" destId="{153B5BBD-8E99-4F72-8701-908F75199AFE}" srcOrd="0" destOrd="0" presId="urn:microsoft.com/office/officeart/2018/2/layout/IconCircleList"/>
    <dgm:cxn modelId="{131E01C0-F2F8-4703-A8B4-9F31FE40115A}" srcId="{6AC2A695-CBA9-4DD9-BDF1-A999B6DE4692}" destId="{CC71460E-5AE9-4DAC-A058-10BE63B6F81E}" srcOrd="3" destOrd="0" parTransId="{96169C5A-67EA-41A6-AE12-CB481531A0CD}" sibTransId="{7CA5D8AC-E738-4A40-9EFC-5DE7B454414F}"/>
    <dgm:cxn modelId="{19BE13DF-56A8-4F28-9605-808050ECCCC7}" srcId="{6AC2A695-CBA9-4DD9-BDF1-A999B6DE4692}" destId="{5D6006AF-8400-4941-A952-4E879B259A3E}" srcOrd="2" destOrd="0" parTransId="{E7E04B04-C9C2-45FA-A771-CCAF4F22128E}" sibTransId="{520FC294-0607-4D31-8713-B6CD7F2E9F8A}"/>
    <dgm:cxn modelId="{A9D814A4-5356-4CC4-BE60-8537D8CF7223}" type="presParOf" srcId="{78E72DA4-0462-4E73-8F41-5DE592B421F1}" destId="{2B08DD7B-DC45-44B6-9609-DC93EE14B9EE}" srcOrd="0" destOrd="0" presId="urn:microsoft.com/office/officeart/2018/2/layout/IconCircleList"/>
    <dgm:cxn modelId="{ED4D6473-2DEB-4E6B-84D8-99798ECBAA42}" type="presParOf" srcId="{2B08DD7B-DC45-44B6-9609-DC93EE14B9EE}" destId="{BEB6E686-757A-4914-BA39-249FB6737F00}" srcOrd="0" destOrd="0" presId="urn:microsoft.com/office/officeart/2018/2/layout/IconCircleList"/>
    <dgm:cxn modelId="{9CF617FA-C948-4D0C-9A85-4AF195552983}" type="presParOf" srcId="{BEB6E686-757A-4914-BA39-249FB6737F00}" destId="{05AA09A3-FA27-4001-8A60-DD7E288C1A7F}" srcOrd="0" destOrd="0" presId="urn:microsoft.com/office/officeart/2018/2/layout/IconCircleList"/>
    <dgm:cxn modelId="{F609DC7F-D525-429E-B3A1-3256E802A132}" type="presParOf" srcId="{BEB6E686-757A-4914-BA39-249FB6737F00}" destId="{76D6F191-C9F9-4164-9332-ACE2D2BC424D}" srcOrd="1" destOrd="0" presId="urn:microsoft.com/office/officeart/2018/2/layout/IconCircleList"/>
    <dgm:cxn modelId="{F1005F8C-0D19-4FD8-9D9A-1CF06FBE19D8}" type="presParOf" srcId="{BEB6E686-757A-4914-BA39-249FB6737F00}" destId="{9A880BF7-D6FE-4FFA-9B05-B52A51556344}" srcOrd="2" destOrd="0" presId="urn:microsoft.com/office/officeart/2018/2/layout/IconCircleList"/>
    <dgm:cxn modelId="{372F2C1D-DDAC-460C-9252-7198E4395AE1}" type="presParOf" srcId="{BEB6E686-757A-4914-BA39-249FB6737F00}" destId="{C926F564-8127-43D4-BCBF-7DA7162BCB4A}" srcOrd="3" destOrd="0" presId="urn:microsoft.com/office/officeart/2018/2/layout/IconCircleList"/>
    <dgm:cxn modelId="{873E1ED5-05BF-42C9-B466-76FA56AFECAC}" type="presParOf" srcId="{2B08DD7B-DC45-44B6-9609-DC93EE14B9EE}" destId="{2F6A2356-C31F-4B94-919A-51B741226A50}" srcOrd="1" destOrd="0" presId="urn:microsoft.com/office/officeart/2018/2/layout/IconCircleList"/>
    <dgm:cxn modelId="{F747C6CB-D9BF-4D62-8311-047ACC6F6428}" type="presParOf" srcId="{2B08DD7B-DC45-44B6-9609-DC93EE14B9EE}" destId="{643D61A7-D099-46B3-A066-47105F4F6ED5}" srcOrd="2" destOrd="0" presId="urn:microsoft.com/office/officeart/2018/2/layout/IconCircleList"/>
    <dgm:cxn modelId="{0451A1D3-95D9-41ED-A941-E99F41A06138}" type="presParOf" srcId="{643D61A7-D099-46B3-A066-47105F4F6ED5}" destId="{24E7AB0B-484C-4BD0-9C8B-76352110ED62}" srcOrd="0" destOrd="0" presId="urn:microsoft.com/office/officeart/2018/2/layout/IconCircleList"/>
    <dgm:cxn modelId="{4DECE825-1C1A-406D-B9D5-4EB69108DE66}" type="presParOf" srcId="{643D61A7-D099-46B3-A066-47105F4F6ED5}" destId="{2B0CD7A4-7D5C-4215-BC23-89A5D13C04AF}" srcOrd="1" destOrd="0" presId="urn:microsoft.com/office/officeart/2018/2/layout/IconCircleList"/>
    <dgm:cxn modelId="{BF79EFAD-A602-40CC-B2FD-4F77ED6D9FB5}" type="presParOf" srcId="{643D61A7-D099-46B3-A066-47105F4F6ED5}" destId="{6EC1E731-D8AD-4DE2-AAFE-44E09DF6D739}" srcOrd="2" destOrd="0" presId="urn:microsoft.com/office/officeart/2018/2/layout/IconCircleList"/>
    <dgm:cxn modelId="{4FEBEDC5-CF77-4323-B51E-19DF3D9717A3}" type="presParOf" srcId="{643D61A7-D099-46B3-A066-47105F4F6ED5}" destId="{15DD39C3-1F90-4622-8128-3D4DA433F6BE}" srcOrd="3" destOrd="0" presId="urn:microsoft.com/office/officeart/2018/2/layout/IconCircleList"/>
    <dgm:cxn modelId="{FCFA2C80-BB87-4D46-9DC7-676889DD35F8}" type="presParOf" srcId="{2B08DD7B-DC45-44B6-9609-DC93EE14B9EE}" destId="{A65CA73A-5838-44ED-9B08-BB89E80EF24F}" srcOrd="3" destOrd="0" presId="urn:microsoft.com/office/officeart/2018/2/layout/IconCircleList"/>
    <dgm:cxn modelId="{3E332772-EA3B-43BC-83DB-03EE86CCA04F}" type="presParOf" srcId="{2B08DD7B-DC45-44B6-9609-DC93EE14B9EE}" destId="{92E40FA8-AF14-4E2C-BB1A-850917E2B7B3}" srcOrd="4" destOrd="0" presId="urn:microsoft.com/office/officeart/2018/2/layout/IconCircleList"/>
    <dgm:cxn modelId="{F6E847CD-BA95-4746-B664-8251379AC8C5}" type="presParOf" srcId="{92E40FA8-AF14-4E2C-BB1A-850917E2B7B3}" destId="{E61116F2-287D-46F6-B729-39C02106467A}" srcOrd="0" destOrd="0" presId="urn:microsoft.com/office/officeart/2018/2/layout/IconCircleList"/>
    <dgm:cxn modelId="{231F2DC3-D9B8-4CBD-BFF7-0383CACB003F}" type="presParOf" srcId="{92E40FA8-AF14-4E2C-BB1A-850917E2B7B3}" destId="{D0267AA2-ED35-4A3D-9FD7-0B4EEDDFDB98}" srcOrd="1" destOrd="0" presId="urn:microsoft.com/office/officeart/2018/2/layout/IconCircleList"/>
    <dgm:cxn modelId="{D9995BFD-B2A1-4A39-A4BD-1307AD0F047A}" type="presParOf" srcId="{92E40FA8-AF14-4E2C-BB1A-850917E2B7B3}" destId="{534EC17E-A383-4C38-B5A0-BFD59FA0E853}" srcOrd="2" destOrd="0" presId="urn:microsoft.com/office/officeart/2018/2/layout/IconCircleList"/>
    <dgm:cxn modelId="{CA366FD3-CABC-440D-A029-FCBE071B974A}" type="presParOf" srcId="{92E40FA8-AF14-4E2C-BB1A-850917E2B7B3}" destId="{153B5BBD-8E99-4F72-8701-908F75199AFE}" srcOrd="3" destOrd="0" presId="urn:microsoft.com/office/officeart/2018/2/layout/IconCircleList"/>
    <dgm:cxn modelId="{9ECF3E3F-780C-4FCA-91F9-30398EBD9459}" type="presParOf" srcId="{2B08DD7B-DC45-44B6-9609-DC93EE14B9EE}" destId="{2A6BA2A6-7599-4BDA-86A2-176F70D70615}" srcOrd="5" destOrd="0" presId="urn:microsoft.com/office/officeart/2018/2/layout/IconCircleList"/>
    <dgm:cxn modelId="{71815446-9562-4952-A63C-08FC8C68FB40}" type="presParOf" srcId="{2B08DD7B-DC45-44B6-9609-DC93EE14B9EE}" destId="{0EAA5AD3-DF0C-47CD-9F01-9358749BACF5}" srcOrd="6" destOrd="0" presId="urn:microsoft.com/office/officeart/2018/2/layout/IconCircleList"/>
    <dgm:cxn modelId="{80652237-F7EE-4DBF-9CA0-2665891D8E67}" type="presParOf" srcId="{0EAA5AD3-DF0C-47CD-9F01-9358749BACF5}" destId="{900C5DAF-9F87-4349-B292-CF1C9DD0A9BB}" srcOrd="0" destOrd="0" presId="urn:microsoft.com/office/officeart/2018/2/layout/IconCircleList"/>
    <dgm:cxn modelId="{46884D43-BA37-40B9-A84B-802B5B6C4A15}" type="presParOf" srcId="{0EAA5AD3-DF0C-47CD-9F01-9358749BACF5}" destId="{535E4C24-621F-4323-8DE0-49357293D526}" srcOrd="1" destOrd="0" presId="urn:microsoft.com/office/officeart/2018/2/layout/IconCircleList"/>
    <dgm:cxn modelId="{44DD8721-AC73-4A80-8173-F4C485955F5B}" type="presParOf" srcId="{0EAA5AD3-DF0C-47CD-9F01-9358749BACF5}" destId="{1921485B-6B55-4822-B213-6975AF8AFF03}" srcOrd="2" destOrd="0" presId="urn:microsoft.com/office/officeart/2018/2/layout/IconCircleList"/>
    <dgm:cxn modelId="{1C889141-6E30-4AFD-A31E-5E06D9CDD804}" type="presParOf" srcId="{0EAA5AD3-DF0C-47CD-9F01-9358749BACF5}" destId="{63C962A0-C623-4DDF-A428-C7C83E2532D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629C0-0920-48D5-B96C-D90129358691}">
      <dsp:nvSpPr>
        <dsp:cNvPr id="0" name=""/>
        <dsp:cNvSpPr/>
      </dsp:nvSpPr>
      <dsp:spPr>
        <a:xfrm>
          <a:off x="408192" y="67916"/>
          <a:ext cx="1231599" cy="12315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51A214-5DEB-412F-BDD9-2F49AF14217D}">
      <dsp:nvSpPr>
        <dsp:cNvPr id="0" name=""/>
        <dsp:cNvSpPr/>
      </dsp:nvSpPr>
      <dsp:spPr>
        <a:xfrm>
          <a:off x="666828" y="326552"/>
          <a:ext cx="714327" cy="7143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3E8EA9-1E88-4F32-AD26-C35694867A2C}">
      <dsp:nvSpPr>
        <dsp:cNvPr id="0" name=""/>
        <dsp:cNvSpPr/>
      </dsp:nvSpPr>
      <dsp:spPr>
        <a:xfrm>
          <a:off x="1903706" y="67916"/>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IN" sz="1300" b="1" kern="1200"/>
            <a:t>PREVENT RETAIL CRIME </a:t>
          </a:r>
          <a:r>
            <a:rPr lang="en-IN" sz="1300" kern="1200"/>
            <a:t>: </a:t>
          </a:r>
        </a:p>
        <a:p>
          <a:pPr marL="0" lvl="0" indent="0" algn="l" defTabSz="577850">
            <a:lnSpc>
              <a:spcPct val="100000"/>
            </a:lnSpc>
            <a:spcBef>
              <a:spcPct val="0"/>
            </a:spcBef>
            <a:spcAft>
              <a:spcPct val="35000"/>
            </a:spcAft>
            <a:buNone/>
          </a:pPr>
          <a:r>
            <a:rPr lang="en-US" sz="1300" kern="1200"/>
            <a:t>Face recognition is currently being used to instantly identify when known shoplifters, organized retail criminals or people with a history of fraud enter retail establishments.</a:t>
          </a:r>
        </a:p>
      </dsp:txBody>
      <dsp:txXfrm>
        <a:off x="1903706" y="67916"/>
        <a:ext cx="2903056" cy="1231599"/>
      </dsp:txXfrm>
    </dsp:sp>
    <dsp:sp modelId="{5EAA63FD-CA19-45D1-813D-A26697F2B8BD}">
      <dsp:nvSpPr>
        <dsp:cNvPr id="0" name=""/>
        <dsp:cNvSpPr/>
      </dsp:nvSpPr>
      <dsp:spPr>
        <a:xfrm>
          <a:off x="5312597" y="67916"/>
          <a:ext cx="1231599" cy="123159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2F622-361C-4B33-8B4E-15FF3C699549}">
      <dsp:nvSpPr>
        <dsp:cNvPr id="0" name=""/>
        <dsp:cNvSpPr/>
      </dsp:nvSpPr>
      <dsp:spPr>
        <a:xfrm>
          <a:off x="5571233" y="326552"/>
          <a:ext cx="714327" cy="7143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C39340-DAE7-4440-B56E-B2EAAB1639BE}">
      <dsp:nvSpPr>
        <dsp:cNvPr id="0" name=""/>
        <dsp:cNvSpPr/>
      </dsp:nvSpPr>
      <dsp:spPr>
        <a:xfrm>
          <a:off x="6808111" y="67916"/>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UNLOCK PHONES </a:t>
          </a:r>
          <a:r>
            <a:rPr lang="en-US" sz="1300" kern="1200"/>
            <a:t>: </a:t>
          </a:r>
        </a:p>
        <a:p>
          <a:pPr marL="0" lvl="0" indent="0" algn="l" defTabSz="577850">
            <a:lnSpc>
              <a:spcPct val="100000"/>
            </a:lnSpc>
            <a:spcBef>
              <a:spcPct val="0"/>
            </a:spcBef>
            <a:spcAft>
              <a:spcPct val="35000"/>
            </a:spcAft>
            <a:buNone/>
          </a:pPr>
          <a:r>
            <a:rPr lang="en-US" sz="1300" kern="1200"/>
            <a:t>A variety of phones including the latest iPhone, Samsung, mi are now using face recognition to unlock phones.</a:t>
          </a:r>
        </a:p>
      </dsp:txBody>
      <dsp:txXfrm>
        <a:off x="6808111" y="67916"/>
        <a:ext cx="2903056" cy="1231599"/>
      </dsp:txXfrm>
    </dsp:sp>
    <dsp:sp modelId="{E80D088C-E1FB-4C14-9257-7C91CAED5ADE}">
      <dsp:nvSpPr>
        <dsp:cNvPr id="0" name=""/>
        <dsp:cNvSpPr/>
      </dsp:nvSpPr>
      <dsp:spPr>
        <a:xfrm>
          <a:off x="408192" y="1831847"/>
          <a:ext cx="1231599" cy="12315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37B4D2-93FD-4DF9-A580-279F12532C00}">
      <dsp:nvSpPr>
        <dsp:cNvPr id="0" name=""/>
        <dsp:cNvSpPr/>
      </dsp:nvSpPr>
      <dsp:spPr>
        <a:xfrm>
          <a:off x="666828" y="2090483"/>
          <a:ext cx="714327" cy="7143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5523CD-8752-406C-A431-248937840977}">
      <dsp:nvSpPr>
        <dsp:cNvPr id="0" name=""/>
        <dsp:cNvSpPr/>
      </dsp:nvSpPr>
      <dsp:spPr>
        <a:xfrm>
          <a:off x="1903706" y="1831847"/>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FIND MISSING PERSONS </a:t>
          </a:r>
          <a:r>
            <a:rPr lang="en-US" sz="1300" kern="1200"/>
            <a:t>: </a:t>
          </a:r>
        </a:p>
        <a:p>
          <a:pPr marL="0" lvl="0" indent="0" algn="l" defTabSz="577850">
            <a:lnSpc>
              <a:spcPct val="100000"/>
            </a:lnSpc>
            <a:spcBef>
              <a:spcPct val="0"/>
            </a:spcBef>
            <a:spcAft>
              <a:spcPct val="35000"/>
            </a:spcAft>
            <a:buNone/>
          </a:pPr>
          <a:r>
            <a:rPr lang="en-US" sz="1300" kern="1200"/>
            <a:t>Face recognition can be used to find missing children and victims of human trafficking.</a:t>
          </a:r>
        </a:p>
      </dsp:txBody>
      <dsp:txXfrm>
        <a:off x="1903706" y="1831847"/>
        <a:ext cx="2903056" cy="1231599"/>
      </dsp:txXfrm>
    </dsp:sp>
    <dsp:sp modelId="{9BE4A3FB-4C5F-4CC3-B22A-DB97BB90E0FF}">
      <dsp:nvSpPr>
        <dsp:cNvPr id="0" name=""/>
        <dsp:cNvSpPr/>
      </dsp:nvSpPr>
      <dsp:spPr>
        <a:xfrm>
          <a:off x="5312597" y="1831847"/>
          <a:ext cx="1231599" cy="12315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DDC10A-F392-44B1-BFBB-6DCC5E735C06}">
      <dsp:nvSpPr>
        <dsp:cNvPr id="0" name=""/>
        <dsp:cNvSpPr/>
      </dsp:nvSpPr>
      <dsp:spPr>
        <a:xfrm>
          <a:off x="5571233" y="2090483"/>
          <a:ext cx="714327" cy="7143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1035BC-0DCD-4157-A0A0-AAED2BB607A7}">
      <dsp:nvSpPr>
        <dsp:cNvPr id="0" name=""/>
        <dsp:cNvSpPr/>
      </dsp:nvSpPr>
      <dsp:spPr>
        <a:xfrm>
          <a:off x="6808111" y="1831847"/>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Autonomous driving</a:t>
          </a:r>
        </a:p>
        <a:p>
          <a:pPr marL="0" lvl="0" indent="0" algn="l" defTabSz="577850">
            <a:lnSpc>
              <a:spcPct val="100000"/>
            </a:lnSpc>
            <a:spcBef>
              <a:spcPct val="0"/>
            </a:spcBef>
            <a:spcAft>
              <a:spcPct val="35000"/>
            </a:spcAft>
            <a:buNone/>
          </a:pPr>
          <a:r>
            <a:rPr lang="en-US" sz="1300" kern="1200"/>
            <a:t> Companies are really investing into autonomous driving which involves lane and person tracking and recognition.</a:t>
          </a:r>
        </a:p>
      </dsp:txBody>
      <dsp:txXfrm>
        <a:off x="6808111" y="1831847"/>
        <a:ext cx="2903056" cy="1231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285B6-76DF-4A09-9D25-CC70E27776B4}">
      <dsp:nvSpPr>
        <dsp:cNvPr id="0" name=""/>
        <dsp:cNvSpPr/>
      </dsp:nvSpPr>
      <dsp:spPr>
        <a:xfrm>
          <a:off x="408192" y="67916"/>
          <a:ext cx="1231599" cy="12315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2C0C93-62D2-44B4-9D80-594BEE4D766A}">
      <dsp:nvSpPr>
        <dsp:cNvPr id="0" name=""/>
        <dsp:cNvSpPr/>
      </dsp:nvSpPr>
      <dsp:spPr>
        <a:xfrm>
          <a:off x="666828" y="326552"/>
          <a:ext cx="714327" cy="7143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CE6966-19D6-44D1-9D3D-FBA2C6ED9386}">
      <dsp:nvSpPr>
        <dsp:cNvPr id="0" name=""/>
        <dsp:cNvSpPr/>
      </dsp:nvSpPr>
      <dsp:spPr>
        <a:xfrm>
          <a:off x="1903706" y="67916"/>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IDENTIFY PEOPLE ON SOCIAL MEDIA PLATFORMS</a:t>
          </a:r>
          <a:r>
            <a:rPr lang="en-US" sz="1200" kern="1200"/>
            <a:t> </a:t>
          </a:r>
        </a:p>
        <a:p>
          <a:pPr marL="0" lvl="0" indent="0" algn="l" defTabSz="533400">
            <a:lnSpc>
              <a:spcPct val="100000"/>
            </a:lnSpc>
            <a:spcBef>
              <a:spcPct val="0"/>
            </a:spcBef>
            <a:spcAft>
              <a:spcPct val="35000"/>
            </a:spcAft>
            <a:buNone/>
          </a:pPr>
          <a:r>
            <a:rPr lang="en-US" sz="1200" kern="1200" cap="none"/>
            <a:t>Facebook uses face recognition technology to automatically recognize when facebook members appear in photos.</a:t>
          </a:r>
        </a:p>
      </dsp:txBody>
      <dsp:txXfrm>
        <a:off x="1903706" y="67916"/>
        <a:ext cx="2903056" cy="1231599"/>
      </dsp:txXfrm>
    </dsp:sp>
    <dsp:sp modelId="{5DC1338E-D7B8-42E1-897E-D884BB4E9715}">
      <dsp:nvSpPr>
        <dsp:cNvPr id="0" name=""/>
        <dsp:cNvSpPr/>
      </dsp:nvSpPr>
      <dsp:spPr>
        <a:xfrm>
          <a:off x="5312597" y="67916"/>
          <a:ext cx="1231599" cy="123159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42588-6343-4105-A046-AE8C6F39A9A1}">
      <dsp:nvSpPr>
        <dsp:cNvPr id="0" name=""/>
        <dsp:cNvSpPr/>
      </dsp:nvSpPr>
      <dsp:spPr>
        <a:xfrm>
          <a:off x="5571233" y="326552"/>
          <a:ext cx="714327" cy="7143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CD6DD7-F9DD-4FEA-8207-28C9C290D43A}">
      <dsp:nvSpPr>
        <dsp:cNvPr id="0" name=""/>
        <dsp:cNvSpPr/>
      </dsp:nvSpPr>
      <dsp:spPr>
        <a:xfrm>
          <a:off x="6808111" y="67916"/>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RECOGNIZE VIPS AT SPORTING EVENTS</a:t>
          </a:r>
        </a:p>
        <a:p>
          <a:pPr marL="0" lvl="0" indent="0" algn="l" defTabSz="533400">
            <a:lnSpc>
              <a:spcPct val="100000"/>
            </a:lnSpc>
            <a:spcBef>
              <a:spcPct val="0"/>
            </a:spcBef>
            <a:spcAft>
              <a:spcPct val="35000"/>
            </a:spcAft>
            <a:buNone/>
          </a:pPr>
          <a:r>
            <a:rPr lang="en-US" sz="1200" kern="1200"/>
            <a:t> </a:t>
          </a:r>
          <a:r>
            <a:rPr lang="en-US" sz="1200" kern="1200" cap="none"/>
            <a:t>Face recognition can be used to provide fans with a better experience.</a:t>
          </a:r>
          <a:endParaRPr lang="en-US" sz="1200" kern="1200"/>
        </a:p>
      </dsp:txBody>
      <dsp:txXfrm>
        <a:off x="6808111" y="67916"/>
        <a:ext cx="2903056" cy="1231599"/>
      </dsp:txXfrm>
    </dsp:sp>
    <dsp:sp modelId="{FE1D0C4C-057D-4EF9-B771-05CD8CE36462}">
      <dsp:nvSpPr>
        <dsp:cNvPr id="0" name=""/>
        <dsp:cNvSpPr/>
      </dsp:nvSpPr>
      <dsp:spPr>
        <a:xfrm>
          <a:off x="408192" y="1831847"/>
          <a:ext cx="1231599" cy="12315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77F83B-22BC-4F9F-8B00-247E6475D33D}">
      <dsp:nvSpPr>
        <dsp:cNvPr id="0" name=""/>
        <dsp:cNvSpPr/>
      </dsp:nvSpPr>
      <dsp:spPr>
        <a:xfrm>
          <a:off x="666828" y="2090483"/>
          <a:ext cx="714327" cy="7143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0B2B2A-E425-40BB-B0D9-9AE5D1C4DCFA}">
      <dsp:nvSpPr>
        <dsp:cNvPr id="0" name=""/>
        <dsp:cNvSpPr/>
      </dsp:nvSpPr>
      <dsp:spPr>
        <a:xfrm>
          <a:off x="1903706" y="1831847"/>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PROTECT SCHOOLS FROM THREATS</a:t>
          </a:r>
          <a:r>
            <a:rPr lang="en-US" sz="1200" kern="1200"/>
            <a:t> </a:t>
          </a:r>
        </a:p>
        <a:p>
          <a:pPr marL="0" lvl="0" indent="0" algn="l" defTabSz="533400">
            <a:lnSpc>
              <a:spcPct val="100000"/>
            </a:lnSpc>
            <a:spcBef>
              <a:spcPct val="0"/>
            </a:spcBef>
            <a:spcAft>
              <a:spcPct val="35000"/>
            </a:spcAft>
            <a:buNone/>
          </a:pPr>
          <a:r>
            <a:rPr lang="en-US" sz="1200" kern="1200" cap="none"/>
            <a:t>Face recognition surveillance systems can instantly identify when expelled students, dangerous parents, drug dealers or other individuals that pose a threat to </a:t>
          </a:r>
          <a:r>
            <a:rPr lang="en-US" sz="1200" kern="1200" cap="none">
              <a:hlinkClick xmlns:r="http://schemas.openxmlformats.org/officeDocument/2006/relationships" r:id="rId7"/>
            </a:rPr>
            <a:t>school safety</a:t>
          </a:r>
          <a:r>
            <a:rPr lang="en-US" sz="1200" kern="1200" cap="none"/>
            <a:t> enter school grounds</a:t>
          </a:r>
          <a:r>
            <a:rPr lang="en-US" sz="1200" kern="1200"/>
            <a:t>.</a:t>
          </a:r>
        </a:p>
      </dsp:txBody>
      <dsp:txXfrm>
        <a:off x="1903706" y="1831847"/>
        <a:ext cx="2903056" cy="1231599"/>
      </dsp:txXfrm>
    </dsp:sp>
    <dsp:sp modelId="{A8B2C69F-CB98-4B33-9428-A3877A0CF769}">
      <dsp:nvSpPr>
        <dsp:cNvPr id="0" name=""/>
        <dsp:cNvSpPr/>
      </dsp:nvSpPr>
      <dsp:spPr>
        <a:xfrm>
          <a:off x="5312597" y="1831847"/>
          <a:ext cx="1231599" cy="12315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0962-2C1E-4D00-B063-347AFB637394}">
      <dsp:nvSpPr>
        <dsp:cNvPr id="0" name=""/>
        <dsp:cNvSpPr/>
      </dsp:nvSpPr>
      <dsp:spPr>
        <a:xfrm>
          <a:off x="5571233" y="2090483"/>
          <a:ext cx="714327" cy="714327"/>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CAEE6-F395-4364-8384-3B245AC76B5F}">
      <dsp:nvSpPr>
        <dsp:cNvPr id="0" name=""/>
        <dsp:cNvSpPr/>
      </dsp:nvSpPr>
      <dsp:spPr>
        <a:xfrm>
          <a:off x="6808111" y="1831847"/>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TRACK SCHOOL ATTENDANCE</a:t>
          </a:r>
          <a:r>
            <a:rPr lang="en-US" sz="1200" kern="1200"/>
            <a:t>  </a:t>
          </a:r>
        </a:p>
        <a:p>
          <a:pPr marL="0" lvl="0" indent="0" algn="l" defTabSz="533400">
            <a:lnSpc>
              <a:spcPct val="100000"/>
            </a:lnSpc>
            <a:spcBef>
              <a:spcPct val="0"/>
            </a:spcBef>
            <a:spcAft>
              <a:spcPct val="35000"/>
            </a:spcAft>
            <a:buNone/>
          </a:pPr>
          <a:r>
            <a:rPr lang="en-US" sz="1200" kern="1200" cap="none"/>
            <a:t>In addition to making schools safer, face recognition has the potential to track students’ attendance.</a:t>
          </a:r>
        </a:p>
      </dsp:txBody>
      <dsp:txXfrm>
        <a:off x="6808111" y="1831847"/>
        <a:ext cx="2903056" cy="12315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A09A3-FA27-4001-8A60-DD7E288C1A7F}">
      <dsp:nvSpPr>
        <dsp:cNvPr id="0" name=""/>
        <dsp:cNvSpPr/>
      </dsp:nvSpPr>
      <dsp:spPr>
        <a:xfrm>
          <a:off x="408192" y="67916"/>
          <a:ext cx="1231599" cy="12315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6F191-C9F9-4164-9332-ACE2D2BC424D}">
      <dsp:nvSpPr>
        <dsp:cNvPr id="0" name=""/>
        <dsp:cNvSpPr/>
      </dsp:nvSpPr>
      <dsp:spPr>
        <a:xfrm>
          <a:off x="666828" y="326552"/>
          <a:ext cx="714327" cy="7143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6F564-8127-43D4-BCBF-7DA7162BCB4A}">
      <dsp:nvSpPr>
        <dsp:cNvPr id="0" name=""/>
        <dsp:cNvSpPr/>
      </dsp:nvSpPr>
      <dsp:spPr>
        <a:xfrm>
          <a:off x="1903706" y="67916"/>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CASINOS</a:t>
          </a:r>
          <a:r>
            <a:rPr lang="en-US" sz="1200" kern="1200"/>
            <a:t> </a:t>
          </a:r>
        </a:p>
        <a:p>
          <a:pPr marL="0" lvl="0" indent="0" algn="l" defTabSz="533400">
            <a:lnSpc>
              <a:spcPct val="100000"/>
            </a:lnSpc>
            <a:spcBef>
              <a:spcPct val="0"/>
            </a:spcBef>
            <a:spcAft>
              <a:spcPct val="35000"/>
            </a:spcAft>
            <a:buNone/>
          </a:pPr>
          <a:r>
            <a:rPr lang="en-US" sz="1200" kern="1200" cap="none"/>
            <a:t>Face recognition can help </a:t>
          </a:r>
          <a:r>
            <a:rPr lang="en-US" sz="1200" kern="1200" cap="none">
              <a:hlinkClick xmlns:r="http://schemas.openxmlformats.org/officeDocument/2006/relationships" r:id="rId3"/>
            </a:rPr>
            <a:t>casinos</a:t>
          </a:r>
          <a:r>
            <a:rPr lang="en-US" sz="1200" kern="1200" cap="none"/>
            <a:t> recognize the moment that a cheater or advantage gambler enters a casino</a:t>
          </a:r>
        </a:p>
      </dsp:txBody>
      <dsp:txXfrm>
        <a:off x="1903706" y="67916"/>
        <a:ext cx="2903056" cy="1231599"/>
      </dsp:txXfrm>
    </dsp:sp>
    <dsp:sp modelId="{24E7AB0B-484C-4BD0-9C8B-76352110ED62}">
      <dsp:nvSpPr>
        <dsp:cNvPr id="0" name=""/>
        <dsp:cNvSpPr/>
      </dsp:nvSpPr>
      <dsp:spPr>
        <a:xfrm>
          <a:off x="5312597" y="67916"/>
          <a:ext cx="1231599" cy="12315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0CD7A4-7D5C-4215-BC23-89A5D13C04AF}">
      <dsp:nvSpPr>
        <dsp:cNvPr id="0" name=""/>
        <dsp:cNvSpPr/>
      </dsp:nvSpPr>
      <dsp:spPr>
        <a:xfrm>
          <a:off x="5571233" y="326552"/>
          <a:ext cx="714327" cy="71432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DD39C3-1F90-4622-8128-3D4DA433F6BE}">
      <dsp:nvSpPr>
        <dsp:cNvPr id="0" name=""/>
        <dsp:cNvSpPr/>
      </dsp:nvSpPr>
      <dsp:spPr>
        <a:xfrm>
          <a:off x="6808111" y="67916"/>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VALIDATE IDENTITY AT ATMS : </a:t>
          </a:r>
        </a:p>
        <a:p>
          <a:pPr marL="0" lvl="0" indent="0" algn="l" defTabSz="533400">
            <a:lnSpc>
              <a:spcPct val="100000"/>
            </a:lnSpc>
            <a:spcBef>
              <a:spcPct val="0"/>
            </a:spcBef>
            <a:spcAft>
              <a:spcPct val="35000"/>
            </a:spcAft>
            <a:buNone/>
          </a:pPr>
          <a:r>
            <a:rPr lang="en-US" sz="1200" kern="1200" cap="none"/>
            <a:t>It seems likely that face scans will eventually replace ATM cards completely since face recognition is such a powerful </a:t>
          </a:r>
          <a:r>
            <a:rPr lang="en-US" sz="1200" kern="1200" cap="none">
              <a:hlinkClick xmlns:r="http://schemas.openxmlformats.org/officeDocument/2006/relationships" r:id="rId6"/>
            </a:rPr>
            <a:t>identity authentication</a:t>
          </a:r>
          <a:r>
            <a:rPr lang="en-US" sz="1200" kern="1200" cap="none"/>
            <a:t> tool</a:t>
          </a:r>
        </a:p>
      </dsp:txBody>
      <dsp:txXfrm>
        <a:off x="6808111" y="67916"/>
        <a:ext cx="2903056" cy="1231599"/>
      </dsp:txXfrm>
    </dsp:sp>
    <dsp:sp modelId="{E61116F2-287D-46F6-B729-39C02106467A}">
      <dsp:nvSpPr>
        <dsp:cNvPr id="0" name=""/>
        <dsp:cNvSpPr/>
      </dsp:nvSpPr>
      <dsp:spPr>
        <a:xfrm>
          <a:off x="408192" y="1831847"/>
          <a:ext cx="1231599" cy="12315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267AA2-ED35-4A3D-9FD7-0B4EEDDFDB98}">
      <dsp:nvSpPr>
        <dsp:cNvPr id="0" name=""/>
        <dsp:cNvSpPr/>
      </dsp:nvSpPr>
      <dsp:spPr>
        <a:xfrm>
          <a:off x="666828" y="2090483"/>
          <a:ext cx="714327" cy="7143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B5BBD-8E99-4F72-8701-908F75199AFE}">
      <dsp:nvSpPr>
        <dsp:cNvPr id="0" name=""/>
        <dsp:cNvSpPr/>
      </dsp:nvSpPr>
      <dsp:spPr>
        <a:xfrm>
          <a:off x="1903706" y="1831847"/>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MAKE AIR TRAVEL MORE CONVENIENT</a:t>
          </a:r>
        </a:p>
        <a:p>
          <a:pPr marL="0" lvl="0" indent="0" algn="l" defTabSz="533400">
            <a:lnSpc>
              <a:spcPct val="100000"/>
            </a:lnSpc>
            <a:spcBef>
              <a:spcPct val="0"/>
            </a:spcBef>
            <a:spcAft>
              <a:spcPct val="35000"/>
            </a:spcAft>
            <a:buNone/>
          </a:pPr>
          <a:r>
            <a:rPr lang="en-US" sz="1200" kern="1200"/>
            <a:t> </a:t>
          </a:r>
          <a:r>
            <a:rPr lang="en-US" sz="1200" kern="1200" cap="none"/>
            <a:t>Airlines </a:t>
          </a:r>
          <a:r>
            <a:rPr lang="en-US" sz="1200" kern="1200" cap="none">
              <a:hlinkClick xmlns:r="http://schemas.openxmlformats.org/officeDocument/2006/relationships" r:id="rId9"/>
            </a:rPr>
            <a:t>have already started using</a:t>
          </a:r>
          <a:r>
            <a:rPr lang="en-US" sz="1200" kern="1200" cap="none"/>
            <a:t> face recognition to help people check bags, check into flights and board planes faster</a:t>
          </a:r>
          <a:endParaRPr lang="en-US" sz="1200" kern="1200"/>
        </a:p>
      </dsp:txBody>
      <dsp:txXfrm>
        <a:off x="1903706" y="1831847"/>
        <a:ext cx="2903056" cy="1231599"/>
      </dsp:txXfrm>
    </dsp:sp>
    <dsp:sp modelId="{900C5DAF-9F87-4349-B292-CF1C9DD0A9BB}">
      <dsp:nvSpPr>
        <dsp:cNvPr id="0" name=""/>
        <dsp:cNvSpPr/>
      </dsp:nvSpPr>
      <dsp:spPr>
        <a:xfrm>
          <a:off x="5312597" y="1831847"/>
          <a:ext cx="1231599" cy="12315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5E4C24-621F-4323-8DE0-49357293D526}">
      <dsp:nvSpPr>
        <dsp:cNvPr id="0" name=""/>
        <dsp:cNvSpPr/>
      </dsp:nvSpPr>
      <dsp:spPr>
        <a:xfrm>
          <a:off x="5571233" y="2090483"/>
          <a:ext cx="714327" cy="714327"/>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962A0-C623-4DDF-A428-C7C83E2532D5}">
      <dsp:nvSpPr>
        <dsp:cNvPr id="0" name=""/>
        <dsp:cNvSpPr/>
      </dsp:nvSpPr>
      <dsp:spPr>
        <a:xfrm>
          <a:off x="6808111" y="1831847"/>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RECOGNIZE DRIVERS</a:t>
          </a:r>
          <a:endParaRPr lang="en-US" sz="1200" kern="1200"/>
        </a:p>
        <a:p>
          <a:pPr marL="0" lvl="0" indent="0" algn="l" defTabSz="533400">
            <a:lnSpc>
              <a:spcPct val="100000"/>
            </a:lnSpc>
            <a:spcBef>
              <a:spcPct val="0"/>
            </a:spcBef>
            <a:spcAft>
              <a:spcPct val="35000"/>
            </a:spcAft>
            <a:buNone/>
          </a:pPr>
          <a:r>
            <a:rPr lang="en-US" sz="1200" kern="1200" cap="none"/>
            <a:t>More car companies are </a:t>
          </a:r>
          <a:r>
            <a:rPr lang="en-US" sz="1200" kern="1200" cap="none">
              <a:hlinkClick xmlns:r="http://schemas.openxmlformats.org/officeDocument/2006/relationships" r:id="rId12"/>
            </a:rPr>
            <a:t>experimenting with ways to use face recognition</a:t>
          </a:r>
          <a:r>
            <a:rPr lang="en-US" sz="1200" kern="1200" cap="none"/>
            <a:t>. One use of face recognition for automobiles is using a face to replace a key as a means of starting a car.</a:t>
          </a:r>
        </a:p>
      </dsp:txBody>
      <dsp:txXfrm>
        <a:off x="6808111" y="1831847"/>
        <a:ext cx="2903056" cy="123159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D477-525A-4EEA-831C-083607B1F7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D97B09-A880-4242-8498-0DD9D16E5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2F61C7-B2A7-4211-90E0-1EBF39AAF9CA}"/>
              </a:ext>
            </a:extLst>
          </p:cNvPr>
          <p:cNvSpPr>
            <a:spLocks noGrp="1"/>
          </p:cNvSpPr>
          <p:nvPr>
            <p:ph type="dt" sz="half" idx="10"/>
          </p:nvPr>
        </p:nvSpPr>
        <p:spPr/>
        <p:txBody>
          <a:bodyPr/>
          <a:lstStyle/>
          <a:p>
            <a:fld id="{97DB6891-EA8E-4D81-973C-8A14AD3AB34D}" type="datetimeFigureOut">
              <a:rPr lang="en-IN" smtClean="0"/>
              <a:t>08-02-2020</a:t>
            </a:fld>
            <a:endParaRPr lang="en-IN"/>
          </a:p>
        </p:txBody>
      </p:sp>
      <p:sp>
        <p:nvSpPr>
          <p:cNvPr id="5" name="Footer Placeholder 4">
            <a:extLst>
              <a:ext uri="{FF2B5EF4-FFF2-40B4-BE49-F238E27FC236}">
                <a16:creationId xmlns:a16="http://schemas.microsoft.com/office/drawing/2014/main" id="{AFF82121-3B69-41EB-9B57-4C11176B9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DA2F81-383C-4D4D-99E1-A1BAAECEECE4}"/>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301489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7CC1-1A78-4566-8E85-476F1F8CF6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528C9F-0A3B-469C-A002-FB16CD7B37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7B7BF1-E4B3-4548-8E60-858315D7C25E}"/>
              </a:ext>
            </a:extLst>
          </p:cNvPr>
          <p:cNvSpPr>
            <a:spLocks noGrp="1"/>
          </p:cNvSpPr>
          <p:nvPr>
            <p:ph type="dt" sz="half" idx="10"/>
          </p:nvPr>
        </p:nvSpPr>
        <p:spPr/>
        <p:txBody>
          <a:bodyPr/>
          <a:lstStyle/>
          <a:p>
            <a:fld id="{97DB6891-EA8E-4D81-973C-8A14AD3AB34D}" type="datetimeFigureOut">
              <a:rPr lang="en-IN" smtClean="0"/>
              <a:t>08-02-2020</a:t>
            </a:fld>
            <a:endParaRPr lang="en-IN"/>
          </a:p>
        </p:txBody>
      </p:sp>
      <p:sp>
        <p:nvSpPr>
          <p:cNvPr id="5" name="Footer Placeholder 4">
            <a:extLst>
              <a:ext uri="{FF2B5EF4-FFF2-40B4-BE49-F238E27FC236}">
                <a16:creationId xmlns:a16="http://schemas.microsoft.com/office/drawing/2014/main" id="{DE31E63F-AF23-4AC6-A26B-0786544E3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4A643F-98EE-4FC4-8FC4-7461832839D2}"/>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37613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C8AAB0-A73C-4A47-9BBF-7061BC7EE6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958FA6-70EE-495C-AD15-5125528038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45C91-2A74-4C2F-AF13-6A9C049CD269}"/>
              </a:ext>
            </a:extLst>
          </p:cNvPr>
          <p:cNvSpPr>
            <a:spLocks noGrp="1"/>
          </p:cNvSpPr>
          <p:nvPr>
            <p:ph type="dt" sz="half" idx="10"/>
          </p:nvPr>
        </p:nvSpPr>
        <p:spPr/>
        <p:txBody>
          <a:bodyPr/>
          <a:lstStyle/>
          <a:p>
            <a:fld id="{97DB6891-EA8E-4D81-973C-8A14AD3AB34D}" type="datetimeFigureOut">
              <a:rPr lang="en-IN" smtClean="0"/>
              <a:t>08-02-2020</a:t>
            </a:fld>
            <a:endParaRPr lang="en-IN"/>
          </a:p>
        </p:txBody>
      </p:sp>
      <p:sp>
        <p:nvSpPr>
          <p:cNvPr id="5" name="Footer Placeholder 4">
            <a:extLst>
              <a:ext uri="{FF2B5EF4-FFF2-40B4-BE49-F238E27FC236}">
                <a16:creationId xmlns:a16="http://schemas.microsoft.com/office/drawing/2014/main" id="{79256911-F20F-43BE-8DF5-A41B9CC27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69486E-89B9-46F4-B376-4B505A97BC88}"/>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238518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1D81-73DA-4DB6-B6BC-95484C9287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65CAA6-6712-43AD-8AFC-EABB149FF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AF2498-98B8-47C9-AD8D-51C60334FF5E}"/>
              </a:ext>
            </a:extLst>
          </p:cNvPr>
          <p:cNvSpPr>
            <a:spLocks noGrp="1"/>
          </p:cNvSpPr>
          <p:nvPr>
            <p:ph type="dt" sz="half" idx="10"/>
          </p:nvPr>
        </p:nvSpPr>
        <p:spPr/>
        <p:txBody>
          <a:bodyPr/>
          <a:lstStyle/>
          <a:p>
            <a:fld id="{97DB6891-EA8E-4D81-973C-8A14AD3AB34D}" type="datetimeFigureOut">
              <a:rPr lang="en-IN" smtClean="0"/>
              <a:t>08-02-2020</a:t>
            </a:fld>
            <a:endParaRPr lang="en-IN"/>
          </a:p>
        </p:txBody>
      </p:sp>
      <p:sp>
        <p:nvSpPr>
          <p:cNvPr id="5" name="Footer Placeholder 4">
            <a:extLst>
              <a:ext uri="{FF2B5EF4-FFF2-40B4-BE49-F238E27FC236}">
                <a16:creationId xmlns:a16="http://schemas.microsoft.com/office/drawing/2014/main" id="{0B85A4EF-5186-4FBF-BB9D-899A625D1A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22F52B-D03D-41EF-9FA8-2564F235E530}"/>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309100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491A-45C2-41C3-BB5E-2F6CE40DD9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03FD64-3290-40CE-B394-BD4F06EB94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D7C96-84C7-4526-8678-1FAD1B0A2A3C}"/>
              </a:ext>
            </a:extLst>
          </p:cNvPr>
          <p:cNvSpPr>
            <a:spLocks noGrp="1"/>
          </p:cNvSpPr>
          <p:nvPr>
            <p:ph type="dt" sz="half" idx="10"/>
          </p:nvPr>
        </p:nvSpPr>
        <p:spPr/>
        <p:txBody>
          <a:bodyPr/>
          <a:lstStyle/>
          <a:p>
            <a:fld id="{97DB6891-EA8E-4D81-973C-8A14AD3AB34D}" type="datetimeFigureOut">
              <a:rPr lang="en-IN" smtClean="0"/>
              <a:t>08-02-2020</a:t>
            </a:fld>
            <a:endParaRPr lang="en-IN"/>
          </a:p>
        </p:txBody>
      </p:sp>
      <p:sp>
        <p:nvSpPr>
          <p:cNvPr id="5" name="Footer Placeholder 4">
            <a:extLst>
              <a:ext uri="{FF2B5EF4-FFF2-40B4-BE49-F238E27FC236}">
                <a16:creationId xmlns:a16="http://schemas.microsoft.com/office/drawing/2014/main" id="{0F8A6D70-18EA-46D1-BB9A-DE86BC0229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8FF303-0956-4010-857E-60661A2C56D9}"/>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313095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7BE4A-F4BB-4AAC-80B3-BD9F02C763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C35C5E-EFB8-4904-B1D0-D22B3F8DB8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965364-63DC-4A77-BE9E-87D1C59AC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011167-533F-490D-A5FB-93FA7C050028}"/>
              </a:ext>
            </a:extLst>
          </p:cNvPr>
          <p:cNvSpPr>
            <a:spLocks noGrp="1"/>
          </p:cNvSpPr>
          <p:nvPr>
            <p:ph type="dt" sz="half" idx="10"/>
          </p:nvPr>
        </p:nvSpPr>
        <p:spPr/>
        <p:txBody>
          <a:bodyPr/>
          <a:lstStyle/>
          <a:p>
            <a:fld id="{97DB6891-EA8E-4D81-973C-8A14AD3AB34D}" type="datetimeFigureOut">
              <a:rPr lang="en-IN" smtClean="0"/>
              <a:t>08-02-2020</a:t>
            </a:fld>
            <a:endParaRPr lang="en-IN"/>
          </a:p>
        </p:txBody>
      </p:sp>
      <p:sp>
        <p:nvSpPr>
          <p:cNvPr id="6" name="Footer Placeholder 5">
            <a:extLst>
              <a:ext uri="{FF2B5EF4-FFF2-40B4-BE49-F238E27FC236}">
                <a16:creationId xmlns:a16="http://schemas.microsoft.com/office/drawing/2014/main" id="{355BE5CE-71C3-4EF3-83DB-03CC2AB080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21F479-E312-42DB-9BFA-25AF210E3F4A}"/>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693035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0424-7444-416E-BC66-5439905B30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B13F58-5365-4D85-8DBC-D647AF19D8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154CDF-099B-4256-81B9-20A07F6394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79B32B-FF3B-4D49-9C26-E96B017B1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333C7D-C6E4-48C1-93CE-09803604BE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908660-D2FD-4A21-919E-39316993F113}"/>
              </a:ext>
            </a:extLst>
          </p:cNvPr>
          <p:cNvSpPr>
            <a:spLocks noGrp="1"/>
          </p:cNvSpPr>
          <p:nvPr>
            <p:ph type="dt" sz="half" idx="10"/>
          </p:nvPr>
        </p:nvSpPr>
        <p:spPr/>
        <p:txBody>
          <a:bodyPr/>
          <a:lstStyle/>
          <a:p>
            <a:fld id="{97DB6891-EA8E-4D81-973C-8A14AD3AB34D}" type="datetimeFigureOut">
              <a:rPr lang="en-IN" smtClean="0"/>
              <a:t>08-02-2020</a:t>
            </a:fld>
            <a:endParaRPr lang="en-IN"/>
          </a:p>
        </p:txBody>
      </p:sp>
      <p:sp>
        <p:nvSpPr>
          <p:cNvPr id="8" name="Footer Placeholder 7">
            <a:extLst>
              <a:ext uri="{FF2B5EF4-FFF2-40B4-BE49-F238E27FC236}">
                <a16:creationId xmlns:a16="http://schemas.microsoft.com/office/drawing/2014/main" id="{EC24C0D0-500E-4233-A5A7-DCE7700DDE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C9D236-F3F7-4B9F-9006-76ABCB0F39DC}"/>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19341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8543-EA1E-453C-868F-9EC3382DA5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D37D46-C3E6-485F-B509-04808C2FB6D2}"/>
              </a:ext>
            </a:extLst>
          </p:cNvPr>
          <p:cNvSpPr>
            <a:spLocks noGrp="1"/>
          </p:cNvSpPr>
          <p:nvPr>
            <p:ph type="dt" sz="half" idx="10"/>
          </p:nvPr>
        </p:nvSpPr>
        <p:spPr/>
        <p:txBody>
          <a:bodyPr/>
          <a:lstStyle/>
          <a:p>
            <a:fld id="{97DB6891-EA8E-4D81-973C-8A14AD3AB34D}" type="datetimeFigureOut">
              <a:rPr lang="en-IN" smtClean="0"/>
              <a:t>08-02-2020</a:t>
            </a:fld>
            <a:endParaRPr lang="en-IN"/>
          </a:p>
        </p:txBody>
      </p:sp>
      <p:sp>
        <p:nvSpPr>
          <p:cNvPr id="4" name="Footer Placeholder 3">
            <a:extLst>
              <a:ext uri="{FF2B5EF4-FFF2-40B4-BE49-F238E27FC236}">
                <a16:creationId xmlns:a16="http://schemas.microsoft.com/office/drawing/2014/main" id="{5D88A912-F3D8-4A42-A85C-54257E1581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E1D7A3-5343-491D-B564-9A0D7DB137A1}"/>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1116852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4F016-997D-4459-BBD0-25367326DD6B}"/>
              </a:ext>
            </a:extLst>
          </p:cNvPr>
          <p:cNvSpPr>
            <a:spLocks noGrp="1"/>
          </p:cNvSpPr>
          <p:nvPr>
            <p:ph type="dt" sz="half" idx="10"/>
          </p:nvPr>
        </p:nvSpPr>
        <p:spPr/>
        <p:txBody>
          <a:bodyPr/>
          <a:lstStyle/>
          <a:p>
            <a:fld id="{97DB6891-EA8E-4D81-973C-8A14AD3AB34D}" type="datetimeFigureOut">
              <a:rPr lang="en-IN" smtClean="0"/>
              <a:t>08-02-2020</a:t>
            </a:fld>
            <a:endParaRPr lang="en-IN"/>
          </a:p>
        </p:txBody>
      </p:sp>
      <p:sp>
        <p:nvSpPr>
          <p:cNvPr id="3" name="Footer Placeholder 2">
            <a:extLst>
              <a:ext uri="{FF2B5EF4-FFF2-40B4-BE49-F238E27FC236}">
                <a16:creationId xmlns:a16="http://schemas.microsoft.com/office/drawing/2014/main" id="{4F03141F-C0EB-4E65-9E5B-34319AB35E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B8E650-B28C-4B39-B754-00014EFB375D}"/>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180449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D1C3-BAC4-4CC6-9D1A-0114BDA4D0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9C6E98-75FF-4753-A0B7-691A74A331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8913C0-BA90-4BE8-97F7-29BE0D0F9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EC7EDC-CFC6-488A-A3F8-3B2DAEF46ABF}"/>
              </a:ext>
            </a:extLst>
          </p:cNvPr>
          <p:cNvSpPr>
            <a:spLocks noGrp="1"/>
          </p:cNvSpPr>
          <p:nvPr>
            <p:ph type="dt" sz="half" idx="10"/>
          </p:nvPr>
        </p:nvSpPr>
        <p:spPr/>
        <p:txBody>
          <a:bodyPr/>
          <a:lstStyle/>
          <a:p>
            <a:fld id="{97DB6891-EA8E-4D81-973C-8A14AD3AB34D}" type="datetimeFigureOut">
              <a:rPr lang="en-IN" smtClean="0"/>
              <a:t>08-02-2020</a:t>
            </a:fld>
            <a:endParaRPr lang="en-IN"/>
          </a:p>
        </p:txBody>
      </p:sp>
      <p:sp>
        <p:nvSpPr>
          <p:cNvPr id="6" name="Footer Placeholder 5">
            <a:extLst>
              <a:ext uri="{FF2B5EF4-FFF2-40B4-BE49-F238E27FC236}">
                <a16:creationId xmlns:a16="http://schemas.microsoft.com/office/drawing/2014/main" id="{C9FA7267-201F-48FF-AB55-A72F6D493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A686D0-757B-4597-9A8A-2BB0F7E9C7CC}"/>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643449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40643-2C1C-42D2-A878-08A1B4B05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BFD1D5-62A6-4F1D-99CB-1F789507A4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22C536-5E10-41E1-BF29-20573939A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95DCB-9FCF-41E3-883F-2AA775B8DC32}"/>
              </a:ext>
            </a:extLst>
          </p:cNvPr>
          <p:cNvSpPr>
            <a:spLocks noGrp="1"/>
          </p:cNvSpPr>
          <p:nvPr>
            <p:ph type="dt" sz="half" idx="10"/>
          </p:nvPr>
        </p:nvSpPr>
        <p:spPr/>
        <p:txBody>
          <a:bodyPr/>
          <a:lstStyle/>
          <a:p>
            <a:fld id="{97DB6891-EA8E-4D81-973C-8A14AD3AB34D}" type="datetimeFigureOut">
              <a:rPr lang="en-IN" smtClean="0"/>
              <a:t>08-02-2020</a:t>
            </a:fld>
            <a:endParaRPr lang="en-IN"/>
          </a:p>
        </p:txBody>
      </p:sp>
      <p:sp>
        <p:nvSpPr>
          <p:cNvPr id="6" name="Footer Placeholder 5">
            <a:extLst>
              <a:ext uri="{FF2B5EF4-FFF2-40B4-BE49-F238E27FC236}">
                <a16:creationId xmlns:a16="http://schemas.microsoft.com/office/drawing/2014/main" id="{CA827CB4-5B69-4A22-8816-EEC6AFA1FC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FEDEFE-7D3D-44CB-809E-E01A85576976}"/>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1644428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A7D520-EF1F-4D3A-9E94-D0958B422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C05C87-0476-4344-BF5A-6895CCA61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EE25E3-5EF9-4237-80E4-DCD24EA1A3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B6891-EA8E-4D81-973C-8A14AD3AB34D}" type="datetimeFigureOut">
              <a:rPr lang="en-IN" smtClean="0"/>
              <a:t>08-02-2020</a:t>
            </a:fld>
            <a:endParaRPr lang="en-IN"/>
          </a:p>
        </p:txBody>
      </p:sp>
      <p:sp>
        <p:nvSpPr>
          <p:cNvPr id="5" name="Footer Placeholder 4">
            <a:extLst>
              <a:ext uri="{FF2B5EF4-FFF2-40B4-BE49-F238E27FC236}">
                <a16:creationId xmlns:a16="http://schemas.microsoft.com/office/drawing/2014/main" id="{6A20AA13-3265-4208-8C6C-022835CBF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0DCFC8-4183-40EF-8B11-2E754948B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B79A0-C183-4BB3-B188-5140A34B2EA2}" type="slidenum">
              <a:rPr lang="en-IN" smtClean="0"/>
              <a:t>‹#›</a:t>
            </a:fld>
            <a:endParaRPr lang="en-IN"/>
          </a:p>
        </p:txBody>
      </p:sp>
    </p:spTree>
    <p:extLst>
      <p:ext uri="{BB962C8B-B14F-4D97-AF65-F5344CB8AC3E}">
        <p14:creationId xmlns:p14="http://schemas.microsoft.com/office/powerpoint/2010/main" val="1408081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e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ASHISH.GP10@GMAIL.COM"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hyperlink" Target="https://www.linkedin.com/in/ashish-gupta-405b1b4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17F5-668E-4F02-B666-2080167956CA}"/>
              </a:ext>
            </a:extLst>
          </p:cNvPr>
          <p:cNvSpPr>
            <a:spLocks noGrp="1"/>
          </p:cNvSpPr>
          <p:nvPr>
            <p:ph type="ctrTitle"/>
          </p:nvPr>
        </p:nvSpPr>
        <p:spPr/>
        <p:txBody>
          <a:bodyPr/>
          <a:lstStyle/>
          <a:p>
            <a:r>
              <a:rPr lang="en-US" b="1" dirty="0"/>
              <a:t>FACE DETECTION</a:t>
            </a:r>
            <a:endParaRPr lang="en-IN" b="1" dirty="0"/>
          </a:p>
        </p:txBody>
      </p:sp>
      <p:sp>
        <p:nvSpPr>
          <p:cNvPr id="3" name="Subtitle 2">
            <a:extLst>
              <a:ext uri="{FF2B5EF4-FFF2-40B4-BE49-F238E27FC236}">
                <a16:creationId xmlns:a16="http://schemas.microsoft.com/office/drawing/2014/main" id="{61D92D84-F301-49DC-B451-639540A49CD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2145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3CBFB3-2F16-4D11-82C6-3E89980AECAB}"/>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FACE DETECTION</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E2DC6BD8-E439-4082-9AFA-6F54AD26F5B5}"/>
              </a:ext>
            </a:extLst>
          </p:cNvPr>
          <p:cNvGraphicFramePr>
            <a:graphicFrameLocks noGrp="1"/>
          </p:cNvGraphicFramePr>
          <p:nvPr>
            <p:ph idx="1"/>
            <p:extLst>
              <p:ext uri="{D42A27DB-BD31-4B8C-83A1-F6EECF244321}">
                <p14:modId xmlns:p14="http://schemas.microsoft.com/office/powerpoint/2010/main" val="280225208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702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1485D4A-97EF-4234-A5AC-FC5C382CD491}"/>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FACE DETECTION</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1E2C9583-710B-42CA-98AF-90428E49DD54}"/>
              </a:ext>
            </a:extLst>
          </p:cNvPr>
          <p:cNvGraphicFramePr>
            <a:graphicFrameLocks noGrp="1"/>
          </p:cNvGraphicFramePr>
          <p:nvPr>
            <p:ph idx="1"/>
            <p:extLst>
              <p:ext uri="{D42A27DB-BD31-4B8C-83A1-F6EECF244321}">
                <p14:modId xmlns:p14="http://schemas.microsoft.com/office/powerpoint/2010/main" val="1835869919"/>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22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954EEF7-7039-460F-A120-828BB31D02C5}"/>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FACE DETECTION</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CB2789B5-7424-48A6-8480-789D2C166D2D}"/>
              </a:ext>
            </a:extLst>
          </p:cNvPr>
          <p:cNvGraphicFramePr>
            <a:graphicFrameLocks noGrp="1"/>
          </p:cNvGraphicFramePr>
          <p:nvPr>
            <p:ph idx="1"/>
            <p:extLst>
              <p:ext uri="{D42A27DB-BD31-4B8C-83A1-F6EECF244321}">
                <p14:modId xmlns:p14="http://schemas.microsoft.com/office/powerpoint/2010/main" val="3590097758"/>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504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9B789048-32EE-491B-8CBF-558344FDB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88">
            <a:extLst>
              <a:ext uri="{FF2B5EF4-FFF2-40B4-BE49-F238E27FC236}">
                <a16:creationId xmlns:a16="http://schemas.microsoft.com/office/drawing/2014/main" id="{EDD2F41E-8948-4BFB-A2A3-CA8BA8ED97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DF056D4E-C130-4504-847D-036930B5ACB3}"/>
              </a:ext>
            </a:extLst>
          </p:cNvPr>
          <p:cNvSpPr>
            <a:spLocks noGrp="1"/>
          </p:cNvSpPr>
          <p:nvPr>
            <p:ph type="title"/>
          </p:nvPr>
        </p:nvSpPr>
        <p:spPr>
          <a:xfrm>
            <a:off x="7618326" y="2519155"/>
            <a:ext cx="4481477" cy="1893500"/>
          </a:xfrm>
        </p:spPr>
        <p:txBody>
          <a:bodyPr vert="horz" lIns="91440" tIns="45720" rIns="91440" bIns="45720" rtlCol="0" anchor="t">
            <a:normAutofit/>
          </a:bodyPr>
          <a:lstStyle/>
          <a:p>
            <a:r>
              <a:rPr lang="en-US" sz="6000" b="1" kern="1200" dirty="0">
                <a:solidFill>
                  <a:srgbClr val="000000"/>
                </a:solidFill>
                <a:latin typeface="+mj-lt"/>
                <a:ea typeface="+mj-ea"/>
                <a:cs typeface="+mj-cs"/>
              </a:rPr>
              <a:t>Examples</a:t>
            </a:r>
          </a:p>
        </p:txBody>
      </p:sp>
      <p:sp>
        <p:nvSpPr>
          <p:cNvPr id="91" name="Freeform 67">
            <a:extLst>
              <a:ext uri="{FF2B5EF4-FFF2-40B4-BE49-F238E27FC236}">
                <a16:creationId xmlns:a16="http://schemas.microsoft.com/office/drawing/2014/main" id="{07500BEA-8A07-45E9-9219-40FBEECD5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53036"/>
            <a:ext cx="3242130" cy="2704964"/>
          </a:xfrm>
          <a:custGeom>
            <a:avLst/>
            <a:gdLst>
              <a:gd name="connsiteX0" fmla="*/ 1465277 w 3242130"/>
              <a:gd name="connsiteY0" fmla="*/ 0 h 2704964"/>
              <a:gd name="connsiteX1" fmla="*/ 3242130 w 3242130"/>
              <a:gd name="connsiteY1" fmla="*/ 1776853 h 2704964"/>
              <a:gd name="connsiteX2" fmla="*/ 3027674 w 3242130"/>
              <a:gd name="connsiteY2" fmla="*/ 2623807 h 2704964"/>
              <a:gd name="connsiteX3" fmla="*/ 2978369 w 3242130"/>
              <a:gd name="connsiteY3" fmla="*/ 2704964 h 2704964"/>
              <a:gd name="connsiteX4" fmla="*/ 0 w 3242130"/>
              <a:gd name="connsiteY4" fmla="*/ 2704964 h 2704964"/>
              <a:gd name="connsiteX5" fmla="*/ 0 w 3242130"/>
              <a:gd name="connsiteY5" fmla="*/ 772542 h 2704964"/>
              <a:gd name="connsiteX6" fmla="*/ 94171 w 3242130"/>
              <a:gd name="connsiteY6" fmla="*/ 646610 h 2704964"/>
              <a:gd name="connsiteX7" fmla="*/ 1465277 w 3242130"/>
              <a:gd name="connsiteY7" fmla="*/ 0 h 270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2130" h="2704964">
                <a:moveTo>
                  <a:pt x="1465277" y="0"/>
                </a:moveTo>
                <a:cubicBezTo>
                  <a:pt x="2446606" y="0"/>
                  <a:pt x="3242130" y="795524"/>
                  <a:pt x="3242130" y="1776853"/>
                </a:cubicBezTo>
                <a:cubicBezTo>
                  <a:pt x="3242130" y="2083519"/>
                  <a:pt x="3164442" y="2372039"/>
                  <a:pt x="3027674" y="2623807"/>
                </a:cubicBezTo>
                <a:lnTo>
                  <a:pt x="2978369" y="2704964"/>
                </a:lnTo>
                <a:lnTo>
                  <a:pt x="0" y="2704964"/>
                </a:lnTo>
                <a:lnTo>
                  <a:pt x="0" y="772542"/>
                </a:lnTo>
                <a:lnTo>
                  <a:pt x="94171" y="646610"/>
                </a:lnTo>
                <a:cubicBezTo>
                  <a:pt x="420072" y="251709"/>
                  <a:pt x="913280" y="0"/>
                  <a:pt x="1465277" y="0"/>
                </a:cubicBezTo>
                <a:close/>
              </a:path>
            </a:pathLst>
          </a:custGeom>
          <a:solidFill>
            <a:srgbClr val="FFFFFF"/>
          </a:solidFill>
          <a:ln>
            <a:gradFill>
              <a:gsLst>
                <a:gs pos="0">
                  <a:schemeClr val="accent4"/>
                </a:gs>
                <a:gs pos="23000">
                  <a:schemeClr val="accent4"/>
                </a:gs>
                <a:gs pos="83000">
                  <a:schemeClr val="accent2"/>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Oval 92">
            <a:extLst>
              <a:ext uri="{FF2B5EF4-FFF2-40B4-BE49-F238E27FC236}">
                <a16:creationId xmlns:a16="http://schemas.microsoft.com/office/drawing/2014/main" id="{F006ACBB-A8A7-4C1B-9832-A4BFEDD2E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5971" y="2816635"/>
            <a:ext cx="2865340" cy="2865340"/>
          </a:xfrm>
          <a:prstGeom prst="ellipse">
            <a:avLst/>
          </a:prstGeom>
          <a:solidFill>
            <a:srgbClr val="FFFFFF"/>
          </a:solidFill>
          <a:ln>
            <a:gradFill>
              <a:gsLst>
                <a:gs pos="0">
                  <a:schemeClr val="accent4"/>
                </a:gs>
                <a:gs pos="23000">
                  <a:schemeClr val="accent4"/>
                </a:gs>
                <a:gs pos="83000">
                  <a:schemeClr val="accent2"/>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65">
            <a:extLst>
              <a:ext uri="{FF2B5EF4-FFF2-40B4-BE49-F238E27FC236}">
                <a16:creationId xmlns:a16="http://schemas.microsoft.com/office/drawing/2014/main" id="{46664683-CA82-4BDA-BCF2-58145807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090921" cy="3465906"/>
          </a:xfrm>
          <a:custGeom>
            <a:avLst/>
            <a:gdLst>
              <a:gd name="connsiteX0" fmla="*/ 0 w 4090921"/>
              <a:gd name="connsiteY0" fmla="*/ 0 h 3465906"/>
              <a:gd name="connsiteX1" fmla="*/ 3746474 w 4090921"/>
              <a:gd name="connsiteY1" fmla="*/ 0 h 3465906"/>
              <a:gd name="connsiteX2" fmla="*/ 3817144 w 4090921"/>
              <a:gd name="connsiteY2" fmla="*/ 116327 h 3465906"/>
              <a:gd name="connsiteX3" fmla="*/ 4090921 w 4090921"/>
              <a:gd name="connsiteY3" fmla="*/ 1197557 h 3465906"/>
              <a:gd name="connsiteX4" fmla="*/ 1822572 w 4090921"/>
              <a:gd name="connsiteY4" fmla="*/ 3465906 h 3465906"/>
              <a:gd name="connsiteX5" fmla="*/ 72204 w 4090921"/>
              <a:gd name="connsiteY5" fmla="*/ 2640438 h 3465906"/>
              <a:gd name="connsiteX6" fmla="*/ 0 w 4090921"/>
              <a:gd name="connsiteY6" fmla="*/ 2543882 h 346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0921" h="3465906">
                <a:moveTo>
                  <a:pt x="0" y="0"/>
                </a:moveTo>
                <a:lnTo>
                  <a:pt x="3746474" y="0"/>
                </a:lnTo>
                <a:lnTo>
                  <a:pt x="3817144" y="116327"/>
                </a:lnTo>
                <a:cubicBezTo>
                  <a:pt x="3991744" y="437737"/>
                  <a:pt x="4090921" y="806065"/>
                  <a:pt x="4090921" y="1197557"/>
                </a:cubicBezTo>
                <a:cubicBezTo>
                  <a:pt x="4090921" y="2450332"/>
                  <a:pt x="3075348" y="3465906"/>
                  <a:pt x="1822572" y="3465906"/>
                </a:cubicBezTo>
                <a:cubicBezTo>
                  <a:pt x="1117886" y="3465906"/>
                  <a:pt x="488252" y="3144572"/>
                  <a:pt x="72204" y="2640438"/>
                </a:cubicBezTo>
                <a:lnTo>
                  <a:pt x="0" y="2543882"/>
                </a:lnTo>
                <a:close/>
              </a:path>
            </a:pathLst>
          </a:custGeom>
          <a:solidFill>
            <a:srgbClr val="FFFFFF"/>
          </a:solidFill>
          <a:ln>
            <a:gradFill>
              <a:gsLst>
                <a:gs pos="0">
                  <a:schemeClr val="accent4"/>
                </a:gs>
                <a:gs pos="23000">
                  <a:schemeClr val="accent4"/>
                </a:gs>
                <a:gs pos="83000">
                  <a:schemeClr val="accent2"/>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8" name="Picture 14">
            <a:extLst>
              <a:ext uri="{FF2B5EF4-FFF2-40B4-BE49-F238E27FC236}">
                <a16:creationId xmlns:a16="http://schemas.microsoft.com/office/drawing/2014/main" id="{B8E97DF5-578A-4DDA-8570-AB865C041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9" y="4153036"/>
            <a:ext cx="3266287" cy="2704964"/>
          </a:xfrm>
          <a:custGeom>
            <a:avLst/>
            <a:gdLst>
              <a:gd name="connsiteX0" fmla="*/ 1464476 w 3083442"/>
              <a:gd name="connsiteY0" fmla="*/ 0 h 2547077"/>
              <a:gd name="connsiteX1" fmla="*/ 3083442 w 3083442"/>
              <a:gd name="connsiteY1" fmla="*/ 1618966 h 2547077"/>
              <a:gd name="connsiteX2" fmla="*/ 2806948 w 3083442"/>
              <a:gd name="connsiteY2" fmla="*/ 2524145 h 2547077"/>
              <a:gd name="connsiteX3" fmla="*/ 2789800 w 3083442"/>
              <a:gd name="connsiteY3" fmla="*/ 2547077 h 2547077"/>
              <a:gd name="connsiteX4" fmla="*/ 139152 w 3083442"/>
              <a:gd name="connsiteY4" fmla="*/ 2547077 h 2547077"/>
              <a:gd name="connsiteX5" fmla="*/ 122004 w 3083442"/>
              <a:gd name="connsiteY5" fmla="*/ 2524145 h 2547077"/>
              <a:gd name="connsiteX6" fmla="*/ 40911 w 3083442"/>
              <a:gd name="connsiteY6" fmla="*/ 2390661 h 2547077"/>
              <a:gd name="connsiteX7" fmla="*/ 0 w 3083442"/>
              <a:gd name="connsiteY7" fmla="*/ 2305737 h 2547077"/>
              <a:gd name="connsiteX8" fmla="*/ 0 w 3083442"/>
              <a:gd name="connsiteY8" fmla="*/ 932195 h 2547077"/>
              <a:gd name="connsiteX9" fmla="*/ 40911 w 3083442"/>
              <a:gd name="connsiteY9" fmla="*/ 847271 h 2547077"/>
              <a:gd name="connsiteX10" fmla="*/ 1464476 w 3083442"/>
              <a:gd name="connsiteY10" fmla="*/ 0 h 254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3442" h="2547077">
                <a:moveTo>
                  <a:pt x="1464476" y="0"/>
                </a:moveTo>
                <a:cubicBezTo>
                  <a:pt x="2358607" y="0"/>
                  <a:pt x="3083442" y="724836"/>
                  <a:pt x="3083442" y="1618966"/>
                </a:cubicBezTo>
                <a:cubicBezTo>
                  <a:pt x="3083442" y="1954265"/>
                  <a:pt x="2981512" y="2265757"/>
                  <a:pt x="2806948" y="2524145"/>
                </a:cubicBezTo>
                <a:lnTo>
                  <a:pt x="2789800" y="2547077"/>
                </a:lnTo>
                <a:lnTo>
                  <a:pt x="139152" y="2547077"/>
                </a:lnTo>
                <a:lnTo>
                  <a:pt x="122004" y="2524145"/>
                </a:lnTo>
                <a:cubicBezTo>
                  <a:pt x="92910" y="2481081"/>
                  <a:pt x="65834" y="2436541"/>
                  <a:pt x="40911" y="2390661"/>
                </a:cubicBezTo>
                <a:lnTo>
                  <a:pt x="0" y="2305737"/>
                </a:lnTo>
                <a:lnTo>
                  <a:pt x="0" y="932195"/>
                </a:lnTo>
                <a:lnTo>
                  <a:pt x="40911" y="847271"/>
                </a:lnTo>
                <a:cubicBezTo>
                  <a:pt x="315065" y="342598"/>
                  <a:pt x="849762" y="0"/>
                  <a:pt x="1464476"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036" name="Picture 12" descr="Image result for emotion detection">
            <a:extLst>
              <a:ext uri="{FF2B5EF4-FFF2-40B4-BE49-F238E27FC236}">
                <a16:creationId xmlns:a16="http://schemas.microsoft.com/office/drawing/2014/main" id="{8AE2DB20-2BEC-435F-BD1E-BCD2C564DFB0}"/>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20751" r="24000" b="1"/>
          <a:stretch/>
        </p:blipFill>
        <p:spPr bwMode="auto">
          <a:xfrm>
            <a:off x="3532736" y="2984162"/>
            <a:ext cx="2555402" cy="2555402"/>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45CFB0C-3A7C-4572-A953-2D07D852C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 y="0"/>
            <a:ext cx="4090920" cy="3465905"/>
          </a:xfrm>
          <a:custGeom>
            <a:avLst/>
            <a:gdLst>
              <a:gd name="connsiteX0" fmla="*/ 73119 w 3943111"/>
              <a:gd name="connsiteY0" fmla="*/ 0 h 3318096"/>
              <a:gd name="connsiteX1" fmla="*/ 3572026 w 3943111"/>
              <a:gd name="connsiteY1" fmla="*/ 0 h 3318096"/>
              <a:gd name="connsiteX2" fmla="*/ 3580957 w 3943111"/>
              <a:gd name="connsiteY2" fmla="*/ 11944 h 3318096"/>
              <a:gd name="connsiteX3" fmla="*/ 3943111 w 3943111"/>
              <a:gd name="connsiteY3" fmla="*/ 1197557 h 3318096"/>
              <a:gd name="connsiteX4" fmla="*/ 1822572 w 3943111"/>
              <a:gd name="connsiteY4" fmla="*/ 3318096 h 3318096"/>
              <a:gd name="connsiteX5" fmla="*/ 64188 w 3943111"/>
              <a:gd name="connsiteY5" fmla="*/ 2383171 h 3318096"/>
              <a:gd name="connsiteX6" fmla="*/ 0 w 3943111"/>
              <a:gd name="connsiteY6" fmla="*/ 2277515 h 3318096"/>
              <a:gd name="connsiteX7" fmla="*/ 0 w 3943111"/>
              <a:gd name="connsiteY7" fmla="*/ 117600 h 3318096"/>
              <a:gd name="connsiteX8" fmla="*/ 64188 w 3943111"/>
              <a:gd name="connsiteY8" fmla="*/ 11944 h 33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3111" h="3318096">
                <a:moveTo>
                  <a:pt x="73119" y="0"/>
                </a:moveTo>
                <a:lnTo>
                  <a:pt x="3572026" y="0"/>
                </a:lnTo>
                <a:lnTo>
                  <a:pt x="3580957" y="11944"/>
                </a:lnTo>
                <a:cubicBezTo>
                  <a:pt x="3809602" y="350384"/>
                  <a:pt x="3943111" y="758379"/>
                  <a:pt x="3943111" y="1197557"/>
                </a:cubicBezTo>
                <a:cubicBezTo>
                  <a:pt x="3943111" y="2368699"/>
                  <a:pt x="2993714" y="3318096"/>
                  <a:pt x="1822572" y="3318096"/>
                </a:cubicBezTo>
                <a:cubicBezTo>
                  <a:pt x="1090609" y="3318096"/>
                  <a:pt x="445264" y="2947238"/>
                  <a:pt x="64188" y="2383171"/>
                </a:cubicBezTo>
                <a:lnTo>
                  <a:pt x="0" y="2277515"/>
                </a:lnTo>
                <a:lnTo>
                  <a:pt x="0" y="117600"/>
                </a:lnTo>
                <a:lnTo>
                  <a:pt x="64188" y="11944"/>
                </a:ln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44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8825F7B-2958-48F0-98D5-4C218056D801}"/>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Steps	</a:t>
            </a:r>
            <a:endParaRPr lang="en-IN" sz="4000" b="1">
              <a:solidFill>
                <a:srgbClr val="FFFFFF"/>
              </a:solidFill>
            </a:endParaRPr>
          </a:p>
        </p:txBody>
      </p:sp>
      <p:sp>
        <p:nvSpPr>
          <p:cNvPr id="3" name="Content Placeholder 2">
            <a:extLst>
              <a:ext uri="{FF2B5EF4-FFF2-40B4-BE49-F238E27FC236}">
                <a16:creationId xmlns:a16="http://schemas.microsoft.com/office/drawing/2014/main" id="{7C5D17AA-CCDC-418E-9FCA-1FAA056D9229}"/>
              </a:ext>
            </a:extLst>
          </p:cNvPr>
          <p:cNvSpPr>
            <a:spLocks noGrp="1"/>
          </p:cNvSpPr>
          <p:nvPr>
            <p:ph idx="1"/>
          </p:nvPr>
        </p:nvSpPr>
        <p:spPr>
          <a:xfrm>
            <a:off x="1179226" y="3092970"/>
            <a:ext cx="9833548" cy="2693976"/>
          </a:xfrm>
        </p:spPr>
        <p:txBody>
          <a:bodyPr>
            <a:normAutofit/>
          </a:bodyPr>
          <a:lstStyle/>
          <a:p>
            <a:r>
              <a:rPr lang="en-IN" sz="1900">
                <a:solidFill>
                  <a:srgbClr val="000000"/>
                </a:solidFill>
              </a:rPr>
              <a:t>face_cascade = cv2.CascadeClassifier('haarcascade_frontalface_default.xml')</a:t>
            </a:r>
          </a:p>
          <a:p>
            <a:r>
              <a:rPr lang="en-IN" sz="1900">
                <a:solidFill>
                  <a:srgbClr val="000000"/>
                </a:solidFill>
              </a:rPr>
              <a:t>cap = cv2.VideoCapture(0)</a:t>
            </a:r>
          </a:p>
          <a:p>
            <a:r>
              <a:rPr lang="en-IN" sz="1900">
                <a:solidFill>
                  <a:srgbClr val="000000"/>
                </a:solidFill>
              </a:rPr>
              <a:t>Img = cap.read()</a:t>
            </a:r>
          </a:p>
          <a:p>
            <a:r>
              <a:rPr lang="en-US" sz="1900">
                <a:solidFill>
                  <a:srgbClr val="000000"/>
                </a:solidFill>
              </a:rPr>
              <a:t>gray = cv2.cvtColor(img, cv2.COLOR_BGR2GRAY)</a:t>
            </a:r>
          </a:p>
          <a:p>
            <a:r>
              <a:rPr lang="en-IN" sz="1900">
                <a:solidFill>
                  <a:srgbClr val="000000"/>
                </a:solidFill>
              </a:rPr>
              <a:t>faces = face_cascade.detectMultiScale(gray, 1.1, 4)</a:t>
            </a:r>
          </a:p>
          <a:p>
            <a:r>
              <a:rPr lang="es-ES" sz="1900">
                <a:solidFill>
                  <a:srgbClr val="000000"/>
                </a:solidFill>
              </a:rPr>
              <a:t>for (x, y, w, h) in faces:</a:t>
            </a:r>
          </a:p>
          <a:p>
            <a:pPr marL="0" indent="0">
              <a:buNone/>
            </a:pPr>
            <a:r>
              <a:rPr lang="es-ES" sz="1900">
                <a:solidFill>
                  <a:srgbClr val="000000"/>
                </a:solidFill>
              </a:rPr>
              <a:t>        cv2.rectangle(img, (x, y), (x+w, y+h), (255, 0, 0), 2)</a:t>
            </a:r>
            <a:endParaRPr lang="en-IN" sz="1900">
              <a:solidFill>
                <a:srgbClr val="000000"/>
              </a:solidFill>
            </a:endParaRPr>
          </a:p>
        </p:txBody>
      </p:sp>
    </p:spTree>
    <p:extLst>
      <p:ext uri="{BB962C8B-B14F-4D97-AF65-F5344CB8AC3E}">
        <p14:creationId xmlns:p14="http://schemas.microsoft.com/office/powerpoint/2010/main" val="1880277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C34303-23A0-4804-8B21-2FF868D5731A}"/>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Cascade Classifier</a:t>
            </a:r>
            <a:endParaRPr lang="en-IN" sz="4000" b="1">
              <a:solidFill>
                <a:srgbClr val="FFFFFF"/>
              </a:solidFill>
            </a:endParaRPr>
          </a:p>
        </p:txBody>
      </p:sp>
      <p:sp>
        <p:nvSpPr>
          <p:cNvPr id="3" name="Content Placeholder 2">
            <a:extLst>
              <a:ext uri="{FF2B5EF4-FFF2-40B4-BE49-F238E27FC236}">
                <a16:creationId xmlns:a16="http://schemas.microsoft.com/office/drawing/2014/main" id="{3647AA44-6227-4E56-9D96-E95D9C86D539}"/>
              </a:ext>
            </a:extLst>
          </p:cNvPr>
          <p:cNvSpPr>
            <a:spLocks noGrp="1"/>
          </p:cNvSpPr>
          <p:nvPr>
            <p:ph idx="1"/>
          </p:nvPr>
        </p:nvSpPr>
        <p:spPr>
          <a:xfrm>
            <a:off x="1179226" y="3092970"/>
            <a:ext cx="9833548" cy="2693976"/>
          </a:xfrm>
        </p:spPr>
        <p:txBody>
          <a:bodyPr>
            <a:normAutofit/>
          </a:bodyPr>
          <a:lstStyle/>
          <a:p>
            <a:r>
              <a:rPr lang="en-US" sz="2000">
                <a:solidFill>
                  <a:srgbClr val="000000"/>
                </a:solidFill>
              </a:rPr>
              <a:t>Model was trained with best classifies the face and non-face images and </a:t>
            </a:r>
            <a:r>
              <a:rPr lang="en-IN" sz="2000">
                <a:solidFill>
                  <a:srgbClr val="000000"/>
                </a:solidFill>
              </a:rPr>
              <a:t>160000+ features were pulled out and after applying ADABOOST</a:t>
            </a:r>
            <a:r>
              <a:rPr lang="en-US" sz="2000">
                <a:solidFill>
                  <a:srgbClr val="000000"/>
                </a:solidFill>
              </a:rPr>
              <a:t> there was reduction from 160000+ features to 6000 features.</a:t>
            </a:r>
          </a:p>
          <a:p>
            <a:r>
              <a:rPr lang="en-US" sz="2000">
                <a:solidFill>
                  <a:srgbClr val="000000"/>
                </a:solidFill>
              </a:rPr>
              <a:t>Instead of applying all the 6000 features on a window, group the features into different stages of classifiers and apply one-by-one. (Normally first few stages will contain very a smaller number of features). If a window fails the first stage, discard it. We don’t consider remaining features on it. If it passes, apply the second stage of features and continue the process. The window which passes all stages is a face region</a:t>
            </a:r>
            <a:endParaRPr lang="en-IN" sz="2000">
              <a:solidFill>
                <a:srgbClr val="000000"/>
              </a:solidFill>
            </a:endParaRPr>
          </a:p>
        </p:txBody>
      </p:sp>
    </p:spTree>
    <p:extLst>
      <p:ext uri="{BB962C8B-B14F-4D97-AF65-F5344CB8AC3E}">
        <p14:creationId xmlns:p14="http://schemas.microsoft.com/office/powerpoint/2010/main" val="60204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00BE911-52DF-478A-A3E7-1A2B15B71354}"/>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detectMultiScale()</a:t>
            </a:r>
            <a:r>
              <a:rPr lang="en-IN" sz="4000">
                <a:solidFill>
                  <a:srgbClr val="FFFFFF"/>
                </a:solidFill>
              </a:rPr>
              <a:t> </a:t>
            </a:r>
          </a:p>
        </p:txBody>
      </p:sp>
      <p:sp>
        <p:nvSpPr>
          <p:cNvPr id="3" name="Content Placeholder 2">
            <a:extLst>
              <a:ext uri="{FF2B5EF4-FFF2-40B4-BE49-F238E27FC236}">
                <a16:creationId xmlns:a16="http://schemas.microsoft.com/office/drawing/2014/main" id="{ACC5968F-118D-42C1-B219-5FC970ED80A4}"/>
              </a:ext>
            </a:extLst>
          </p:cNvPr>
          <p:cNvSpPr>
            <a:spLocks noGrp="1"/>
          </p:cNvSpPr>
          <p:nvPr>
            <p:ph idx="1"/>
          </p:nvPr>
        </p:nvSpPr>
        <p:spPr>
          <a:xfrm>
            <a:off x="1179226" y="3092970"/>
            <a:ext cx="9833548" cy="2693976"/>
          </a:xfrm>
        </p:spPr>
        <p:txBody>
          <a:bodyPr>
            <a:normAutofit/>
          </a:bodyPr>
          <a:lstStyle/>
          <a:p>
            <a:r>
              <a:rPr lang="en-US" sz="1300">
                <a:solidFill>
                  <a:srgbClr val="000000"/>
                </a:solidFill>
              </a:rPr>
              <a:t>We use v2.CascadeClassifier.detectMultiScale() to find faces or eyes, and it is defined like this:</a:t>
            </a:r>
          </a:p>
          <a:p>
            <a:pPr marL="0" indent="0">
              <a:buNone/>
            </a:pPr>
            <a:r>
              <a:rPr lang="en-IN" sz="1300">
                <a:solidFill>
                  <a:srgbClr val="000000"/>
                </a:solidFill>
              </a:rPr>
              <a:t>      cv2.CascadeClassifier.detectMultiScale(image, scaleFactor, minNeighbors) </a:t>
            </a:r>
          </a:p>
          <a:p>
            <a:r>
              <a:rPr lang="en-US" sz="1300">
                <a:solidFill>
                  <a:srgbClr val="000000"/>
                </a:solidFill>
              </a:rPr>
              <a:t>Where the parameters are:</a:t>
            </a:r>
          </a:p>
          <a:p>
            <a:r>
              <a:rPr lang="en-US" sz="1300" b="1">
                <a:solidFill>
                  <a:srgbClr val="000000"/>
                </a:solidFill>
              </a:rPr>
              <a:t>image</a:t>
            </a:r>
            <a:r>
              <a:rPr lang="en-US" sz="1300">
                <a:solidFill>
                  <a:srgbClr val="000000"/>
                </a:solidFill>
              </a:rPr>
              <a:t> : Matrix of the type CV_8U containing an image where objects are detected.</a:t>
            </a:r>
          </a:p>
          <a:p>
            <a:r>
              <a:rPr lang="en-US" sz="1300" b="1">
                <a:solidFill>
                  <a:srgbClr val="000000"/>
                </a:solidFill>
              </a:rPr>
              <a:t>scaleFactor</a:t>
            </a:r>
            <a:r>
              <a:rPr lang="en-US" sz="1300">
                <a:solidFill>
                  <a:srgbClr val="000000"/>
                </a:solidFill>
              </a:rPr>
              <a:t> : Parameter specifying how much the image size is reduced at each image scale.</a:t>
            </a:r>
          </a:p>
          <a:p>
            <a:r>
              <a:rPr lang="en-US" sz="1300" b="1">
                <a:solidFill>
                  <a:srgbClr val="000000"/>
                </a:solidFill>
              </a:rPr>
              <a:t>minNeighbors</a:t>
            </a:r>
            <a:r>
              <a:rPr lang="en-US" sz="1300">
                <a:solidFill>
                  <a:srgbClr val="000000"/>
                </a:solidFill>
              </a:rPr>
              <a:t> : Parameter specifying how many neighbors each candidate rectangle should have to retain it. This parameter will affect the quality of the detected faces: higher value results in less detections but with higher quality. We're using 5 in the code.</a:t>
            </a:r>
          </a:p>
          <a:p>
            <a:r>
              <a:rPr lang="en-US" sz="1300">
                <a:solidFill>
                  <a:srgbClr val="000000"/>
                </a:solidFill>
              </a:rPr>
              <a:t>If faces are found, it returns the positions of detected faces as Rect(x,y,w,h).</a:t>
            </a:r>
          </a:p>
          <a:p>
            <a:pPr marL="0" indent="0">
              <a:buNone/>
            </a:pPr>
            <a:r>
              <a:rPr lang="en-US" sz="1300">
                <a:solidFill>
                  <a:srgbClr val="000000"/>
                </a:solidFill>
              </a:rPr>
              <a:t>                faces = face_cascade.detectMultiScale(gray, 1.3, 5)</a:t>
            </a:r>
          </a:p>
          <a:p>
            <a:pPr marL="0" indent="0">
              <a:buNone/>
            </a:pPr>
            <a:endParaRPr lang="en-IN" sz="1300">
              <a:solidFill>
                <a:srgbClr val="000000"/>
              </a:solidFill>
            </a:endParaRPr>
          </a:p>
        </p:txBody>
      </p:sp>
    </p:spTree>
    <p:extLst>
      <p:ext uri="{BB962C8B-B14F-4D97-AF65-F5344CB8AC3E}">
        <p14:creationId xmlns:p14="http://schemas.microsoft.com/office/powerpoint/2010/main" val="219870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00BE911-52DF-478A-A3E7-1A2B15B71354}"/>
              </a:ext>
            </a:extLst>
          </p:cNvPr>
          <p:cNvSpPr>
            <a:spLocks noGrp="1"/>
          </p:cNvSpPr>
          <p:nvPr>
            <p:ph type="title"/>
          </p:nvPr>
        </p:nvSpPr>
        <p:spPr>
          <a:xfrm>
            <a:off x="1179226" y="826680"/>
            <a:ext cx="9833548" cy="1325563"/>
          </a:xfrm>
        </p:spPr>
        <p:txBody>
          <a:bodyPr>
            <a:normAutofit/>
          </a:bodyPr>
          <a:lstStyle/>
          <a:p>
            <a:pPr algn="ctr"/>
            <a:r>
              <a:rPr lang="en-IN" sz="4000" b="1" dirty="0">
                <a:solidFill>
                  <a:srgbClr val="FFFFFF"/>
                </a:solidFill>
              </a:rPr>
              <a:t>Thank You</a:t>
            </a:r>
            <a:endParaRPr lang="en-IN" sz="4000" dirty="0">
              <a:solidFill>
                <a:srgbClr val="FFFFFF"/>
              </a:solidFill>
            </a:endParaRPr>
          </a:p>
        </p:txBody>
      </p:sp>
      <p:sp>
        <p:nvSpPr>
          <p:cNvPr id="3" name="Content Placeholder 2">
            <a:extLst>
              <a:ext uri="{FF2B5EF4-FFF2-40B4-BE49-F238E27FC236}">
                <a16:creationId xmlns:a16="http://schemas.microsoft.com/office/drawing/2014/main" id="{ACC5968F-118D-42C1-B219-5FC970ED80A4}"/>
              </a:ext>
            </a:extLst>
          </p:cNvPr>
          <p:cNvSpPr>
            <a:spLocks noGrp="1"/>
          </p:cNvSpPr>
          <p:nvPr>
            <p:ph idx="1"/>
          </p:nvPr>
        </p:nvSpPr>
        <p:spPr>
          <a:xfrm>
            <a:off x="1179226" y="3092970"/>
            <a:ext cx="9833548" cy="2693976"/>
          </a:xfrm>
        </p:spPr>
        <p:txBody>
          <a:bodyPr>
            <a:normAutofit/>
          </a:bodyPr>
          <a:lstStyle/>
          <a:p>
            <a:pPr marL="0" indent="0">
              <a:buNone/>
            </a:pPr>
            <a:r>
              <a:rPr lang="en-US" sz="2000" b="1" dirty="0">
                <a:solidFill>
                  <a:srgbClr val="000000"/>
                </a:solidFill>
                <a:hlinkClick r:id="rId3">
                  <a:extLst>
                    <a:ext uri="{A12FA001-AC4F-418D-AE19-62706E023703}">
                      <ahyp:hlinkClr xmlns:ahyp="http://schemas.microsoft.com/office/drawing/2018/hyperlinkcolor" val="tx"/>
                    </a:ext>
                  </a:extLst>
                </a:hlinkClick>
              </a:rPr>
              <a:t>ASHISH.GP10@GMAIL.COM</a:t>
            </a:r>
            <a:endParaRPr lang="en-US" sz="2000" b="1" dirty="0">
              <a:solidFill>
                <a:srgbClr val="000000"/>
              </a:solidFill>
            </a:endParaRPr>
          </a:p>
          <a:p>
            <a:pPr marL="0" indent="0">
              <a:buNone/>
            </a:pPr>
            <a:r>
              <a:rPr lang="en-IN" sz="2000" b="1" dirty="0">
                <a:solidFill>
                  <a:srgbClr val="000000"/>
                </a:solidFill>
                <a:hlinkClick r:id="rId4">
                  <a:extLst>
                    <a:ext uri="{A12FA001-AC4F-418D-AE19-62706E023703}">
                      <ahyp:hlinkClr xmlns:ahyp="http://schemas.microsoft.com/office/drawing/2018/hyperlinkcolor" val="tx"/>
                    </a:ext>
                  </a:extLst>
                </a:hlinkClick>
              </a:rPr>
              <a:t>https://www.linkedin.com/in/ashish-gupta-405b1b47/</a:t>
            </a:r>
            <a:endParaRPr lang="en-IN" sz="2000" b="1" dirty="0">
              <a:solidFill>
                <a:srgbClr val="000000"/>
              </a:solidFill>
            </a:endParaRPr>
          </a:p>
          <a:p>
            <a:pPr marL="0" indent="0">
              <a:buNone/>
            </a:pPr>
            <a:r>
              <a:rPr lang="en-IN" sz="2000" b="1" dirty="0">
                <a:solidFill>
                  <a:srgbClr val="000000"/>
                </a:solidFill>
              </a:rPr>
              <a:t>7022450444	</a:t>
            </a:r>
            <a:endParaRPr lang="en-US" sz="2000" b="1" dirty="0">
              <a:solidFill>
                <a:srgbClr val="000000"/>
              </a:solidFill>
            </a:endParaRPr>
          </a:p>
        </p:txBody>
      </p:sp>
      <p:pic>
        <p:nvPicPr>
          <p:cNvPr id="6" name="Picture 5" descr="A person posing for the camera&#10;&#10;Description automatically generated">
            <a:extLst>
              <a:ext uri="{FF2B5EF4-FFF2-40B4-BE49-F238E27FC236}">
                <a16:creationId xmlns:a16="http://schemas.microsoft.com/office/drawing/2014/main" id="{D886B3E7-1F51-4016-A3EF-043CC970D07A}"/>
              </a:ext>
            </a:extLst>
          </p:cNvPr>
          <p:cNvPicPr>
            <a:picLocks noChangeAspect="1"/>
          </p:cNvPicPr>
          <p:nvPr/>
        </p:nvPicPr>
        <p:blipFill rotWithShape="1">
          <a:blip r:embed="rId5">
            <a:extLst>
              <a:ext uri="{28A0092B-C50C-407E-A947-70E740481C1C}">
                <a14:useLocalDpi xmlns:a14="http://schemas.microsoft.com/office/drawing/2010/main" val="0"/>
              </a:ext>
            </a:extLst>
          </a:blip>
          <a:srcRect l="4457" r="1" b="1"/>
          <a:stretch/>
        </p:blipFill>
        <p:spPr>
          <a:xfrm>
            <a:off x="7226143" y="2522537"/>
            <a:ext cx="3546632" cy="37120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43529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704</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FACE DETECTION</vt:lpstr>
      <vt:lpstr>FACE DETECTION</vt:lpstr>
      <vt:lpstr>FACE DETECTION</vt:lpstr>
      <vt:lpstr>FACE DETECTION</vt:lpstr>
      <vt:lpstr>Examples</vt:lpstr>
      <vt:lpstr>Steps </vt:lpstr>
      <vt:lpstr>Cascade Classifier</vt:lpstr>
      <vt:lpstr>detectMultiScale()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dc:title>
  <dc:creator>Ashish Gupta</dc:creator>
  <cp:lastModifiedBy>Ashish Gupta</cp:lastModifiedBy>
  <cp:revision>2</cp:revision>
  <dcterms:created xsi:type="dcterms:W3CDTF">2020-02-07T05:30:07Z</dcterms:created>
  <dcterms:modified xsi:type="dcterms:W3CDTF">2020-02-08T03:58:24Z</dcterms:modified>
</cp:coreProperties>
</file>