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76" r:id="rId5"/>
    <p:sldId id="263" r:id="rId6"/>
    <p:sldId id="266" r:id="rId7"/>
    <p:sldId id="267" r:id="rId8"/>
    <p:sldId id="274" r:id="rId9"/>
    <p:sldId id="277" r:id="rId10"/>
    <p:sldId id="278" r:id="rId11"/>
    <p:sldId id="275"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87" d="100"/>
          <a:sy n="87" d="100"/>
        </p:scale>
        <p:origin x="9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21.svg"/><Relationship Id="rId5" Type="http://schemas.openxmlformats.org/officeDocument/2006/relationships/image" Target="../media/image37.png"/><Relationship Id="rId4" Type="http://schemas.openxmlformats.org/officeDocument/2006/relationships/image" Target="../media/image3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8.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6D3092-08D2-4F64-867F-92AC2A97FEB7}"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37EB9A28-3165-4503-8373-8E8D933612B0}">
      <dgm:prSet custT="1">
        <dgm:style>
          <a:lnRef idx="0">
            <a:scrgbClr r="0" g="0" b="0"/>
          </a:lnRef>
          <a:fillRef idx="0">
            <a:scrgbClr r="0" g="0" b="0"/>
          </a:fillRef>
          <a:effectRef idx="0">
            <a:scrgbClr r="0" g="0" b="0"/>
          </a:effectRef>
          <a:fontRef idx="minor">
            <a:schemeClr val="accent2"/>
          </a:fontRef>
        </dgm:style>
      </dgm:prSet>
      <dgm:spPr>
        <a:noFill/>
        <a:ln>
          <a:noFill/>
        </a:ln>
      </dgm:spPr>
      <dgm:t>
        <a:bodyPr/>
        <a:lstStyle/>
        <a:p>
          <a:pPr>
            <a:defRPr cap="all"/>
          </a:pPr>
          <a:r>
            <a:rPr lang="en-US" sz="1050" b="1" dirty="0">
              <a:solidFill>
                <a:schemeClr val="tx1"/>
              </a:solidFill>
            </a:rPr>
            <a:t>BANK</a:t>
          </a:r>
        </a:p>
        <a:p>
          <a:pPr>
            <a:defRPr cap="all"/>
          </a:pPr>
          <a:r>
            <a:rPr lang="en-US" sz="1050" cap="none" dirty="0">
              <a:solidFill>
                <a:schemeClr val="tx1"/>
              </a:solidFill>
            </a:rPr>
            <a:t>The most frequent use of OCR is to handle cheques: a handwritten cheque is scanned, its contents converted into digital text, the signature verified and the cheque cleared in real time, all with human involvement.</a:t>
          </a:r>
        </a:p>
      </dgm:t>
    </dgm:pt>
    <dgm:pt modelId="{076FCE0B-9DAE-4A7C-B98C-A2EA9582DD82}" type="parTrans" cxnId="{AA79DF39-82B7-4B50-BC7E-84BF34A2374E}">
      <dgm:prSet/>
      <dgm:spPr/>
      <dgm:t>
        <a:bodyPr/>
        <a:lstStyle/>
        <a:p>
          <a:endParaRPr lang="en-US"/>
        </a:p>
      </dgm:t>
    </dgm:pt>
    <dgm:pt modelId="{087A90CC-AC5A-4C24-A972-4F8D81F70E7D}" type="sibTrans" cxnId="{AA79DF39-82B7-4B50-BC7E-84BF34A2374E}">
      <dgm:prSet/>
      <dgm:spPr/>
      <dgm:t>
        <a:bodyPr/>
        <a:lstStyle/>
        <a:p>
          <a:endParaRPr lang="en-US"/>
        </a:p>
      </dgm:t>
    </dgm:pt>
    <dgm:pt modelId="{46A65936-D34E-40FC-956D-D6876767221E}">
      <dgm:prSet custT="1"/>
      <dgm:spPr>
        <a:solidFill>
          <a:schemeClr val="bg1"/>
        </a:solidFill>
      </dgm:spPr>
      <dgm:t>
        <a:bodyPr/>
        <a:lstStyle/>
        <a:p>
          <a:pPr>
            <a:defRPr cap="all"/>
          </a:pPr>
          <a:r>
            <a:rPr lang="en-US" sz="1100" b="1" cap="none" dirty="0">
              <a:solidFill>
                <a:schemeClr val="tx1"/>
              </a:solidFill>
            </a:rPr>
            <a:t>Law</a:t>
          </a:r>
        </a:p>
        <a:p>
          <a:pPr>
            <a:defRPr cap="all"/>
          </a:pPr>
          <a:r>
            <a:rPr lang="en-US" sz="1100" cap="none" dirty="0">
              <a:solidFill>
                <a:schemeClr val="tx1"/>
              </a:solidFill>
            </a:rPr>
            <a:t>Reams and reams of affidavits, judgements, filings, statements, wills and other legal documents, especially the printed ones, can be digitized, stored, databased and made searchable using the simplest of OCR readers</a:t>
          </a:r>
        </a:p>
      </dgm:t>
    </dgm:pt>
    <dgm:pt modelId="{0D28DC11-ED9E-4B2C-A9BA-192AAD199230}" type="parTrans" cxnId="{0FCD76A1-2B8A-40D5-8A2E-5A9FE2852265}">
      <dgm:prSet/>
      <dgm:spPr/>
      <dgm:t>
        <a:bodyPr/>
        <a:lstStyle/>
        <a:p>
          <a:endParaRPr lang="en-US"/>
        </a:p>
      </dgm:t>
    </dgm:pt>
    <dgm:pt modelId="{A3688C3B-6B7C-4207-8D34-3B2BA0F21243}" type="sibTrans" cxnId="{0FCD76A1-2B8A-40D5-8A2E-5A9FE2852265}">
      <dgm:prSet/>
      <dgm:spPr/>
      <dgm:t>
        <a:bodyPr/>
        <a:lstStyle/>
        <a:p>
          <a:endParaRPr lang="en-US"/>
        </a:p>
      </dgm:t>
    </dgm:pt>
    <dgm:pt modelId="{B492F526-5B8B-48BD-B296-EB9E0597213A}">
      <dgm:prSet custT="1"/>
      <dgm:spPr>
        <a:solidFill>
          <a:schemeClr val="bg1"/>
        </a:solidFill>
      </dgm:spPr>
      <dgm:t>
        <a:bodyPr/>
        <a:lstStyle/>
        <a:p>
          <a:pPr>
            <a:defRPr cap="all"/>
          </a:pPr>
          <a:r>
            <a:rPr lang="en-US" sz="1100" b="1" kern="1200" cap="all" dirty="0">
              <a:solidFill>
                <a:schemeClr val="tx1"/>
              </a:solidFill>
              <a:latin typeface="Calibri" panose="020F0502020204030204"/>
              <a:ea typeface="+mn-ea"/>
              <a:cs typeface="+mn-cs"/>
            </a:rPr>
            <a:t>Hospital</a:t>
          </a:r>
          <a:r>
            <a:rPr lang="en-US" sz="1100" b="1" kern="1200" dirty="0">
              <a:solidFill>
                <a:schemeClr val="tx1"/>
              </a:solidFill>
            </a:rPr>
            <a:t> </a:t>
          </a:r>
        </a:p>
        <a:p>
          <a:pPr>
            <a:defRPr cap="all"/>
          </a:pPr>
          <a:r>
            <a:rPr lang="en-US" sz="1100" kern="1200" cap="none" dirty="0">
              <a:solidFill>
                <a:schemeClr val="tx1"/>
              </a:solidFill>
            </a:rPr>
            <a:t>Having one’s entire medical history on a searchable, digital store means that things like past illnesses and treatments, diagnostic tests, hospital records, insurance payments </a:t>
          </a:r>
          <a:r>
            <a:rPr lang="en-US" sz="1100" kern="1200" cap="none" dirty="0" err="1">
              <a:solidFill>
                <a:schemeClr val="tx1"/>
              </a:solidFill>
            </a:rPr>
            <a:t>etc</a:t>
          </a:r>
          <a:r>
            <a:rPr lang="en-US" sz="1100" kern="1200" cap="none" dirty="0">
              <a:solidFill>
                <a:schemeClr val="tx1"/>
              </a:solidFill>
            </a:rPr>
            <a:t> can be made available in one unified place</a:t>
          </a:r>
        </a:p>
      </dgm:t>
    </dgm:pt>
    <dgm:pt modelId="{73A5FC2A-1815-4578-9C6E-75C1A7C59068}" type="parTrans" cxnId="{C0F614B3-9D4D-4855-9E04-8DBADEAE429E}">
      <dgm:prSet/>
      <dgm:spPr/>
      <dgm:t>
        <a:bodyPr/>
        <a:lstStyle/>
        <a:p>
          <a:endParaRPr lang="en-US"/>
        </a:p>
      </dgm:t>
    </dgm:pt>
    <dgm:pt modelId="{CC66CD4C-14D2-4EEC-B1ED-E916C6DE9B2C}" type="sibTrans" cxnId="{C0F614B3-9D4D-4855-9E04-8DBADEAE429E}">
      <dgm:prSet/>
      <dgm:spPr/>
      <dgm:t>
        <a:bodyPr/>
        <a:lstStyle/>
        <a:p>
          <a:endParaRPr lang="en-US"/>
        </a:p>
      </dgm:t>
    </dgm:pt>
    <dgm:pt modelId="{B4944E0C-15F2-4F33-A6AC-2314B2489DD7}">
      <dgm:prSet custT="1"/>
      <dgm:spPr>
        <a:solidFill>
          <a:schemeClr val="bg1"/>
        </a:solidFill>
      </dgm:spPr>
      <dgm:t>
        <a:bodyPr/>
        <a:lstStyle/>
        <a:p>
          <a:pPr>
            <a:defRPr cap="all"/>
          </a:pPr>
          <a:r>
            <a:rPr lang="en-US" sz="1100" b="1" dirty="0">
              <a:solidFill>
                <a:schemeClr val="tx1"/>
              </a:solidFill>
            </a:rPr>
            <a:t>Optical Music Recognition</a:t>
          </a:r>
        </a:p>
        <a:p>
          <a:r>
            <a:rPr lang="en-US" sz="1100" dirty="0">
              <a:solidFill>
                <a:schemeClr val="tx1"/>
              </a:solidFill>
            </a:rPr>
            <a:t>This is basically OCR applied to musical notation. By scanning sheet music, not only are the notations available digitally, but they can also be converted by specialist applications into sound</a:t>
          </a:r>
        </a:p>
      </dgm:t>
    </dgm:pt>
    <dgm:pt modelId="{24E40AA0-36F8-4C65-A485-82158F9FEB74}" type="parTrans" cxnId="{3E304C35-D473-47EE-B204-E699B178A892}">
      <dgm:prSet/>
      <dgm:spPr/>
      <dgm:t>
        <a:bodyPr/>
        <a:lstStyle/>
        <a:p>
          <a:endParaRPr lang="en-US"/>
        </a:p>
      </dgm:t>
    </dgm:pt>
    <dgm:pt modelId="{AAB8D305-E189-484F-BBA1-9632937E2FD0}" type="sibTrans" cxnId="{3E304C35-D473-47EE-B204-E699B178A892}">
      <dgm:prSet/>
      <dgm:spPr/>
      <dgm:t>
        <a:bodyPr/>
        <a:lstStyle/>
        <a:p>
          <a:endParaRPr lang="en-US"/>
        </a:p>
      </dgm:t>
    </dgm:pt>
    <dgm:pt modelId="{619951B2-537E-4493-9563-79AE54F1444E}">
      <dgm:prSet custT="1"/>
      <dgm:spPr>
        <a:solidFill>
          <a:schemeClr val="bg1"/>
        </a:solidFill>
      </dgm:spPr>
      <dgm:t>
        <a:bodyPr/>
        <a:lstStyle/>
        <a:p>
          <a:pPr>
            <a:defRPr cap="all"/>
          </a:pPr>
          <a:r>
            <a:rPr lang="en-IN" sz="1100" b="1" dirty="0">
              <a:solidFill>
                <a:schemeClr val="tx1"/>
              </a:solidFill>
            </a:rPr>
            <a:t>Automatic License Plate Detection</a:t>
          </a:r>
        </a:p>
        <a:p>
          <a:pPr>
            <a:defRPr cap="all"/>
          </a:pPr>
          <a:r>
            <a:rPr lang="en-US" sz="1100" cap="none" dirty="0">
              <a:solidFill>
                <a:schemeClr val="tx1"/>
              </a:solidFill>
            </a:rPr>
            <a:t>IT is a technology that uses optical character recognition on images to read vehicle registration plates to create vehicle location data. </a:t>
          </a:r>
          <a:endParaRPr lang="en-US" sz="1100" b="1" cap="none" dirty="0">
            <a:solidFill>
              <a:schemeClr val="tx1"/>
            </a:solidFill>
          </a:endParaRPr>
        </a:p>
      </dgm:t>
    </dgm:pt>
    <dgm:pt modelId="{960F3D09-1F51-4957-8681-AE49C2EA21C9}" type="parTrans" cxnId="{A84B60C5-FF6F-4B21-97B3-C8349F5834C9}">
      <dgm:prSet/>
      <dgm:spPr/>
      <dgm:t>
        <a:bodyPr/>
        <a:lstStyle/>
        <a:p>
          <a:endParaRPr lang="en-US"/>
        </a:p>
      </dgm:t>
    </dgm:pt>
    <dgm:pt modelId="{8A8480AF-9C4B-4361-A46B-85D3A696F3BA}" type="sibTrans" cxnId="{A84B60C5-FF6F-4B21-97B3-C8349F5834C9}">
      <dgm:prSet/>
      <dgm:spPr/>
      <dgm:t>
        <a:bodyPr/>
        <a:lstStyle/>
        <a:p>
          <a:endParaRPr lang="en-US"/>
        </a:p>
      </dgm:t>
    </dgm:pt>
    <dgm:pt modelId="{8418AD01-BDA9-46BA-93D1-5BD18C5D56EF}" type="pres">
      <dgm:prSet presAssocID="{866D3092-08D2-4F64-867F-92AC2A97FEB7}" presName="diagram" presStyleCnt="0">
        <dgm:presLayoutVars>
          <dgm:dir/>
          <dgm:resizeHandles val="exact"/>
        </dgm:presLayoutVars>
      </dgm:prSet>
      <dgm:spPr/>
    </dgm:pt>
    <dgm:pt modelId="{DDBCC05E-FF6D-447D-896B-A8B4FBA83996}" type="pres">
      <dgm:prSet presAssocID="{37EB9A28-3165-4503-8373-8E8D933612B0}" presName="node" presStyleLbl="node1" presStyleIdx="0" presStyleCnt="5" custScaleX="19523" custScaleY="69406" custLinFactNeighborX="-17538" custLinFactNeighborY="14867">
        <dgm:presLayoutVars>
          <dgm:bulletEnabled val="1"/>
        </dgm:presLayoutVars>
      </dgm:prSet>
      <dgm:spPr/>
    </dgm:pt>
    <dgm:pt modelId="{A758E417-3122-44E7-B7DB-C11BD2F86A0D}" type="pres">
      <dgm:prSet presAssocID="{087A90CC-AC5A-4C24-A972-4F8D81F70E7D}" presName="sibTrans" presStyleCnt="0"/>
      <dgm:spPr/>
    </dgm:pt>
    <dgm:pt modelId="{8A1F80F8-62F7-4513-87C8-1E0CDFCE35A8}" type="pres">
      <dgm:prSet presAssocID="{46A65936-D34E-40FC-956D-D6876767221E}" presName="node" presStyleLbl="node1" presStyleIdx="1" presStyleCnt="5" custScaleX="21788" custScaleY="68077" custLinFactNeighborX="-3316" custLinFactNeighborY="764">
        <dgm:presLayoutVars>
          <dgm:bulletEnabled val="1"/>
        </dgm:presLayoutVars>
      </dgm:prSet>
      <dgm:spPr/>
    </dgm:pt>
    <dgm:pt modelId="{F447231E-7D98-4D95-B800-D309441B7F81}" type="pres">
      <dgm:prSet presAssocID="{A3688C3B-6B7C-4207-8D34-3B2BA0F21243}" presName="sibTrans" presStyleCnt="0"/>
      <dgm:spPr/>
    </dgm:pt>
    <dgm:pt modelId="{9E3C71DC-34D1-4B52-8551-CB3AF8230F33}" type="pres">
      <dgm:prSet presAssocID="{B492F526-5B8B-48BD-B296-EB9E0597213A}" presName="node" presStyleLbl="node1" presStyleIdx="2" presStyleCnt="5" custScaleX="18009" custScaleY="52385" custLinFactNeighborX="57298" custLinFactNeighborY="7219">
        <dgm:presLayoutVars>
          <dgm:bulletEnabled val="1"/>
        </dgm:presLayoutVars>
      </dgm:prSet>
      <dgm:spPr/>
    </dgm:pt>
    <dgm:pt modelId="{39308433-DFF9-47A6-8438-1FD9F3812BA2}" type="pres">
      <dgm:prSet presAssocID="{CC66CD4C-14D2-4EEC-B1ED-E916C6DE9B2C}" presName="sibTrans" presStyleCnt="0"/>
      <dgm:spPr/>
    </dgm:pt>
    <dgm:pt modelId="{97CB9C00-7A31-4FC7-9A12-8FFFC8DD7DD6}" type="pres">
      <dgm:prSet presAssocID="{B4944E0C-15F2-4F33-A6AC-2314B2489DD7}" presName="node" presStyleLbl="node1" presStyleIdx="3" presStyleCnt="5" custScaleX="20557" custScaleY="69692" custLinFactNeighborX="-27117" custLinFactNeighborY="925">
        <dgm:presLayoutVars>
          <dgm:bulletEnabled val="1"/>
        </dgm:presLayoutVars>
      </dgm:prSet>
      <dgm:spPr/>
    </dgm:pt>
    <dgm:pt modelId="{4FC3F56D-7135-4F47-8DF7-9B95CADF8CA3}" type="pres">
      <dgm:prSet presAssocID="{AAB8D305-E189-484F-BBA1-9632937E2FD0}" presName="sibTrans" presStyleCnt="0"/>
      <dgm:spPr/>
    </dgm:pt>
    <dgm:pt modelId="{E09B228E-8CD5-47FF-BC6C-FA15CD4D77DF}" type="pres">
      <dgm:prSet presAssocID="{619951B2-537E-4493-9563-79AE54F1444E}" presName="node" presStyleLbl="node1" presStyleIdx="4" presStyleCnt="5" custScaleX="21402" custScaleY="47300" custLinFactNeighborX="-31596" custLinFactNeighborY="-2695">
        <dgm:presLayoutVars>
          <dgm:bulletEnabled val="1"/>
        </dgm:presLayoutVars>
      </dgm:prSet>
      <dgm:spPr/>
    </dgm:pt>
  </dgm:ptLst>
  <dgm:cxnLst>
    <dgm:cxn modelId="{3E304C35-D473-47EE-B204-E699B178A892}" srcId="{866D3092-08D2-4F64-867F-92AC2A97FEB7}" destId="{B4944E0C-15F2-4F33-A6AC-2314B2489DD7}" srcOrd="3" destOrd="0" parTransId="{24E40AA0-36F8-4C65-A485-82158F9FEB74}" sibTransId="{AAB8D305-E189-484F-BBA1-9632937E2FD0}"/>
    <dgm:cxn modelId="{AA79DF39-82B7-4B50-BC7E-84BF34A2374E}" srcId="{866D3092-08D2-4F64-867F-92AC2A97FEB7}" destId="{37EB9A28-3165-4503-8373-8E8D933612B0}" srcOrd="0" destOrd="0" parTransId="{076FCE0B-9DAE-4A7C-B98C-A2EA9582DD82}" sibTransId="{087A90CC-AC5A-4C24-A972-4F8D81F70E7D}"/>
    <dgm:cxn modelId="{601AA152-2706-40AA-B100-56F6B198954A}" type="presOf" srcId="{37EB9A28-3165-4503-8373-8E8D933612B0}" destId="{DDBCC05E-FF6D-447D-896B-A8B4FBA83996}" srcOrd="0" destOrd="0" presId="urn:microsoft.com/office/officeart/2005/8/layout/default"/>
    <dgm:cxn modelId="{37A0908C-B40D-4662-810C-F2538FED5428}" type="presOf" srcId="{866D3092-08D2-4F64-867F-92AC2A97FEB7}" destId="{8418AD01-BDA9-46BA-93D1-5BD18C5D56EF}" srcOrd="0" destOrd="0" presId="urn:microsoft.com/office/officeart/2005/8/layout/default"/>
    <dgm:cxn modelId="{A3057A99-9E96-400B-8295-4035E0874910}" type="presOf" srcId="{619951B2-537E-4493-9563-79AE54F1444E}" destId="{E09B228E-8CD5-47FF-BC6C-FA15CD4D77DF}" srcOrd="0" destOrd="0" presId="urn:microsoft.com/office/officeart/2005/8/layout/default"/>
    <dgm:cxn modelId="{0FCD76A1-2B8A-40D5-8A2E-5A9FE2852265}" srcId="{866D3092-08D2-4F64-867F-92AC2A97FEB7}" destId="{46A65936-D34E-40FC-956D-D6876767221E}" srcOrd="1" destOrd="0" parTransId="{0D28DC11-ED9E-4B2C-A9BA-192AAD199230}" sibTransId="{A3688C3B-6B7C-4207-8D34-3B2BA0F21243}"/>
    <dgm:cxn modelId="{12CFF0AA-5AA9-45E6-8F78-60EEF6CD29AE}" type="presOf" srcId="{B4944E0C-15F2-4F33-A6AC-2314B2489DD7}" destId="{97CB9C00-7A31-4FC7-9A12-8FFFC8DD7DD6}" srcOrd="0" destOrd="0" presId="urn:microsoft.com/office/officeart/2005/8/layout/default"/>
    <dgm:cxn modelId="{C0F614B3-9D4D-4855-9E04-8DBADEAE429E}" srcId="{866D3092-08D2-4F64-867F-92AC2A97FEB7}" destId="{B492F526-5B8B-48BD-B296-EB9E0597213A}" srcOrd="2" destOrd="0" parTransId="{73A5FC2A-1815-4578-9C6E-75C1A7C59068}" sibTransId="{CC66CD4C-14D2-4EEC-B1ED-E916C6DE9B2C}"/>
    <dgm:cxn modelId="{7995B0B3-0325-42E7-9020-8111486148EF}" type="presOf" srcId="{46A65936-D34E-40FC-956D-D6876767221E}" destId="{8A1F80F8-62F7-4513-87C8-1E0CDFCE35A8}" srcOrd="0" destOrd="0" presId="urn:microsoft.com/office/officeart/2005/8/layout/default"/>
    <dgm:cxn modelId="{A84B60C5-FF6F-4B21-97B3-C8349F5834C9}" srcId="{866D3092-08D2-4F64-867F-92AC2A97FEB7}" destId="{619951B2-537E-4493-9563-79AE54F1444E}" srcOrd="4" destOrd="0" parTransId="{960F3D09-1F51-4957-8681-AE49C2EA21C9}" sibTransId="{8A8480AF-9C4B-4361-A46B-85D3A696F3BA}"/>
    <dgm:cxn modelId="{3FF0DAC6-DCAA-4F57-A6B9-B3F34914BCB4}" type="presOf" srcId="{B492F526-5B8B-48BD-B296-EB9E0597213A}" destId="{9E3C71DC-34D1-4B52-8551-CB3AF8230F33}" srcOrd="0" destOrd="0" presId="urn:microsoft.com/office/officeart/2005/8/layout/default"/>
    <dgm:cxn modelId="{F32BAF26-0949-4045-9448-CAF1DB3DA8A0}" type="presParOf" srcId="{8418AD01-BDA9-46BA-93D1-5BD18C5D56EF}" destId="{DDBCC05E-FF6D-447D-896B-A8B4FBA83996}" srcOrd="0" destOrd="0" presId="urn:microsoft.com/office/officeart/2005/8/layout/default"/>
    <dgm:cxn modelId="{399E7B86-8E33-46AC-B097-EFCF1F4FA84A}" type="presParOf" srcId="{8418AD01-BDA9-46BA-93D1-5BD18C5D56EF}" destId="{A758E417-3122-44E7-B7DB-C11BD2F86A0D}" srcOrd="1" destOrd="0" presId="urn:microsoft.com/office/officeart/2005/8/layout/default"/>
    <dgm:cxn modelId="{CEDB635D-90D6-4563-A530-C7CE9E1471F0}" type="presParOf" srcId="{8418AD01-BDA9-46BA-93D1-5BD18C5D56EF}" destId="{8A1F80F8-62F7-4513-87C8-1E0CDFCE35A8}" srcOrd="2" destOrd="0" presId="urn:microsoft.com/office/officeart/2005/8/layout/default"/>
    <dgm:cxn modelId="{0D3BCA26-EB29-4105-9FDD-27D5247D1729}" type="presParOf" srcId="{8418AD01-BDA9-46BA-93D1-5BD18C5D56EF}" destId="{F447231E-7D98-4D95-B800-D309441B7F81}" srcOrd="3" destOrd="0" presId="urn:microsoft.com/office/officeart/2005/8/layout/default"/>
    <dgm:cxn modelId="{BFB0CD61-AE98-46E3-B9FB-012E7403C0D2}" type="presParOf" srcId="{8418AD01-BDA9-46BA-93D1-5BD18C5D56EF}" destId="{9E3C71DC-34D1-4B52-8551-CB3AF8230F33}" srcOrd="4" destOrd="0" presId="urn:microsoft.com/office/officeart/2005/8/layout/default"/>
    <dgm:cxn modelId="{3FCC0227-8212-4EC9-BF5C-1E8737FCACA0}" type="presParOf" srcId="{8418AD01-BDA9-46BA-93D1-5BD18C5D56EF}" destId="{39308433-DFF9-47A6-8438-1FD9F3812BA2}" srcOrd="5" destOrd="0" presId="urn:microsoft.com/office/officeart/2005/8/layout/default"/>
    <dgm:cxn modelId="{3D89BCE7-3E3E-4340-96C9-9CB339C069CC}" type="presParOf" srcId="{8418AD01-BDA9-46BA-93D1-5BD18C5D56EF}" destId="{97CB9C00-7A31-4FC7-9A12-8FFFC8DD7DD6}" srcOrd="6" destOrd="0" presId="urn:microsoft.com/office/officeart/2005/8/layout/default"/>
    <dgm:cxn modelId="{5112B5C2-4242-4CF7-BEE5-646E1E4473BE}" type="presParOf" srcId="{8418AD01-BDA9-46BA-93D1-5BD18C5D56EF}" destId="{4FC3F56D-7135-4F47-8DF7-9B95CADF8CA3}" srcOrd="7" destOrd="0" presId="urn:microsoft.com/office/officeart/2005/8/layout/default"/>
    <dgm:cxn modelId="{3525A9A7-27E5-49AA-8F59-131F778EC17B}" type="presParOf" srcId="{8418AD01-BDA9-46BA-93D1-5BD18C5D56EF}" destId="{E09B228E-8CD5-47FF-BC6C-FA15CD4D77DF}"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AE530F-8972-4717-896C-C81BDB6BCE6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36CC9BA-B9EA-4384-80E7-DF6DF3083048}">
      <dgm:prSet/>
      <dgm:spPr/>
      <dgm:t>
        <a:bodyPr/>
        <a:lstStyle/>
        <a:p>
          <a:pPr>
            <a:lnSpc>
              <a:spcPct val="100000"/>
            </a:lnSpc>
          </a:pPr>
          <a:r>
            <a:rPr lang="en-IN" b="1" dirty="0"/>
            <a:t>Converting to Grayscale</a:t>
          </a:r>
          <a:endParaRPr lang="en-US" b="1" dirty="0"/>
        </a:p>
      </dgm:t>
    </dgm:pt>
    <dgm:pt modelId="{2D8196D5-95F5-418B-992F-180B2286D401}" type="parTrans" cxnId="{5CBF9058-FD65-4D88-B303-B5FE811694A7}">
      <dgm:prSet/>
      <dgm:spPr/>
      <dgm:t>
        <a:bodyPr/>
        <a:lstStyle/>
        <a:p>
          <a:endParaRPr lang="en-US"/>
        </a:p>
      </dgm:t>
    </dgm:pt>
    <dgm:pt modelId="{B90CB162-95B4-4687-9DE9-76F5FC49B292}" type="sibTrans" cxnId="{5CBF9058-FD65-4D88-B303-B5FE811694A7}">
      <dgm:prSet/>
      <dgm:spPr/>
      <dgm:t>
        <a:bodyPr/>
        <a:lstStyle/>
        <a:p>
          <a:pPr>
            <a:lnSpc>
              <a:spcPct val="100000"/>
            </a:lnSpc>
          </a:pPr>
          <a:endParaRPr lang="en-US"/>
        </a:p>
      </dgm:t>
    </dgm:pt>
    <dgm:pt modelId="{736B1D03-B597-46F3-94F0-118707DC3FDA}">
      <dgm:prSet/>
      <dgm:spPr/>
      <dgm:t>
        <a:bodyPr/>
        <a:lstStyle/>
        <a:p>
          <a:pPr>
            <a:lnSpc>
              <a:spcPct val="100000"/>
            </a:lnSpc>
          </a:pPr>
          <a:r>
            <a:rPr lang="en-IN" b="1" dirty="0"/>
            <a:t>Noise removal</a:t>
          </a:r>
          <a:endParaRPr lang="en-US" b="1" dirty="0"/>
        </a:p>
      </dgm:t>
    </dgm:pt>
    <dgm:pt modelId="{1C043220-E421-4795-97AC-612474F17D99}" type="parTrans" cxnId="{914C130D-51C7-410D-BB73-7FE6BE59E1A8}">
      <dgm:prSet/>
      <dgm:spPr/>
      <dgm:t>
        <a:bodyPr/>
        <a:lstStyle/>
        <a:p>
          <a:endParaRPr lang="en-US"/>
        </a:p>
      </dgm:t>
    </dgm:pt>
    <dgm:pt modelId="{BCC13F6F-759D-4DE5-B244-20CBC047C89E}" type="sibTrans" cxnId="{914C130D-51C7-410D-BB73-7FE6BE59E1A8}">
      <dgm:prSet/>
      <dgm:spPr/>
      <dgm:t>
        <a:bodyPr/>
        <a:lstStyle/>
        <a:p>
          <a:pPr>
            <a:lnSpc>
              <a:spcPct val="100000"/>
            </a:lnSpc>
          </a:pPr>
          <a:endParaRPr lang="en-US"/>
        </a:p>
      </dgm:t>
    </dgm:pt>
    <dgm:pt modelId="{FB41ED67-D40F-4996-9694-274F277F8730}">
      <dgm:prSet/>
      <dgm:spPr/>
      <dgm:t>
        <a:bodyPr/>
        <a:lstStyle/>
        <a:p>
          <a:pPr>
            <a:lnSpc>
              <a:spcPct val="100000"/>
            </a:lnSpc>
          </a:pPr>
          <a:r>
            <a:rPr lang="en-IN" b="1" dirty="0"/>
            <a:t>Thresholding </a:t>
          </a:r>
          <a:endParaRPr lang="en-US" b="1" dirty="0"/>
        </a:p>
      </dgm:t>
    </dgm:pt>
    <dgm:pt modelId="{8E1314B9-A9F0-469B-B620-4BC7D499BCF4}" type="parTrans" cxnId="{C6807670-DDF4-4B8C-82D0-646521B9C228}">
      <dgm:prSet/>
      <dgm:spPr/>
      <dgm:t>
        <a:bodyPr/>
        <a:lstStyle/>
        <a:p>
          <a:endParaRPr lang="en-US"/>
        </a:p>
      </dgm:t>
    </dgm:pt>
    <dgm:pt modelId="{1FC3121A-86D7-417A-8C9D-4FDFAF3219BF}" type="sibTrans" cxnId="{C6807670-DDF4-4B8C-82D0-646521B9C228}">
      <dgm:prSet/>
      <dgm:spPr/>
      <dgm:t>
        <a:bodyPr/>
        <a:lstStyle/>
        <a:p>
          <a:pPr>
            <a:lnSpc>
              <a:spcPct val="100000"/>
            </a:lnSpc>
          </a:pPr>
          <a:endParaRPr lang="en-US"/>
        </a:p>
      </dgm:t>
    </dgm:pt>
    <dgm:pt modelId="{CA7BCA33-4AB2-44BD-8D8F-E7FE0A77A90D}">
      <dgm:prSet/>
      <dgm:spPr/>
      <dgm:t>
        <a:bodyPr/>
        <a:lstStyle/>
        <a:p>
          <a:pPr>
            <a:lnSpc>
              <a:spcPct val="100000"/>
            </a:lnSpc>
          </a:pPr>
          <a:r>
            <a:rPr lang="en-IN" b="1" dirty="0"/>
            <a:t>Dilation</a:t>
          </a:r>
          <a:endParaRPr lang="en-US" b="1" dirty="0"/>
        </a:p>
      </dgm:t>
    </dgm:pt>
    <dgm:pt modelId="{A755BAAA-F656-4134-8F14-8AF320E0940B}" type="parTrans" cxnId="{0C5FA498-C431-41C9-B8EE-633637C98CAB}">
      <dgm:prSet/>
      <dgm:spPr/>
      <dgm:t>
        <a:bodyPr/>
        <a:lstStyle/>
        <a:p>
          <a:endParaRPr lang="en-US"/>
        </a:p>
      </dgm:t>
    </dgm:pt>
    <dgm:pt modelId="{674C3D8B-33F1-41A4-87C5-0B714BE6B6E2}" type="sibTrans" cxnId="{0C5FA498-C431-41C9-B8EE-633637C98CAB}">
      <dgm:prSet/>
      <dgm:spPr/>
      <dgm:t>
        <a:bodyPr/>
        <a:lstStyle/>
        <a:p>
          <a:pPr>
            <a:lnSpc>
              <a:spcPct val="100000"/>
            </a:lnSpc>
          </a:pPr>
          <a:endParaRPr lang="en-US"/>
        </a:p>
      </dgm:t>
    </dgm:pt>
    <dgm:pt modelId="{184E8712-E7CD-40F2-8EDD-AD96A9FED76F}">
      <dgm:prSet/>
      <dgm:spPr/>
      <dgm:t>
        <a:bodyPr/>
        <a:lstStyle/>
        <a:p>
          <a:pPr>
            <a:lnSpc>
              <a:spcPct val="100000"/>
            </a:lnSpc>
          </a:pPr>
          <a:r>
            <a:rPr lang="en-IN" b="1" dirty="0"/>
            <a:t>Erosion</a:t>
          </a:r>
          <a:endParaRPr lang="en-US" b="1" dirty="0"/>
        </a:p>
      </dgm:t>
    </dgm:pt>
    <dgm:pt modelId="{F30AA915-8038-42D0-BAE1-7B6D4B1419E9}" type="parTrans" cxnId="{401FE4F6-C2B5-420E-88EC-9C96E2AB00C9}">
      <dgm:prSet/>
      <dgm:spPr/>
      <dgm:t>
        <a:bodyPr/>
        <a:lstStyle/>
        <a:p>
          <a:endParaRPr lang="en-US"/>
        </a:p>
      </dgm:t>
    </dgm:pt>
    <dgm:pt modelId="{DFC6FFC3-4B7A-4451-88E9-06BF96150DF4}" type="sibTrans" cxnId="{401FE4F6-C2B5-420E-88EC-9C96E2AB00C9}">
      <dgm:prSet/>
      <dgm:spPr/>
      <dgm:t>
        <a:bodyPr/>
        <a:lstStyle/>
        <a:p>
          <a:pPr>
            <a:lnSpc>
              <a:spcPct val="100000"/>
            </a:lnSpc>
          </a:pPr>
          <a:endParaRPr lang="en-US"/>
        </a:p>
      </dgm:t>
    </dgm:pt>
    <dgm:pt modelId="{DA15D6D7-D708-403C-B1D0-CC3D76D71556}">
      <dgm:prSet/>
      <dgm:spPr/>
      <dgm:t>
        <a:bodyPr/>
        <a:lstStyle/>
        <a:p>
          <a:pPr>
            <a:lnSpc>
              <a:spcPct val="100000"/>
            </a:lnSpc>
          </a:pPr>
          <a:r>
            <a:rPr lang="en-IN" b="1" dirty="0"/>
            <a:t>Skew correction</a:t>
          </a:r>
          <a:endParaRPr lang="en-US" b="1" dirty="0"/>
        </a:p>
      </dgm:t>
    </dgm:pt>
    <dgm:pt modelId="{5C327682-AE43-4C5E-9EFA-91A763B2D76D}" type="parTrans" cxnId="{C3FDED99-FAC7-4CE9-A8B4-8B95188F03AE}">
      <dgm:prSet/>
      <dgm:spPr/>
      <dgm:t>
        <a:bodyPr/>
        <a:lstStyle/>
        <a:p>
          <a:endParaRPr lang="en-US"/>
        </a:p>
      </dgm:t>
    </dgm:pt>
    <dgm:pt modelId="{D0E4575E-41D1-453C-AE61-BF93AD04823A}" type="sibTrans" cxnId="{C3FDED99-FAC7-4CE9-A8B4-8B95188F03AE}">
      <dgm:prSet/>
      <dgm:spPr/>
      <dgm:t>
        <a:bodyPr/>
        <a:lstStyle/>
        <a:p>
          <a:endParaRPr lang="en-US"/>
        </a:p>
      </dgm:t>
    </dgm:pt>
    <dgm:pt modelId="{0CB81368-E264-481E-84CC-539FE7A8AD9A}" type="pres">
      <dgm:prSet presAssocID="{73AE530F-8972-4717-896C-C81BDB6BCE62}" presName="root" presStyleCnt="0">
        <dgm:presLayoutVars>
          <dgm:dir/>
          <dgm:resizeHandles val="exact"/>
        </dgm:presLayoutVars>
      </dgm:prSet>
      <dgm:spPr/>
    </dgm:pt>
    <dgm:pt modelId="{B2379C4E-58B4-41F3-B240-0453662CB3F3}" type="pres">
      <dgm:prSet presAssocID="{73AE530F-8972-4717-896C-C81BDB6BCE62}" presName="container" presStyleCnt="0">
        <dgm:presLayoutVars>
          <dgm:dir/>
          <dgm:resizeHandles val="exact"/>
        </dgm:presLayoutVars>
      </dgm:prSet>
      <dgm:spPr/>
    </dgm:pt>
    <dgm:pt modelId="{8EFE2B83-7F4F-4EB4-9020-5A6132B9CF8F}" type="pres">
      <dgm:prSet presAssocID="{B36CC9BA-B9EA-4384-80E7-DF6DF3083048}" presName="compNode" presStyleCnt="0"/>
      <dgm:spPr/>
    </dgm:pt>
    <dgm:pt modelId="{8113BD8D-0CFB-40F2-B367-15DDA15DFCCB}" type="pres">
      <dgm:prSet presAssocID="{B36CC9BA-B9EA-4384-80E7-DF6DF3083048}" presName="iconBgRect" presStyleLbl="bgShp" presStyleIdx="0" presStyleCnt="6"/>
      <dgm:spPr/>
    </dgm:pt>
    <dgm:pt modelId="{7D4235BF-936D-4AAD-ADB7-B2973F050D65}" type="pres">
      <dgm:prSet presAssocID="{B36CC9BA-B9EA-4384-80E7-DF6DF308304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ne Arrow: Straight"/>
        </a:ext>
      </dgm:extLst>
    </dgm:pt>
    <dgm:pt modelId="{16095DEA-23E5-464C-A12A-6538E8B0D7B2}" type="pres">
      <dgm:prSet presAssocID="{B36CC9BA-B9EA-4384-80E7-DF6DF3083048}" presName="spaceRect" presStyleCnt="0"/>
      <dgm:spPr/>
    </dgm:pt>
    <dgm:pt modelId="{62DCC659-CCD6-40FC-A903-5893F3E38F38}" type="pres">
      <dgm:prSet presAssocID="{B36CC9BA-B9EA-4384-80E7-DF6DF3083048}" presName="textRect" presStyleLbl="revTx" presStyleIdx="0" presStyleCnt="6">
        <dgm:presLayoutVars>
          <dgm:chMax val="1"/>
          <dgm:chPref val="1"/>
        </dgm:presLayoutVars>
      </dgm:prSet>
      <dgm:spPr/>
    </dgm:pt>
    <dgm:pt modelId="{1C99FAB1-087E-4C72-A700-A5BB8181B715}" type="pres">
      <dgm:prSet presAssocID="{B90CB162-95B4-4687-9DE9-76F5FC49B292}" presName="sibTrans" presStyleLbl="sibTrans2D1" presStyleIdx="0" presStyleCnt="0"/>
      <dgm:spPr/>
    </dgm:pt>
    <dgm:pt modelId="{9596E2F8-84E8-44F3-90B9-BD09A006EE6E}" type="pres">
      <dgm:prSet presAssocID="{736B1D03-B597-46F3-94F0-118707DC3FDA}" presName="compNode" presStyleCnt="0"/>
      <dgm:spPr/>
    </dgm:pt>
    <dgm:pt modelId="{72847094-34E5-4643-9517-31E56D57373E}" type="pres">
      <dgm:prSet presAssocID="{736B1D03-B597-46F3-94F0-118707DC3FDA}" presName="iconBgRect" presStyleLbl="bgShp" presStyleIdx="1" presStyleCnt="6"/>
      <dgm:spPr/>
    </dgm:pt>
    <dgm:pt modelId="{D7089BDF-AE6A-4E5A-AC1F-DC15E8904C36}" type="pres">
      <dgm:prSet presAssocID="{736B1D03-B597-46F3-94F0-118707DC3FD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olume"/>
        </a:ext>
      </dgm:extLst>
    </dgm:pt>
    <dgm:pt modelId="{3BCA1EC8-858E-4038-8ED5-E65B33E0F93F}" type="pres">
      <dgm:prSet presAssocID="{736B1D03-B597-46F3-94F0-118707DC3FDA}" presName="spaceRect" presStyleCnt="0"/>
      <dgm:spPr/>
    </dgm:pt>
    <dgm:pt modelId="{CD95C26A-7941-4A82-B90B-E39B51B0C016}" type="pres">
      <dgm:prSet presAssocID="{736B1D03-B597-46F3-94F0-118707DC3FDA}" presName="textRect" presStyleLbl="revTx" presStyleIdx="1" presStyleCnt="6">
        <dgm:presLayoutVars>
          <dgm:chMax val="1"/>
          <dgm:chPref val="1"/>
        </dgm:presLayoutVars>
      </dgm:prSet>
      <dgm:spPr/>
    </dgm:pt>
    <dgm:pt modelId="{2ADB3AF7-6788-40F7-B113-8C2E7258FD8B}" type="pres">
      <dgm:prSet presAssocID="{BCC13F6F-759D-4DE5-B244-20CBC047C89E}" presName="sibTrans" presStyleLbl="sibTrans2D1" presStyleIdx="0" presStyleCnt="0"/>
      <dgm:spPr/>
    </dgm:pt>
    <dgm:pt modelId="{AD8563BE-5E9E-4606-80B0-157160AF7293}" type="pres">
      <dgm:prSet presAssocID="{FB41ED67-D40F-4996-9694-274F277F8730}" presName="compNode" presStyleCnt="0"/>
      <dgm:spPr/>
    </dgm:pt>
    <dgm:pt modelId="{4B366780-16A1-4F25-994A-35E096ABF6D3}" type="pres">
      <dgm:prSet presAssocID="{FB41ED67-D40F-4996-9694-274F277F8730}" presName="iconBgRect" presStyleLbl="bgShp" presStyleIdx="2" presStyleCnt="6"/>
      <dgm:spPr/>
    </dgm:pt>
    <dgm:pt modelId="{AC249EF4-D8A7-4B99-8315-31383052DCA5}" type="pres">
      <dgm:prSet presAssocID="{FB41ED67-D40F-4996-9694-274F277F873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nd Chime"/>
        </a:ext>
      </dgm:extLst>
    </dgm:pt>
    <dgm:pt modelId="{6F0D5A19-AC08-45FC-BA9B-9D3FEDE55CE0}" type="pres">
      <dgm:prSet presAssocID="{FB41ED67-D40F-4996-9694-274F277F8730}" presName="spaceRect" presStyleCnt="0"/>
      <dgm:spPr/>
    </dgm:pt>
    <dgm:pt modelId="{8BC91E2D-152A-4C56-9FD0-F02094C56800}" type="pres">
      <dgm:prSet presAssocID="{FB41ED67-D40F-4996-9694-274F277F8730}" presName="textRect" presStyleLbl="revTx" presStyleIdx="2" presStyleCnt="6">
        <dgm:presLayoutVars>
          <dgm:chMax val="1"/>
          <dgm:chPref val="1"/>
        </dgm:presLayoutVars>
      </dgm:prSet>
      <dgm:spPr/>
    </dgm:pt>
    <dgm:pt modelId="{22D3D951-0211-4705-B8AB-3CFB3AE0DD36}" type="pres">
      <dgm:prSet presAssocID="{1FC3121A-86D7-417A-8C9D-4FDFAF3219BF}" presName="sibTrans" presStyleLbl="sibTrans2D1" presStyleIdx="0" presStyleCnt="0"/>
      <dgm:spPr/>
    </dgm:pt>
    <dgm:pt modelId="{EE096227-C136-4470-9F78-A2AA366B49B8}" type="pres">
      <dgm:prSet presAssocID="{CA7BCA33-4AB2-44BD-8D8F-E7FE0A77A90D}" presName="compNode" presStyleCnt="0"/>
      <dgm:spPr/>
    </dgm:pt>
    <dgm:pt modelId="{0673B1B8-AA54-4E2F-B0C0-BBEBC5C3DB76}" type="pres">
      <dgm:prSet presAssocID="{CA7BCA33-4AB2-44BD-8D8F-E7FE0A77A90D}" presName="iconBgRect" presStyleLbl="bgShp" presStyleIdx="3" presStyleCnt="6"/>
      <dgm:spPr/>
    </dgm:pt>
    <dgm:pt modelId="{46DFECD4-7114-4D4E-99B7-D746F470FDA6}" type="pres">
      <dgm:prSet presAssocID="{CA7BCA33-4AB2-44BD-8D8F-E7FE0A77A90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keleton"/>
        </a:ext>
      </dgm:extLst>
    </dgm:pt>
    <dgm:pt modelId="{046762DF-3722-4A2B-8D99-7669AD8ADF10}" type="pres">
      <dgm:prSet presAssocID="{CA7BCA33-4AB2-44BD-8D8F-E7FE0A77A90D}" presName="spaceRect" presStyleCnt="0"/>
      <dgm:spPr/>
    </dgm:pt>
    <dgm:pt modelId="{58DDFA21-2984-4309-9563-56549670F34A}" type="pres">
      <dgm:prSet presAssocID="{CA7BCA33-4AB2-44BD-8D8F-E7FE0A77A90D}" presName="textRect" presStyleLbl="revTx" presStyleIdx="3" presStyleCnt="6">
        <dgm:presLayoutVars>
          <dgm:chMax val="1"/>
          <dgm:chPref val="1"/>
        </dgm:presLayoutVars>
      </dgm:prSet>
      <dgm:spPr/>
    </dgm:pt>
    <dgm:pt modelId="{BF5A9552-5CB7-41A5-B4D7-A2C114AB8E4D}" type="pres">
      <dgm:prSet presAssocID="{674C3D8B-33F1-41A4-87C5-0B714BE6B6E2}" presName="sibTrans" presStyleLbl="sibTrans2D1" presStyleIdx="0" presStyleCnt="0"/>
      <dgm:spPr/>
    </dgm:pt>
    <dgm:pt modelId="{C63DC626-F605-4992-BD4E-5FA365E54891}" type="pres">
      <dgm:prSet presAssocID="{184E8712-E7CD-40F2-8EDD-AD96A9FED76F}" presName="compNode" presStyleCnt="0"/>
      <dgm:spPr/>
    </dgm:pt>
    <dgm:pt modelId="{14839AF1-1E9C-40AF-8B5F-12FA25E4320D}" type="pres">
      <dgm:prSet presAssocID="{184E8712-E7CD-40F2-8EDD-AD96A9FED76F}" presName="iconBgRect" presStyleLbl="bgShp" presStyleIdx="4" presStyleCnt="6"/>
      <dgm:spPr/>
    </dgm:pt>
    <dgm:pt modelId="{EB69ABEE-DC64-4D49-A253-19C12C7A0F06}" type="pres">
      <dgm:prSet presAssocID="{184E8712-E7CD-40F2-8EDD-AD96A9FED76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untains"/>
        </a:ext>
      </dgm:extLst>
    </dgm:pt>
    <dgm:pt modelId="{5959FE68-303A-4D2E-B75A-06351076ABCE}" type="pres">
      <dgm:prSet presAssocID="{184E8712-E7CD-40F2-8EDD-AD96A9FED76F}" presName="spaceRect" presStyleCnt="0"/>
      <dgm:spPr/>
    </dgm:pt>
    <dgm:pt modelId="{3BD23F07-8D3F-487C-A517-6DF2F0F1FD58}" type="pres">
      <dgm:prSet presAssocID="{184E8712-E7CD-40F2-8EDD-AD96A9FED76F}" presName="textRect" presStyleLbl="revTx" presStyleIdx="4" presStyleCnt="6">
        <dgm:presLayoutVars>
          <dgm:chMax val="1"/>
          <dgm:chPref val="1"/>
        </dgm:presLayoutVars>
      </dgm:prSet>
      <dgm:spPr/>
    </dgm:pt>
    <dgm:pt modelId="{AD13C7C2-C838-4FB1-9201-E4A771A71D1D}" type="pres">
      <dgm:prSet presAssocID="{DFC6FFC3-4B7A-4451-88E9-06BF96150DF4}" presName="sibTrans" presStyleLbl="sibTrans2D1" presStyleIdx="0" presStyleCnt="0"/>
      <dgm:spPr/>
    </dgm:pt>
    <dgm:pt modelId="{E36BF80F-B9A7-4200-BC11-5B9FAF46D333}" type="pres">
      <dgm:prSet presAssocID="{DA15D6D7-D708-403C-B1D0-CC3D76D71556}" presName="compNode" presStyleCnt="0"/>
      <dgm:spPr/>
    </dgm:pt>
    <dgm:pt modelId="{EA85C50A-E572-4FF5-97FF-7459045D1F4B}" type="pres">
      <dgm:prSet presAssocID="{DA15D6D7-D708-403C-B1D0-CC3D76D71556}" presName="iconBgRect" presStyleLbl="bgShp" presStyleIdx="5" presStyleCnt="6"/>
      <dgm:spPr/>
    </dgm:pt>
    <dgm:pt modelId="{21525A4C-E457-4DC6-805C-B1F9A054F29A}" type="pres">
      <dgm:prSet presAssocID="{DA15D6D7-D708-403C-B1D0-CC3D76D7155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se"/>
        </a:ext>
      </dgm:extLst>
    </dgm:pt>
    <dgm:pt modelId="{02BE0ED0-5954-4F58-9515-CC1302AE2F2C}" type="pres">
      <dgm:prSet presAssocID="{DA15D6D7-D708-403C-B1D0-CC3D76D71556}" presName="spaceRect" presStyleCnt="0"/>
      <dgm:spPr/>
    </dgm:pt>
    <dgm:pt modelId="{C5F3E6A9-9F14-4488-8C4E-C016A673F443}" type="pres">
      <dgm:prSet presAssocID="{DA15D6D7-D708-403C-B1D0-CC3D76D71556}" presName="textRect" presStyleLbl="revTx" presStyleIdx="5" presStyleCnt="6">
        <dgm:presLayoutVars>
          <dgm:chMax val="1"/>
          <dgm:chPref val="1"/>
        </dgm:presLayoutVars>
      </dgm:prSet>
      <dgm:spPr/>
    </dgm:pt>
  </dgm:ptLst>
  <dgm:cxnLst>
    <dgm:cxn modelId="{914C130D-51C7-410D-BB73-7FE6BE59E1A8}" srcId="{73AE530F-8972-4717-896C-C81BDB6BCE62}" destId="{736B1D03-B597-46F3-94F0-118707DC3FDA}" srcOrd="1" destOrd="0" parTransId="{1C043220-E421-4795-97AC-612474F17D99}" sibTransId="{BCC13F6F-759D-4DE5-B244-20CBC047C89E}"/>
    <dgm:cxn modelId="{A3C9FC16-F593-4972-8DC7-A6753C2AC57D}" type="presOf" srcId="{184E8712-E7CD-40F2-8EDD-AD96A9FED76F}" destId="{3BD23F07-8D3F-487C-A517-6DF2F0F1FD58}" srcOrd="0" destOrd="0" presId="urn:microsoft.com/office/officeart/2018/2/layout/IconCircleList"/>
    <dgm:cxn modelId="{55527618-0197-4998-9B80-2A28D9D1F614}" type="presOf" srcId="{FB41ED67-D40F-4996-9694-274F277F8730}" destId="{8BC91E2D-152A-4C56-9FD0-F02094C56800}" srcOrd="0" destOrd="0" presId="urn:microsoft.com/office/officeart/2018/2/layout/IconCircleList"/>
    <dgm:cxn modelId="{BCBE542D-6B9F-4E65-9FE9-BC2F1BA2E6F1}" type="presOf" srcId="{736B1D03-B597-46F3-94F0-118707DC3FDA}" destId="{CD95C26A-7941-4A82-B90B-E39B51B0C016}" srcOrd="0" destOrd="0" presId="urn:microsoft.com/office/officeart/2018/2/layout/IconCircleList"/>
    <dgm:cxn modelId="{768BFA34-22B1-430C-8A4B-C8FDF5B7B29A}" type="presOf" srcId="{B36CC9BA-B9EA-4384-80E7-DF6DF3083048}" destId="{62DCC659-CCD6-40FC-A903-5893F3E38F38}" srcOrd="0" destOrd="0" presId="urn:microsoft.com/office/officeart/2018/2/layout/IconCircleList"/>
    <dgm:cxn modelId="{2555003B-7DEC-4BD5-AC16-4E5F0733AF30}" type="presOf" srcId="{1FC3121A-86D7-417A-8C9D-4FDFAF3219BF}" destId="{22D3D951-0211-4705-B8AB-3CFB3AE0DD36}" srcOrd="0" destOrd="0" presId="urn:microsoft.com/office/officeart/2018/2/layout/IconCircleList"/>
    <dgm:cxn modelId="{C959C23E-09D4-4938-97F4-5367B2065526}" type="presOf" srcId="{CA7BCA33-4AB2-44BD-8D8F-E7FE0A77A90D}" destId="{58DDFA21-2984-4309-9563-56549670F34A}" srcOrd="0" destOrd="0" presId="urn:microsoft.com/office/officeart/2018/2/layout/IconCircleList"/>
    <dgm:cxn modelId="{C6807670-DDF4-4B8C-82D0-646521B9C228}" srcId="{73AE530F-8972-4717-896C-C81BDB6BCE62}" destId="{FB41ED67-D40F-4996-9694-274F277F8730}" srcOrd="2" destOrd="0" parTransId="{8E1314B9-A9F0-469B-B620-4BC7D499BCF4}" sibTransId="{1FC3121A-86D7-417A-8C9D-4FDFAF3219BF}"/>
    <dgm:cxn modelId="{5CBF9058-FD65-4D88-B303-B5FE811694A7}" srcId="{73AE530F-8972-4717-896C-C81BDB6BCE62}" destId="{B36CC9BA-B9EA-4384-80E7-DF6DF3083048}" srcOrd="0" destOrd="0" parTransId="{2D8196D5-95F5-418B-992F-180B2286D401}" sibTransId="{B90CB162-95B4-4687-9DE9-76F5FC49B292}"/>
    <dgm:cxn modelId="{0C5FA498-C431-41C9-B8EE-633637C98CAB}" srcId="{73AE530F-8972-4717-896C-C81BDB6BCE62}" destId="{CA7BCA33-4AB2-44BD-8D8F-E7FE0A77A90D}" srcOrd="3" destOrd="0" parTransId="{A755BAAA-F656-4134-8F14-8AF320E0940B}" sibTransId="{674C3D8B-33F1-41A4-87C5-0B714BE6B6E2}"/>
    <dgm:cxn modelId="{C3FDED99-FAC7-4CE9-A8B4-8B95188F03AE}" srcId="{73AE530F-8972-4717-896C-C81BDB6BCE62}" destId="{DA15D6D7-D708-403C-B1D0-CC3D76D71556}" srcOrd="5" destOrd="0" parTransId="{5C327682-AE43-4C5E-9EFA-91A763B2D76D}" sibTransId="{D0E4575E-41D1-453C-AE61-BF93AD04823A}"/>
    <dgm:cxn modelId="{385573A7-5872-406C-AFF7-924A79D1DF3D}" type="presOf" srcId="{73AE530F-8972-4717-896C-C81BDB6BCE62}" destId="{0CB81368-E264-481E-84CC-539FE7A8AD9A}" srcOrd="0" destOrd="0" presId="urn:microsoft.com/office/officeart/2018/2/layout/IconCircleList"/>
    <dgm:cxn modelId="{7FD4A7A7-7870-46D1-A059-07DFE789D3BA}" type="presOf" srcId="{BCC13F6F-759D-4DE5-B244-20CBC047C89E}" destId="{2ADB3AF7-6788-40F7-B113-8C2E7258FD8B}" srcOrd="0" destOrd="0" presId="urn:microsoft.com/office/officeart/2018/2/layout/IconCircleList"/>
    <dgm:cxn modelId="{FE5914B3-8262-4A80-811F-9A42946A2BFB}" type="presOf" srcId="{B90CB162-95B4-4687-9DE9-76F5FC49B292}" destId="{1C99FAB1-087E-4C72-A700-A5BB8181B715}" srcOrd="0" destOrd="0" presId="urn:microsoft.com/office/officeart/2018/2/layout/IconCircleList"/>
    <dgm:cxn modelId="{736ED1BE-9282-4033-AC6E-A82BE79CE66E}" type="presOf" srcId="{DA15D6D7-D708-403C-B1D0-CC3D76D71556}" destId="{C5F3E6A9-9F14-4488-8C4E-C016A673F443}" srcOrd="0" destOrd="0" presId="urn:microsoft.com/office/officeart/2018/2/layout/IconCircleList"/>
    <dgm:cxn modelId="{BA6BA8ED-9D07-4C79-BABF-C0C7F51ACD52}" type="presOf" srcId="{674C3D8B-33F1-41A4-87C5-0B714BE6B6E2}" destId="{BF5A9552-5CB7-41A5-B4D7-A2C114AB8E4D}" srcOrd="0" destOrd="0" presId="urn:microsoft.com/office/officeart/2018/2/layout/IconCircleList"/>
    <dgm:cxn modelId="{6B3871F4-4787-4819-8B18-1B80CB603439}" type="presOf" srcId="{DFC6FFC3-4B7A-4451-88E9-06BF96150DF4}" destId="{AD13C7C2-C838-4FB1-9201-E4A771A71D1D}" srcOrd="0" destOrd="0" presId="urn:microsoft.com/office/officeart/2018/2/layout/IconCircleList"/>
    <dgm:cxn modelId="{401FE4F6-C2B5-420E-88EC-9C96E2AB00C9}" srcId="{73AE530F-8972-4717-896C-C81BDB6BCE62}" destId="{184E8712-E7CD-40F2-8EDD-AD96A9FED76F}" srcOrd="4" destOrd="0" parTransId="{F30AA915-8038-42D0-BAE1-7B6D4B1419E9}" sibTransId="{DFC6FFC3-4B7A-4451-88E9-06BF96150DF4}"/>
    <dgm:cxn modelId="{CDD2DF04-8383-4E29-964D-3919D64ECBD4}" type="presParOf" srcId="{0CB81368-E264-481E-84CC-539FE7A8AD9A}" destId="{B2379C4E-58B4-41F3-B240-0453662CB3F3}" srcOrd="0" destOrd="0" presId="urn:microsoft.com/office/officeart/2018/2/layout/IconCircleList"/>
    <dgm:cxn modelId="{6C84254A-8643-4969-9A26-3951399ED9F1}" type="presParOf" srcId="{B2379C4E-58B4-41F3-B240-0453662CB3F3}" destId="{8EFE2B83-7F4F-4EB4-9020-5A6132B9CF8F}" srcOrd="0" destOrd="0" presId="urn:microsoft.com/office/officeart/2018/2/layout/IconCircleList"/>
    <dgm:cxn modelId="{778AD73D-930A-4891-AB1A-E16DE37DFE30}" type="presParOf" srcId="{8EFE2B83-7F4F-4EB4-9020-5A6132B9CF8F}" destId="{8113BD8D-0CFB-40F2-B367-15DDA15DFCCB}" srcOrd="0" destOrd="0" presId="urn:microsoft.com/office/officeart/2018/2/layout/IconCircleList"/>
    <dgm:cxn modelId="{38D2AE29-E614-49D2-8915-8EECF0904A6D}" type="presParOf" srcId="{8EFE2B83-7F4F-4EB4-9020-5A6132B9CF8F}" destId="{7D4235BF-936D-4AAD-ADB7-B2973F050D65}" srcOrd="1" destOrd="0" presId="urn:microsoft.com/office/officeart/2018/2/layout/IconCircleList"/>
    <dgm:cxn modelId="{5966231D-0596-4E2E-94FE-34CA3173D524}" type="presParOf" srcId="{8EFE2B83-7F4F-4EB4-9020-5A6132B9CF8F}" destId="{16095DEA-23E5-464C-A12A-6538E8B0D7B2}" srcOrd="2" destOrd="0" presId="urn:microsoft.com/office/officeart/2018/2/layout/IconCircleList"/>
    <dgm:cxn modelId="{51B5B542-47D5-41CD-83AA-59A11F6CC5E9}" type="presParOf" srcId="{8EFE2B83-7F4F-4EB4-9020-5A6132B9CF8F}" destId="{62DCC659-CCD6-40FC-A903-5893F3E38F38}" srcOrd="3" destOrd="0" presId="urn:microsoft.com/office/officeart/2018/2/layout/IconCircleList"/>
    <dgm:cxn modelId="{1BF5FCE2-A3C3-430B-82C1-20EF694D81DD}" type="presParOf" srcId="{B2379C4E-58B4-41F3-B240-0453662CB3F3}" destId="{1C99FAB1-087E-4C72-A700-A5BB8181B715}" srcOrd="1" destOrd="0" presId="urn:microsoft.com/office/officeart/2018/2/layout/IconCircleList"/>
    <dgm:cxn modelId="{726E36E6-9869-434D-9EF7-87437886DE3D}" type="presParOf" srcId="{B2379C4E-58B4-41F3-B240-0453662CB3F3}" destId="{9596E2F8-84E8-44F3-90B9-BD09A006EE6E}" srcOrd="2" destOrd="0" presId="urn:microsoft.com/office/officeart/2018/2/layout/IconCircleList"/>
    <dgm:cxn modelId="{D96456DC-6B78-4F9B-A767-9C4BDE6646AC}" type="presParOf" srcId="{9596E2F8-84E8-44F3-90B9-BD09A006EE6E}" destId="{72847094-34E5-4643-9517-31E56D57373E}" srcOrd="0" destOrd="0" presId="urn:microsoft.com/office/officeart/2018/2/layout/IconCircleList"/>
    <dgm:cxn modelId="{75C78EFF-3700-46E5-B6FE-57BA29805777}" type="presParOf" srcId="{9596E2F8-84E8-44F3-90B9-BD09A006EE6E}" destId="{D7089BDF-AE6A-4E5A-AC1F-DC15E8904C36}" srcOrd="1" destOrd="0" presId="urn:microsoft.com/office/officeart/2018/2/layout/IconCircleList"/>
    <dgm:cxn modelId="{A0101E89-1448-4E4D-B643-E722A4DD643C}" type="presParOf" srcId="{9596E2F8-84E8-44F3-90B9-BD09A006EE6E}" destId="{3BCA1EC8-858E-4038-8ED5-E65B33E0F93F}" srcOrd="2" destOrd="0" presId="urn:microsoft.com/office/officeart/2018/2/layout/IconCircleList"/>
    <dgm:cxn modelId="{E10A0A43-EB47-4DD6-8CAF-F079616D5E35}" type="presParOf" srcId="{9596E2F8-84E8-44F3-90B9-BD09A006EE6E}" destId="{CD95C26A-7941-4A82-B90B-E39B51B0C016}" srcOrd="3" destOrd="0" presId="urn:microsoft.com/office/officeart/2018/2/layout/IconCircleList"/>
    <dgm:cxn modelId="{2CBC278C-15DB-4290-A777-4E2716156D26}" type="presParOf" srcId="{B2379C4E-58B4-41F3-B240-0453662CB3F3}" destId="{2ADB3AF7-6788-40F7-B113-8C2E7258FD8B}" srcOrd="3" destOrd="0" presId="urn:microsoft.com/office/officeart/2018/2/layout/IconCircleList"/>
    <dgm:cxn modelId="{5CD26F26-E953-4A23-98DB-4C3F7087C18D}" type="presParOf" srcId="{B2379C4E-58B4-41F3-B240-0453662CB3F3}" destId="{AD8563BE-5E9E-4606-80B0-157160AF7293}" srcOrd="4" destOrd="0" presId="urn:microsoft.com/office/officeart/2018/2/layout/IconCircleList"/>
    <dgm:cxn modelId="{411D4019-1604-433D-B869-8D3797D031F0}" type="presParOf" srcId="{AD8563BE-5E9E-4606-80B0-157160AF7293}" destId="{4B366780-16A1-4F25-994A-35E096ABF6D3}" srcOrd="0" destOrd="0" presId="urn:microsoft.com/office/officeart/2018/2/layout/IconCircleList"/>
    <dgm:cxn modelId="{07953BA3-6041-4695-8377-4EA171FE674A}" type="presParOf" srcId="{AD8563BE-5E9E-4606-80B0-157160AF7293}" destId="{AC249EF4-D8A7-4B99-8315-31383052DCA5}" srcOrd="1" destOrd="0" presId="urn:microsoft.com/office/officeart/2018/2/layout/IconCircleList"/>
    <dgm:cxn modelId="{3A829D04-57BA-4FF0-87D2-9F7338EF1816}" type="presParOf" srcId="{AD8563BE-5E9E-4606-80B0-157160AF7293}" destId="{6F0D5A19-AC08-45FC-BA9B-9D3FEDE55CE0}" srcOrd="2" destOrd="0" presId="urn:microsoft.com/office/officeart/2018/2/layout/IconCircleList"/>
    <dgm:cxn modelId="{B0977BFC-77A3-457A-BBE0-6986577F24D7}" type="presParOf" srcId="{AD8563BE-5E9E-4606-80B0-157160AF7293}" destId="{8BC91E2D-152A-4C56-9FD0-F02094C56800}" srcOrd="3" destOrd="0" presId="urn:microsoft.com/office/officeart/2018/2/layout/IconCircleList"/>
    <dgm:cxn modelId="{9E21E30A-153E-4EE9-BDC6-AD325D4E195F}" type="presParOf" srcId="{B2379C4E-58B4-41F3-B240-0453662CB3F3}" destId="{22D3D951-0211-4705-B8AB-3CFB3AE0DD36}" srcOrd="5" destOrd="0" presId="urn:microsoft.com/office/officeart/2018/2/layout/IconCircleList"/>
    <dgm:cxn modelId="{28349540-3CB8-4B44-A0BE-0DEDA71A7EE8}" type="presParOf" srcId="{B2379C4E-58B4-41F3-B240-0453662CB3F3}" destId="{EE096227-C136-4470-9F78-A2AA366B49B8}" srcOrd="6" destOrd="0" presId="urn:microsoft.com/office/officeart/2018/2/layout/IconCircleList"/>
    <dgm:cxn modelId="{88414402-3D13-4DB4-AE2F-3D809A48BD2E}" type="presParOf" srcId="{EE096227-C136-4470-9F78-A2AA366B49B8}" destId="{0673B1B8-AA54-4E2F-B0C0-BBEBC5C3DB76}" srcOrd="0" destOrd="0" presId="urn:microsoft.com/office/officeart/2018/2/layout/IconCircleList"/>
    <dgm:cxn modelId="{F0E822D0-D996-4F54-B799-F77D73688472}" type="presParOf" srcId="{EE096227-C136-4470-9F78-A2AA366B49B8}" destId="{46DFECD4-7114-4D4E-99B7-D746F470FDA6}" srcOrd="1" destOrd="0" presId="urn:microsoft.com/office/officeart/2018/2/layout/IconCircleList"/>
    <dgm:cxn modelId="{80924E7D-2153-4EE2-81A0-A49F306252D9}" type="presParOf" srcId="{EE096227-C136-4470-9F78-A2AA366B49B8}" destId="{046762DF-3722-4A2B-8D99-7669AD8ADF10}" srcOrd="2" destOrd="0" presId="urn:microsoft.com/office/officeart/2018/2/layout/IconCircleList"/>
    <dgm:cxn modelId="{7354CD41-196F-4062-9240-AE51758CDC04}" type="presParOf" srcId="{EE096227-C136-4470-9F78-A2AA366B49B8}" destId="{58DDFA21-2984-4309-9563-56549670F34A}" srcOrd="3" destOrd="0" presId="urn:microsoft.com/office/officeart/2018/2/layout/IconCircleList"/>
    <dgm:cxn modelId="{EE10FE1C-B4DE-478E-9E9B-B069464103B5}" type="presParOf" srcId="{B2379C4E-58B4-41F3-B240-0453662CB3F3}" destId="{BF5A9552-5CB7-41A5-B4D7-A2C114AB8E4D}" srcOrd="7" destOrd="0" presId="urn:microsoft.com/office/officeart/2018/2/layout/IconCircleList"/>
    <dgm:cxn modelId="{1B3FC223-59FA-4519-BAA8-DC573AF0222B}" type="presParOf" srcId="{B2379C4E-58B4-41F3-B240-0453662CB3F3}" destId="{C63DC626-F605-4992-BD4E-5FA365E54891}" srcOrd="8" destOrd="0" presId="urn:microsoft.com/office/officeart/2018/2/layout/IconCircleList"/>
    <dgm:cxn modelId="{021C9D6D-F8A7-41E7-965F-C871D78BF07F}" type="presParOf" srcId="{C63DC626-F605-4992-BD4E-5FA365E54891}" destId="{14839AF1-1E9C-40AF-8B5F-12FA25E4320D}" srcOrd="0" destOrd="0" presId="urn:microsoft.com/office/officeart/2018/2/layout/IconCircleList"/>
    <dgm:cxn modelId="{0C0EA9FE-E4E9-461F-AC2E-0A1F43AA3093}" type="presParOf" srcId="{C63DC626-F605-4992-BD4E-5FA365E54891}" destId="{EB69ABEE-DC64-4D49-A253-19C12C7A0F06}" srcOrd="1" destOrd="0" presId="urn:microsoft.com/office/officeart/2018/2/layout/IconCircleList"/>
    <dgm:cxn modelId="{9E389E58-8CB5-452C-995A-C6DE2BBB7118}" type="presParOf" srcId="{C63DC626-F605-4992-BD4E-5FA365E54891}" destId="{5959FE68-303A-4D2E-B75A-06351076ABCE}" srcOrd="2" destOrd="0" presId="urn:microsoft.com/office/officeart/2018/2/layout/IconCircleList"/>
    <dgm:cxn modelId="{64C86955-F875-4FE2-A853-A0EB53FBDF63}" type="presParOf" srcId="{C63DC626-F605-4992-BD4E-5FA365E54891}" destId="{3BD23F07-8D3F-487C-A517-6DF2F0F1FD58}" srcOrd="3" destOrd="0" presId="urn:microsoft.com/office/officeart/2018/2/layout/IconCircleList"/>
    <dgm:cxn modelId="{81CA81E0-3FAE-42F6-8B88-B980294BBBCC}" type="presParOf" srcId="{B2379C4E-58B4-41F3-B240-0453662CB3F3}" destId="{AD13C7C2-C838-4FB1-9201-E4A771A71D1D}" srcOrd="9" destOrd="0" presId="urn:microsoft.com/office/officeart/2018/2/layout/IconCircleList"/>
    <dgm:cxn modelId="{0BA8320C-E58A-49E0-AA0F-E086A6538CCB}" type="presParOf" srcId="{B2379C4E-58B4-41F3-B240-0453662CB3F3}" destId="{E36BF80F-B9A7-4200-BC11-5B9FAF46D333}" srcOrd="10" destOrd="0" presId="urn:microsoft.com/office/officeart/2018/2/layout/IconCircleList"/>
    <dgm:cxn modelId="{051D08E7-0297-4637-B6D5-CB5C4BD031E8}" type="presParOf" srcId="{E36BF80F-B9A7-4200-BC11-5B9FAF46D333}" destId="{EA85C50A-E572-4FF5-97FF-7459045D1F4B}" srcOrd="0" destOrd="0" presId="urn:microsoft.com/office/officeart/2018/2/layout/IconCircleList"/>
    <dgm:cxn modelId="{0CECD7CF-F394-4017-9BC9-B01DE52F4199}" type="presParOf" srcId="{E36BF80F-B9A7-4200-BC11-5B9FAF46D333}" destId="{21525A4C-E457-4DC6-805C-B1F9A054F29A}" srcOrd="1" destOrd="0" presId="urn:microsoft.com/office/officeart/2018/2/layout/IconCircleList"/>
    <dgm:cxn modelId="{076BD283-FDAE-48B3-96A2-B6657266608E}" type="presParOf" srcId="{E36BF80F-B9A7-4200-BC11-5B9FAF46D333}" destId="{02BE0ED0-5954-4F58-9515-CC1302AE2F2C}" srcOrd="2" destOrd="0" presId="urn:microsoft.com/office/officeart/2018/2/layout/IconCircleList"/>
    <dgm:cxn modelId="{2692C405-96C2-4A76-AA8E-CA6C1F1F50C0}" type="presParOf" srcId="{E36BF80F-B9A7-4200-BC11-5B9FAF46D333}" destId="{C5F3E6A9-9F14-4488-8C4E-C016A673F44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CE2B0C-CF88-4F59-9795-DF2BF6E9369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2F039AF-EA2A-4D48-B87E-FFC56157FA6E}">
      <dgm:prSet custT="1"/>
      <dgm:spPr/>
      <dgm:t>
        <a:bodyPr/>
        <a:lstStyle/>
        <a:p>
          <a:r>
            <a:rPr lang="en-US" sz="1400" b="1" u="sng" dirty="0"/>
            <a:t>Simple Thresholding</a:t>
          </a:r>
          <a:r>
            <a:rPr lang="en-US" sz="1400" u="sng" dirty="0"/>
            <a:t> </a:t>
          </a:r>
          <a:r>
            <a:rPr lang="en-US" sz="1400" dirty="0"/>
            <a:t>: The global value of threshold was used which remained constant throughout. </a:t>
          </a:r>
        </a:p>
      </dgm:t>
    </dgm:pt>
    <dgm:pt modelId="{445BFAAF-1D6D-4181-B453-9220619FDE70}" type="parTrans" cxnId="{9F93B245-FB92-464F-A55D-5761AB3D5AF2}">
      <dgm:prSet/>
      <dgm:spPr/>
      <dgm:t>
        <a:bodyPr/>
        <a:lstStyle/>
        <a:p>
          <a:endParaRPr lang="en-US"/>
        </a:p>
      </dgm:t>
    </dgm:pt>
    <dgm:pt modelId="{3486697C-297F-40CE-B317-9EEE6B1FCDFD}" type="sibTrans" cxnId="{9F93B245-FB92-464F-A55D-5761AB3D5AF2}">
      <dgm:prSet/>
      <dgm:spPr/>
      <dgm:t>
        <a:bodyPr/>
        <a:lstStyle/>
        <a:p>
          <a:endParaRPr lang="en-US"/>
        </a:p>
      </dgm:t>
    </dgm:pt>
    <dgm:pt modelId="{0BDCDB2A-422D-4535-93AA-FB4F7E225E0B}">
      <dgm:prSet custT="1"/>
      <dgm:spPr/>
      <dgm:t>
        <a:bodyPr/>
        <a:lstStyle/>
        <a:p>
          <a:r>
            <a:rPr lang="en-US" sz="1400" b="1" u="sng" dirty="0"/>
            <a:t>Adaptive thresholding</a:t>
          </a:r>
          <a:r>
            <a:rPr lang="en-US" sz="1400" u="sng" dirty="0"/>
            <a:t> :</a:t>
          </a:r>
          <a:r>
            <a:rPr lang="en-US" sz="1400" dirty="0"/>
            <a:t> The threshold value is calculated for smaller regions with different threshold values for different regions with respect to the change in lighting.</a:t>
          </a:r>
        </a:p>
      </dgm:t>
    </dgm:pt>
    <dgm:pt modelId="{81E3BD40-BF95-4EA1-893D-643A1ECAE31B}" type="parTrans" cxnId="{153CDDA9-7B23-4A30-BEAF-747790268BFF}">
      <dgm:prSet/>
      <dgm:spPr/>
      <dgm:t>
        <a:bodyPr/>
        <a:lstStyle/>
        <a:p>
          <a:endParaRPr lang="en-US"/>
        </a:p>
      </dgm:t>
    </dgm:pt>
    <dgm:pt modelId="{F961B390-B509-4E60-90CD-2EF27CB281AB}" type="sibTrans" cxnId="{153CDDA9-7B23-4A30-BEAF-747790268BFF}">
      <dgm:prSet/>
      <dgm:spPr/>
      <dgm:t>
        <a:bodyPr/>
        <a:lstStyle/>
        <a:p>
          <a:endParaRPr lang="en-US"/>
        </a:p>
      </dgm:t>
    </dgm:pt>
    <dgm:pt modelId="{8E455284-453C-465C-AA75-9C96ADB0F12A}">
      <dgm:prSet custT="1"/>
      <dgm:spPr/>
      <dgm:t>
        <a:bodyPr/>
        <a:lstStyle/>
        <a:p>
          <a:r>
            <a:rPr lang="en-US" sz="1400" b="1" u="sng" dirty="0"/>
            <a:t>Otsu’s thresholding </a:t>
          </a:r>
          <a:r>
            <a:rPr lang="en-US" sz="1400" u="sng" dirty="0"/>
            <a:t>:</a:t>
          </a:r>
          <a:r>
            <a:rPr lang="en-US" sz="1400" dirty="0"/>
            <a:t> It is an adaptive thresholding way for binarization in image processing. By going through all possible threshold values (from 0 to 255), it can find the optimal threshold value of input image.</a:t>
          </a:r>
        </a:p>
      </dgm:t>
    </dgm:pt>
    <dgm:pt modelId="{ABA44119-10ED-49F9-A86D-B96122584EFC}" type="parTrans" cxnId="{96B5AC8B-5FE2-4450-AF22-07C9846181D8}">
      <dgm:prSet/>
      <dgm:spPr/>
      <dgm:t>
        <a:bodyPr/>
        <a:lstStyle/>
        <a:p>
          <a:endParaRPr lang="en-US"/>
        </a:p>
      </dgm:t>
    </dgm:pt>
    <dgm:pt modelId="{DFF4D61B-EF5D-4329-9681-C971946279B6}" type="sibTrans" cxnId="{96B5AC8B-5FE2-4450-AF22-07C9846181D8}">
      <dgm:prSet/>
      <dgm:spPr/>
      <dgm:t>
        <a:bodyPr/>
        <a:lstStyle/>
        <a:p>
          <a:endParaRPr lang="en-US"/>
        </a:p>
      </dgm:t>
    </dgm:pt>
    <dgm:pt modelId="{2A82127E-0DF8-4327-988B-9897F8D9DFE6}" type="pres">
      <dgm:prSet presAssocID="{E8CE2B0C-CF88-4F59-9795-DF2BF6E93695}" presName="root" presStyleCnt="0">
        <dgm:presLayoutVars>
          <dgm:dir/>
          <dgm:resizeHandles val="exact"/>
        </dgm:presLayoutVars>
      </dgm:prSet>
      <dgm:spPr/>
    </dgm:pt>
    <dgm:pt modelId="{FF5C510E-328F-47FB-8D2C-D0776C1CD80B}" type="pres">
      <dgm:prSet presAssocID="{E8CE2B0C-CF88-4F59-9795-DF2BF6E93695}" presName="container" presStyleCnt="0">
        <dgm:presLayoutVars>
          <dgm:dir/>
          <dgm:resizeHandles val="exact"/>
        </dgm:presLayoutVars>
      </dgm:prSet>
      <dgm:spPr/>
    </dgm:pt>
    <dgm:pt modelId="{89E49627-D0DE-4837-ABD7-624CE367EAC3}" type="pres">
      <dgm:prSet presAssocID="{12F039AF-EA2A-4D48-B87E-FFC56157FA6E}" presName="compNode" presStyleCnt="0"/>
      <dgm:spPr/>
    </dgm:pt>
    <dgm:pt modelId="{8A4A4618-00CA-4658-8E20-9BB8C7622CD1}" type="pres">
      <dgm:prSet presAssocID="{12F039AF-EA2A-4D48-B87E-FFC56157FA6E}" presName="iconBgRect" presStyleLbl="bgShp" presStyleIdx="0" presStyleCnt="3"/>
      <dgm:spPr/>
    </dgm:pt>
    <dgm:pt modelId="{FBD2B6B6-9806-43E6-BA3E-23E1B39784EE}" type="pres">
      <dgm:prSet presAssocID="{12F039AF-EA2A-4D48-B87E-FFC56157FA6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FE115BD1-E15E-41F6-9D90-25F97F15BC38}" type="pres">
      <dgm:prSet presAssocID="{12F039AF-EA2A-4D48-B87E-FFC56157FA6E}" presName="spaceRect" presStyleCnt="0"/>
      <dgm:spPr/>
    </dgm:pt>
    <dgm:pt modelId="{D955CA18-C8D6-49EC-A80B-A1E88E57E267}" type="pres">
      <dgm:prSet presAssocID="{12F039AF-EA2A-4D48-B87E-FFC56157FA6E}" presName="textRect" presStyleLbl="revTx" presStyleIdx="0" presStyleCnt="3">
        <dgm:presLayoutVars>
          <dgm:chMax val="1"/>
          <dgm:chPref val="1"/>
        </dgm:presLayoutVars>
      </dgm:prSet>
      <dgm:spPr/>
    </dgm:pt>
    <dgm:pt modelId="{6DE60A56-11F8-47EC-AB70-2AE64A9CFDC8}" type="pres">
      <dgm:prSet presAssocID="{3486697C-297F-40CE-B317-9EEE6B1FCDFD}" presName="sibTrans" presStyleLbl="sibTrans2D1" presStyleIdx="0" presStyleCnt="0"/>
      <dgm:spPr/>
    </dgm:pt>
    <dgm:pt modelId="{94ABCC86-F231-4ECF-B7E7-65D4330115BB}" type="pres">
      <dgm:prSet presAssocID="{0BDCDB2A-422D-4535-93AA-FB4F7E225E0B}" presName="compNode" presStyleCnt="0"/>
      <dgm:spPr/>
    </dgm:pt>
    <dgm:pt modelId="{4EC0F26F-4D79-4A7B-BAF1-9FF201107F0B}" type="pres">
      <dgm:prSet presAssocID="{0BDCDB2A-422D-4535-93AA-FB4F7E225E0B}" presName="iconBgRect" presStyleLbl="bgShp" presStyleIdx="1" presStyleCnt="3"/>
      <dgm:spPr/>
    </dgm:pt>
    <dgm:pt modelId="{38A79349-CDF1-4A0E-B846-4EE448B1224B}" type="pres">
      <dgm:prSet presAssocID="{0BDCDB2A-422D-4535-93AA-FB4F7E225E0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rcle with Left Arrow"/>
        </a:ext>
      </dgm:extLst>
    </dgm:pt>
    <dgm:pt modelId="{653E0E59-01BB-4965-ADBF-72F44629EE98}" type="pres">
      <dgm:prSet presAssocID="{0BDCDB2A-422D-4535-93AA-FB4F7E225E0B}" presName="spaceRect" presStyleCnt="0"/>
      <dgm:spPr/>
    </dgm:pt>
    <dgm:pt modelId="{2CC18F01-6836-4E44-9CA5-7082E296A7DA}" type="pres">
      <dgm:prSet presAssocID="{0BDCDB2A-422D-4535-93AA-FB4F7E225E0B}" presName="textRect" presStyleLbl="revTx" presStyleIdx="1" presStyleCnt="3" custScaleX="115078" custScaleY="145282">
        <dgm:presLayoutVars>
          <dgm:chMax val="1"/>
          <dgm:chPref val="1"/>
        </dgm:presLayoutVars>
      </dgm:prSet>
      <dgm:spPr/>
    </dgm:pt>
    <dgm:pt modelId="{2EDC65F9-F186-4C99-804A-7ED232790399}" type="pres">
      <dgm:prSet presAssocID="{F961B390-B509-4E60-90CD-2EF27CB281AB}" presName="sibTrans" presStyleLbl="sibTrans2D1" presStyleIdx="0" presStyleCnt="0"/>
      <dgm:spPr/>
    </dgm:pt>
    <dgm:pt modelId="{C1266B12-0FAF-48B5-9202-4C4BF8BE5B70}" type="pres">
      <dgm:prSet presAssocID="{8E455284-453C-465C-AA75-9C96ADB0F12A}" presName="compNode" presStyleCnt="0"/>
      <dgm:spPr/>
    </dgm:pt>
    <dgm:pt modelId="{AA28B197-D2D0-4E33-A8D2-AE63B0D33FF0}" type="pres">
      <dgm:prSet presAssocID="{8E455284-453C-465C-AA75-9C96ADB0F12A}" presName="iconBgRect" presStyleLbl="bgShp" presStyleIdx="2" presStyleCnt="3"/>
      <dgm:spPr/>
    </dgm:pt>
    <dgm:pt modelId="{790618D3-E7FC-4800-89C0-4A9EF7F9D339}" type="pres">
      <dgm:prSet presAssocID="{8E455284-453C-465C-AA75-9C96ADB0F12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keleton"/>
        </a:ext>
      </dgm:extLst>
    </dgm:pt>
    <dgm:pt modelId="{74B5FB68-51A1-4A43-9636-74930080233C}" type="pres">
      <dgm:prSet presAssocID="{8E455284-453C-465C-AA75-9C96ADB0F12A}" presName="spaceRect" presStyleCnt="0"/>
      <dgm:spPr/>
    </dgm:pt>
    <dgm:pt modelId="{896B13DF-08F1-44DC-BEE4-ABAF148390EE}" type="pres">
      <dgm:prSet presAssocID="{8E455284-453C-465C-AA75-9C96ADB0F12A}" presName="textRect" presStyleLbl="revTx" presStyleIdx="2" presStyleCnt="3">
        <dgm:presLayoutVars>
          <dgm:chMax val="1"/>
          <dgm:chPref val="1"/>
        </dgm:presLayoutVars>
      </dgm:prSet>
      <dgm:spPr/>
    </dgm:pt>
  </dgm:ptLst>
  <dgm:cxnLst>
    <dgm:cxn modelId="{4FA66C0F-9568-41EA-99B8-1E2F4C2F56F5}" type="presOf" srcId="{8E455284-453C-465C-AA75-9C96ADB0F12A}" destId="{896B13DF-08F1-44DC-BEE4-ABAF148390EE}" srcOrd="0" destOrd="0" presId="urn:microsoft.com/office/officeart/2018/2/layout/IconCircleList"/>
    <dgm:cxn modelId="{5812E62C-65DB-4991-BABC-E6B85F9E47C6}" type="presOf" srcId="{F961B390-B509-4E60-90CD-2EF27CB281AB}" destId="{2EDC65F9-F186-4C99-804A-7ED232790399}" srcOrd="0" destOrd="0" presId="urn:microsoft.com/office/officeart/2018/2/layout/IconCircleList"/>
    <dgm:cxn modelId="{9F93B245-FB92-464F-A55D-5761AB3D5AF2}" srcId="{E8CE2B0C-CF88-4F59-9795-DF2BF6E93695}" destId="{12F039AF-EA2A-4D48-B87E-FFC56157FA6E}" srcOrd="0" destOrd="0" parTransId="{445BFAAF-1D6D-4181-B453-9220619FDE70}" sibTransId="{3486697C-297F-40CE-B317-9EEE6B1FCDFD}"/>
    <dgm:cxn modelId="{AE8CCC77-F900-4248-93CD-670318BEB8AA}" type="presOf" srcId="{0BDCDB2A-422D-4535-93AA-FB4F7E225E0B}" destId="{2CC18F01-6836-4E44-9CA5-7082E296A7DA}" srcOrd="0" destOrd="0" presId="urn:microsoft.com/office/officeart/2018/2/layout/IconCircleList"/>
    <dgm:cxn modelId="{69CB0F85-2F96-48AD-8579-700F6602CAF7}" type="presOf" srcId="{3486697C-297F-40CE-B317-9EEE6B1FCDFD}" destId="{6DE60A56-11F8-47EC-AB70-2AE64A9CFDC8}" srcOrd="0" destOrd="0" presId="urn:microsoft.com/office/officeart/2018/2/layout/IconCircleList"/>
    <dgm:cxn modelId="{96B5AC8B-5FE2-4450-AF22-07C9846181D8}" srcId="{E8CE2B0C-CF88-4F59-9795-DF2BF6E93695}" destId="{8E455284-453C-465C-AA75-9C96ADB0F12A}" srcOrd="2" destOrd="0" parTransId="{ABA44119-10ED-49F9-A86D-B96122584EFC}" sibTransId="{DFF4D61B-EF5D-4329-9681-C971946279B6}"/>
    <dgm:cxn modelId="{153CDDA9-7B23-4A30-BEAF-747790268BFF}" srcId="{E8CE2B0C-CF88-4F59-9795-DF2BF6E93695}" destId="{0BDCDB2A-422D-4535-93AA-FB4F7E225E0B}" srcOrd="1" destOrd="0" parTransId="{81E3BD40-BF95-4EA1-893D-643A1ECAE31B}" sibTransId="{F961B390-B509-4E60-90CD-2EF27CB281AB}"/>
    <dgm:cxn modelId="{37DF24B0-7CA0-4D01-A0AB-721D7C0C77F5}" type="presOf" srcId="{E8CE2B0C-CF88-4F59-9795-DF2BF6E93695}" destId="{2A82127E-0DF8-4327-988B-9897F8D9DFE6}" srcOrd="0" destOrd="0" presId="urn:microsoft.com/office/officeart/2018/2/layout/IconCircleList"/>
    <dgm:cxn modelId="{94696AC0-FD48-4A1F-87CD-570B7ABB887F}" type="presOf" srcId="{12F039AF-EA2A-4D48-B87E-FFC56157FA6E}" destId="{D955CA18-C8D6-49EC-A80B-A1E88E57E267}" srcOrd="0" destOrd="0" presId="urn:microsoft.com/office/officeart/2018/2/layout/IconCircleList"/>
    <dgm:cxn modelId="{646C0CF1-9907-4333-B463-B9A4DCA84F7F}" type="presParOf" srcId="{2A82127E-0DF8-4327-988B-9897F8D9DFE6}" destId="{FF5C510E-328F-47FB-8D2C-D0776C1CD80B}" srcOrd="0" destOrd="0" presId="urn:microsoft.com/office/officeart/2018/2/layout/IconCircleList"/>
    <dgm:cxn modelId="{C6E26DEC-E359-40AE-825B-B87F44C67592}" type="presParOf" srcId="{FF5C510E-328F-47FB-8D2C-D0776C1CD80B}" destId="{89E49627-D0DE-4837-ABD7-624CE367EAC3}" srcOrd="0" destOrd="0" presId="urn:microsoft.com/office/officeart/2018/2/layout/IconCircleList"/>
    <dgm:cxn modelId="{0EA6314A-3B00-4439-820F-B66C665FF41D}" type="presParOf" srcId="{89E49627-D0DE-4837-ABD7-624CE367EAC3}" destId="{8A4A4618-00CA-4658-8E20-9BB8C7622CD1}" srcOrd="0" destOrd="0" presId="urn:microsoft.com/office/officeart/2018/2/layout/IconCircleList"/>
    <dgm:cxn modelId="{D551790D-E985-451E-8AD1-E717EC3602BF}" type="presParOf" srcId="{89E49627-D0DE-4837-ABD7-624CE367EAC3}" destId="{FBD2B6B6-9806-43E6-BA3E-23E1B39784EE}" srcOrd="1" destOrd="0" presId="urn:microsoft.com/office/officeart/2018/2/layout/IconCircleList"/>
    <dgm:cxn modelId="{76356E93-C254-42BB-9F8C-9E3E5EDAFA06}" type="presParOf" srcId="{89E49627-D0DE-4837-ABD7-624CE367EAC3}" destId="{FE115BD1-E15E-41F6-9D90-25F97F15BC38}" srcOrd="2" destOrd="0" presId="urn:microsoft.com/office/officeart/2018/2/layout/IconCircleList"/>
    <dgm:cxn modelId="{BA963B06-6256-401A-807C-A46943B2C986}" type="presParOf" srcId="{89E49627-D0DE-4837-ABD7-624CE367EAC3}" destId="{D955CA18-C8D6-49EC-A80B-A1E88E57E267}" srcOrd="3" destOrd="0" presId="urn:microsoft.com/office/officeart/2018/2/layout/IconCircleList"/>
    <dgm:cxn modelId="{29E5716D-8D8A-4E59-9EAF-DCA767987318}" type="presParOf" srcId="{FF5C510E-328F-47FB-8D2C-D0776C1CD80B}" destId="{6DE60A56-11F8-47EC-AB70-2AE64A9CFDC8}" srcOrd="1" destOrd="0" presId="urn:microsoft.com/office/officeart/2018/2/layout/IconCircleList"/>
    <dgm:cxn modelId="{B6056389-B4D9-48F3-9891-A6C995CAEB3D}" type="presParOf" srcId="{FF5C510E-328F-47FB-8D2C-D0776C1CD80B}" destId="{94ABCC86-F231-4ECF-B7E7-65D4330115BB}" srcOrd="2" destOrd="0" presId="urn:microsoft.com/office/officeart/2018/2/layout/IconCircleList"/>
    <dgm:cxn modelId="{4881400F-5300-4D00-8D21-7489C90FB67F}" type="presParOf" srcId="{94ABCC86-F231-4ECF-B7E7-65D4330115BB}" destId="{4EC0F26F-4D79-4A7B-BAF1-9FF201107F0B}" srcOrd="0" destOrd="0" presId="urn:microsoft.com/office/officeart/2018/2/layout/IconCircleList"/>
    <dgm:cxn modelId="{76368E2B-BF01-41B2-9BAE-322FF76F1079}" type="presParOf" srcId="{94ABCC86-F231-4ECF-B7E7-65D4330115BB}" destId="{38A79349-CDF1-4A0E-B846-4EE448B1224B}" srcOrd="1" destOrd="0" presId="urn:microsoft.com/office/officeart/2018/2/layout/IconCircleList"/>
    <dgm:cxn modelId="{32FD90A4-F484-4BE6-A873-82F16FB4169D}" type="presParOf" srcId="{94ABCC86-F231-4ECF-B7E7-65D4330115BB}" destId="{653E0E59-01BB-4965-ADBF-72F44629EE98}" srcOrd="2" destOrd="0" presId="urn:microsoft.com/office/officeart/2018/2/layout/IconCircleList"/>
    <dgm:cxn modelId="{2F952124-75BA-418A-9590-1E7319A1A780}" type="presParOf" srcId="{94ABCC86-F231-4ECF-B7E7-65D4330115BB}" destId="{2CC18F01-6836-4E44-9CA5-7082E296A7DA}" srcOrd="3" destOrd="0" presId="urn:microsoft.com/office/officeart/2018/2/layout/IconCircleList"/>
    <dgm:cxn modelId="{D1BE833C-877B-470D-A7D8-05A42A0633B0}" type="presParOf" srcId="{FF5C510E-328F-47FB-8D2C-D0776C1CD80B}" destId="{2EDC65F9-F186-4C99-804A-7ED232790399}" srcOrd="3" destOrd="0" presId="urn:microsoft.com/office/officeart/2018/2/layout/IconCircleList"/>
    <dgm:cxn modelId="{4D038771-6E17-4198-9E67-15E94F68521A}" type="presParOf" srcId="{FF5C510E-328F-47FB-8D2C-D0776C1CD80B}" destId="{C1266B12-0FAF-48B5-9202-4C4BF8BE5B70}" srcOrd="4" destOrd="0" presId="urn:microsoft.com/office/officeart/2018/2/layout/IconCircleList"/>
    <dgm:cxn modelId="{5903EC82-B48C-4EE2-8C20-A663A7FB03D2}" type="presParOf" srcId="{C1266B12-0FAF-48B5-9202-4C4BF8BE5B70}" destId="{AA28B197-D2D0-4E33-A8D2-AE63B0D33FF0}" srcOrd="0" destOrd="0" presId="urn:microsoft.com/office/officeart/2018/2/layout/IconCircleList"/>
    <dgm:cxn modelId="{ACD79308-7C3D-4437-90D4-0FA3F57A2E2E}" type="presParOf" srcId="{C1266B12-0FAF-48B5-9202-4C4BF8BE5B70}" destId="{790618D3-E7FC-4800-89C0-4A9EF7F9D339}" srcOrd="1" destOrd="0" presId="urn:microsoft.com/office/officeart/2018/2/layout/IconCircleList"/>
    <dgm:cxn modelId="{302F62E1-B56E-41DE-8B99-64CBA5D2A6AE}" type="presParOf" srcId="{C1266B12-0FAF-48B5-9202-4C4BF8BE5B70}" destId="{74B5FB68-51A1-4A43-9636-74930080233C}" srcOrd="2" destOrd="0" presId="urn:microsoft.com/office/officeart/2018/2/layout/IconCircleList"/>
    <dgm:cxn modelId="{28BC4169-F73B-41F1-B336-2139615BC488}" type="presParOf" srcId="{C1266B12-0FAF-48B5-9202-4C4BF8BE5B70}" destId="{896B13DF-08F1-44DC-BEE4-ABAF148390E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CC05E-FF6D-447D-896B-A8B4FBA83996}">
      <dsp:nvSpPr>
        <dsp:cNvPr id="0" name=""/>
        <dsp:cNvSpPr/>
      </dsp:nvSpPr>
      <dsp:spPr>
        <a:xfrm>
          <a:off x="0" y="151887"/>
          <a:ext cx="1396812" cy="2979476"/>
        </a:xfrm>
        <a:prstGeom prst="rect">
          <a:avLst/>
        </a:prstGeom>
        <a:noFill/>
        <a:ln>
          <a:noFill/>
        </a:ln>
        <a:effectLst/>
      </dsp:spPr>
      <dsp:style>
        <a:lnRef idx="0">
          <a:scrgbClr r="0" g="0" b="0"/>
        </a:lnRef>
        <a:fillRef idx="0">
          <a:scrgbClr r="0" g="0" b="0"/>
        </a:fillRef>
        <a:effectRef idx="0">
          <a:scrgbClr r="0" g="0" b="0"/>
        </a:effectRef>
        <a:fontRef idx="minor">
          <a:schemeClr val="accent2"/>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defRPr cap="all"/>
          </a:pPr>
          <a:r>
            <a:rPr lang="en-US" sz="1050" b="1" kern="1200" dirty="0">
              <a:solidFill>
                <a:schemeClr val="tx1"/>
              </a:solidFill>
            </a:rPr>
            <a:t>BANK</a:t>
          </a:r>
        </a:p>
        <a:p>
          <a:pPr marL="0" lvl="0" indent="0" algn="ctr" defTabSz="466725">
            <a:lnSpc>
              <a:spcPct val="90000"/>
            </a:lnSpc>
            <a:spcBef>
              <a:spcPct val="0"/>
            </a:spcBef>
            <a:spcAft>
              <a:spcPct val="35000"/>
            </a:spcAft>
            <a:buNone/>
            <a:defRPr cap="all"/>
          </a:pPr>
          <a:r>
            <a:rPr lang="en-US" sz="1050" kern="1200" cap="none" dirty="0">
              <a:solidFill>
                <a:schemeClr val="tx1"/>
              </a:solidFill>
            </a:rPr>
            <a:t>The most frequent use of OCR is to handle cheques: a handwritten cheque is scanned, its contents converted into digital text, the signature verified and the cheque cleared in real time, all with human involvement.</a:t>
          </a:r>
        </a:p>
      </dsp:txBody>
      <dsp:txXfrm>
        <a:off x="0" y="151887"/>
        <a:ext cx="1396812" cy="2979476"/>
      </dsp:txXfrm>
    </dsp:sp>
    <dsp:sp modelId="{8A1F80F8-62F7-4513-87C8-1E0CDFCE35A8}">
      <dsp:nvSpPr>
        <dsp:cNvPr id="0" name=""/>
        <dsp:cNvSpPr/>
      </dsp:nvSpPr>
      <dsp:spPr>
        <a:xfrm>
          <a:off x="1880666" y="137266"/>
          <a:ext cx="1558866" cy="292242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defRPr cap="all"/>
          </a:pPr>
          <a:r>
            <a:rPr lang="en-US" sz="1100" b="1" kern="1200" cap="none" dirty="0">
              <a:solidFill>
                <a:schemeClr val="tx1"/>
              </a:solidFill>
            </a:rPr>
            <a:t>Law</a:t>
          </a:r>
        </a:p>
        <a:p>
          <a:pPr marL="0" lvl="0" indent="0" algn="ctr" defTabSz="488950">
            <a:lnSpc>
              <a:spcPct val="90000"/>
            </a:lnSpc>
            <a:spcBef>
              <a:spcPct val="0"/>
            </a:spcBef>
            <a:spcAft>
              <a:spcPct val="35000"/>
            </a:spcAft>
            <a:buNone/>
            <a:defRPr cap="all"/>
          </a:pPr>
          <a:r>
            <a:rPr lang="en-US" sz="1100" kern="1200" cap="none" dirty="0">
              <a:solidFill>
                <a:schemeClr val="tx1"/>
              </a:solidFill>
            </a:rPr>
            <a:t>Reams and reams of affidavits, judgements, filings, statements, wills and other legal documents, especially the printed ones, can be digitized, stored, databased and made searchable using the simplest of OCR readers</a:t>
          </a:r>
        </a:p>
      </dsp:txBody>
      <dsp:txXfrm>
        <a:off x="1880666" y="137266"/>
        <a:ext cx="1558866" cy="2922424"/>
      </dsp:txXfrm>
    </dsp:sp>
    <dsp:sp modelId="{9E3C71DC-34D1-4B52-8551-CB3AF8230F33}">
      <dsp:nvSpPr>
        <dsp:cNvPr id="0" name=""/>
        <dsp:cNvSpPr/>
      </dsp:nvSpPr>
      <dsp:spPr>
        <a:xfrm>
          <a:off x="8491755" y="751183"/>
          <a:ext cx="1288490" cy="224879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defRPr cap="all"/>
          </a:pPr>
          <a:r>
            <a:rPr lang="en-US" sz="1100" b="1" kern="1200" cap="all" dirty="0">
              <a:solidFill>
                <a:schemeClr val="tx1"/>
              </a:solidFill>
              <a:latin typeface="Calibri" panose="020F0502020204030204"/>
              <a:ea typeface="+mn-ea"/>
              <a:cs typeface="+mn-cs"/>
            </a:rPr>
            <a:t>Hospital</a:t>
          </a:r>
          <a:r>
            <a:rPr lang="en-US" sz="1100" b="1" kern="1200" dirty="0">
              <a:solidFill>
                <a:schemeClr val="tx1"/>
              </a:solidFill>
            </a:rPr>
            <a:t> </a:t>
          </a:r>
        </a:p>
        <a:p>
          <a:pPr marL="0" lvl="0" indent="0" algn="ctr" defTabSz="488950">
            <a:lnSpc>
              <a:spcPct val="90000"/>
            </a:lnSpc>
            <a:spcBef>
              <a:spcPct val="0"/>
            </a:spcBef>
            <a:spcAft>
              <a:spcPct val="35000"/>
            </a:spcAft>
            <a:buNone/>
            <a:defRPr cap="all"/>
          </a:pPr>
          <a:r>
            <a:rPr lang="en-US" sz="1100" kern="1200" cap="none" dirty="0">
              <a:solidFill>
                <a:schemeClr val="tx1"/>
              </a:solidFill>
            </a:rPr>
            <a:t>Having one’s entire medical history on a searchable, digital store means that things like past illnesses and treatments, diagnostic tests, hospital records, insurance payments </a:t>
          </a:r>
          <a:r>
            <a:rPr lang="en-US" sz="1100" kern="1200" cap="none" dirty="0" err="1">
              <a:solidFill>
                <a:schemeClr val="tx1"/>
              </a:solidFill>
            </a:rPr>
            <a:t>etc</a:t>
          </a:r>
          <a:r>
            <a:rPr lang="en-US" sz="1100" kern="1200" cap="none" dirty="0">
              <a:solidFill>
                <a:schemeClr val="tx1"/>
              </a:solidFill>
            </a:rPr>
            <a:t> can be made available in one unified place</a:t>
          </a:r>
        </a:p>
      </dsp:txBody>
      <dsp:txXfrm>
        <a:off x="8491755" y="751183"/>
        <a:ext cx="1288490" cy="2248794"/>
      </dsp:txXfrm>
    </dsp:sp>
    <dsp:sp modelId="{97CB9C00-7A31-4FC7-9A12-8FFFC8DD7DD6}">
      <dsp:nvSpPr>
        <dsp:cNvPr id="0" name=""/>
        <dsp:cNvSpPr/>
      </dsp:nvSpPr>
      <dsp:spPr>
        <a:xfrm>
          <a:off x="4456073" y="109513"/>
          <a:ext cx="1470792" cy="2991753"/>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defRPr cap="all"/>
          </a:pPr>
          <a:r>
            <a:rPr lang="en-US" sz="1100" b="1" kern="1200" dirty="0">
              <a:solidFill>
                <a:schemeClr val="tx1"/>
              </a:solidFill>
            </a:rPr>
            <a:t>Optical Music Recognition</a:t>
          </a:r>
        </a:p>
        <a:p>
          <a:pPr marL="0" lvl="0" indent="0" algn="ctr" defTabSz="488950">
            <a:lnSpc>
              <a:spcPct val="90000"/>
            </a:lnSpc>
            <a:spcBef>
              <a:spcPct val="0"/>
            </a:spcBef>
            <a:spcAft>
              <a:spcPct val="35000"/>
            </a:spcAft>
            <a:buNone/>
          </a:pPr>
          <a:r>
            <a:rPr lang="en-US" sz="1100" kern="1200" dirty="0">
              <a:solidFill>
                <a:schemeClr val="tx1"/>
              </a:solidFill>
            </a:rPr>
            <a:t>This is basically OCR applied to musical notation. By scanning sheet music, not only are the notations available digitally, but they can also be converted by specialist applications into sound</a:t>
          </a:r>
        </a:p>
      </dsp:txBody>
      <dsp:txXfrm>
        <a:off x="4456073" y="109513"/>
        <a:ext cx="1470792" cy="2991753"/>
      </dsp:txXfrm>
    </dsp:sp>
    <dsp:sp modelId="{E09B228E-8CD5-47FF-BC6C-FA15CD4D77DF}">
      <dsp:nvSpPr>
        <dsp:cNvPr id="0" name=""/>
        <dsp:cNvSpPr/>
      </dsp:nvSpPr>
      <dsp:spPr>
        <a:xfrm>
          <a:off x="6321877" y="434737"/>
          <a:ext cx="1531249" cy="2030504"/>
        </a:xfrm>
        <a:prstGeom prst="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defRPr cap="all"/>
          </a:pPr>
          <a:r>
            <a:rPr lang="en-IN" sz="1100" b="1" kern="1200" dirty="0">
              <a:solidFill>
                <a:schemeClr val="tx1"/>
              </a:solidFill>
            </a:rPr>
            <a:t>Automatic License Plate Detection</a:t>
          </a:r>
        </a:p>
        <a:p>
          <a:pPr marL="0" lvl="0" indent="0" algn="ctr" defTabSz="488950">
            <a:lnSpc>
              <a:spcPct val="90000"/>
            </a:lnSpc>
            <a:spcBef>
              <a:spcPct val="0"/>
            </a:spcBef>
            <a:spcAft>
              <a:spcPct val="35000"/>
            </a:spcAft>
            <a:buNone/>
            <a:defRPr cap="all"/>
          </a:pPr>
          <a:r>
            <a:rPr lang="en-US" sz="1100" kern="1200" cap="none" dirty="0">
              <a:solidFill>
                <a:schemeClr val="tx1"/>
              </a:solidFill>
            </a:rPr>
            <a:t>IT is a technology that uses optical character recognition on images to read vehicle registration plates to create vehicle location data. </a:t>
          </a:r>
          <a:endParaRPr lang="en-US" sz="1100" b="1" kern="1200" cap="none" dirty="0">
            <a:solidFill>
              <a:schemeClr val="tx1"/>
            </a:solidFill>
          </a:endParaRPr>
        </a:p>
      </dsp:txBody>
      <dsp:txXfrm>
        <a:off x="6321877" y="434737"/>
        <a:ext cx="1531249" cy="20305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3BD8D-0CFB-40F2-B367-15DDA15DFCCB}">
      <dsp:nvSpPr>
        <dsp:cNvPr id="0" name=""/>
        <dsp:cNvSpPr/>
      </dsp:nvSpPr>
      <dsp:spPr>
        <a:xfrm>
          <a:off x="366183" y="485782"/>
          <a:ext cx="813733" cy="8137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4235BF-936D-4AAD-ADB7-B2973F050D65}">
      <dsp:nvSpPr>
        <dsp:cNvPr id="0" name=""/>
        <dsp:cNvSpPr/>
      </dsp:nvSpPr>
      <dsp:spPr>
        <a:xfrm>
          <a:off x="537067" y="656666"/>
          <a:ext cx="471965" cy="4719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DCC659-CCD6-40FC-A903-5893F3E38F38}">
      <dsp:nvSpPr>
        <dsp:cNvPr id="0" name=""/>
        <dsp:cNvSpPr/>
      </dsp:nvSpPr>
      <dsp:spPr>
        <a:xfrm>
          <a:off x="1354287" y="485782"/>
          <a:ext cx="1918085" cy="81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1" kern="1200" dirty="0"/>
            <a:t>Converting to Grayscale</a:t>
          </a:r>
          <a:endParaRPr lang="en-US" sz="2400" b="1" kern="1200" dirty="0"/>
        </a:p>
      </dsp:txBody>
      <dsp:txXfrm>
        <a:off x="1354287" y="485782"/>
        <a:ext cx="1918085" cy="813733"/>
      </dsp:txXfrm>
    </dsp:sp>
    <dsp:sp modelId="{72847094-34E5-4643-9517-31E56D57373E}">
      <dsp:nvSpPr>
        <dsp:cNvPr id="0" name=""/>
        <dsp:cNvSpPr/>
      </dsp:nvSpPr>
      <dsp:spPr>
        <a:xfrm>
          <a:off x="3606585" y="485782"/>
          <a:ext cx="813733" cy="8137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089BDF-AE6A-4E5A-AC1F-DC15E8904C36}">
      <dsp:nvSpPr>
        <dsp:cNvPr id="0" name=""/>
        <dsp:cNvSpPr/>
      </dsp:nvSpPr>
      <dsp:spPr>
        <a:xfrm>
          <a:off x="3777468" y="656666"/>
          <a:ext cx="471965" cy="4719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95C26A-7941-4A82-B90B-E39B51B0C016}">
      <dsp:nvSpPr>
        <dsp:cNvPr id="0" name=""/>
        <dsp:cNvSpPr/>
      </dsp:nvSpPr>
      <dsp:spPr>
        <a:xfrm>
          <a:off x="4594689" y="485782"/>
          <a:ext cx="1918085" cy="81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1" kern="1200" dirty="0"/>
            <a:t>Noise removal</a:t>
          </a:r>
          <a:endParaRPr lang="en-US" sz="2400" b="1" kern="1200" dirty="0"/>
        </a:p>
      </dsp:txBody>
      <dsp:txXfrm>
        <a:off x="4594689" y="485782"/>
        <a:ext cx="1918085" cy="813733"/>
      </dsp:txXfrm>
    </dsp:sp>
    <dsp:sp modelId="{4B366780-16A1-4F25-994A-35E096ABF6D3}">
      <dsp:nvSpPr>
        <dsp:cNvPr id="0" name=""/>
        <dsp:cNvSpPr/>
      </dsp:nvSpPr>
      <dsp:spPr>
        <a:xfrm>
          <a:off x="6846986" y="485782"/>
          <a:ext cx="813733" cy="8137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249EF4-D8A7-4B99-8315-31383052DCA5}">
      <dsp:nvSpPr>
        <dsp:cNvPr id="0" name=""/>
        <dsp:cNvSpPr/>
      </dsp:nvSpPr>
      <dsp:spPr>
        <a:xfrm>
          <a:off x="7017870" y="656666"/>
          <a:ext cx="471965" cy="4719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C91E2D-152A-4C56-9FD0-F02094C56800}">
      <dsp:nvSpPr>
        <dsp:cNvPr id="0" name=""/>
        <dsp:cNvSpPr/>
      </dsp:nvSpPr>
      <dsp:spPr>
        <a:xfrm>
          <a:off x="7835091" y="485782"/>
          <a:ext cx="1918085" cy="81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1" kern="1200" dirty="0"/>
            <a:t>Thresholding </a:t>
          </a:r>
          <a:endParaRPr lang="en-US" sz="2400" b="1" kern="1200" dirty="0"/>
        </a:p>
      </dsp:txBody>
      <dsp:txXfrm>
        <a:off x="7835091" y="485782"/>
        <a:ext cx="1918085" cy="813733"/>
      </dsp:txXfrm>
    </dsp:sp>
    <dsp:sp modelId="{0673B1B8-AA54-4E2F-B0C0-BBEBC5C3DB76}">
      <dsp:nvSpPr>
        <dsp:cNvPr id="0" name=""/>
        <dsp:cNvSpPr/>
      </dsp:nvSpPr>
      <dsp:spPr>
        <a:xfrm>
          <a:off x="366183" y="1831847"/>
          <a:ext cx="813733" cy="81373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DFECD4-7114-4D4E-99B7-D746F470FDA6}">
      <dsp:nvSpPr>
        <dsp:cNvPr id="0" name=""/>
        <dsp:cNvSpPr/>
      </dsp:nvSpPr>
      <dsp:spPr>
        <a:xfrm>
          <a:off x="537067" y="2002731"/>
          <a:ext cx="471965" cy="4719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DDFA21-2984-4309-9563-56549670F34A}">
      <dsp:nvSpPr>
        <dsp:cNvPr id="0" name=""/>
        <dsp:cNvSpPr/>
      </dsp:nvSpPr>
      <dsp:spPr>
        <a:xfrm>
          <a:off x="1354287" y="1831847"/>
          <a:ext cx="1918085" cy="81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1" kern="1200" dirty="0"/>
            <a:t>Dilation</a:t>
          </a:r>
          <a:endParaRPr lang="en-US" sz="2400" b="1" kern="1200" dirty="0"/>
        </a:p>
      </dsp:txBody>
      <dsp:txXfrm>
        <a:off x="1354287" y="1831847"/>
        <a:ext cx="1918085" cy="813733"/>
      </dsp:txXfrm>
    </dsp:sp>
    <dsp:sp modelId="{14839AF1-1E9C-40AF-8B5F-12FA25E4320D}">
      <dsp:nvSpPr>
        <dsp:cNvPr id="0" name=""/>
        <dsp:cNvSpPr/>
      </dsp:nvSpPr>
      <dsp:spPr>
        <a:xfrm>
          <a:off x="3606585" y="1831847"/>
          <a:ext cx="813733" cy="81373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69ABEE-DC64-4D49-A253-19C12C7A0F06}">
      <dsp:nvSpPr>
        <dsp:cNvPr id="0" name=""/>
        <dsp:cNvSpPr/>
      </dsp:nvSpPr>
      <dsp:spPr>
        <a:xfrm>
          <a:off x="3777468" y="2002731"/>
          <a:ext cx="471965" cy="47196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D23F07-8D3F-487C-A517-6DF2F0F1FD58}">
      <dsp:nvSpPr>
        <dsp:cNvPr id="0" name=""/>
        <dsp:cNvSpPr/>
      </dsp:nvSpPr>
      <dsp:spPr>
        <a:xfrm>
          <a:off x="4594689" y="1831847"/>
          <a:ext cx="1918085" cy="81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1" kern="1200" dirty="0"/>
            <a:t>Erosion</a:t>
          </a:r>
          <a:endParaRPr lang="en-US" sz="2400" b="1" kern="1200" dirty="0"/>
        </a:p>
      </dsp:txBody>
      <dsp:txXfrm>
        <a:off x="4594689" y="1831847"/>
        <a:ext cx="1918085" cy="813733"/>
      </dsp:txXfrm>
    </dsp:sp>
    <dsp:sp modelId="{EA85C50A-E572-4FF5-97FF-7459045D1F4B}">
      <dsp:nvSpPr>
        <dsp:cNvPr id="0" name=""/>
        <dsp:cNvSpPr/>
      </dsp:nvSpPr>
      <dsp:spPr>
        <a:xfrm>
          <a:off x="6846986" y="1831847"/>
          <a:ext cx="813733" cy="8137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525A4C-E457-4DC6-805C-B1F9A054F29A}">
      <dsp:nvSpPr>
        <dsp:cNvPr id="0" name=""/>
        <dsp:cNvSpPr/>
      </dsp:nvSpPr>
      <dsp:spPr>
        <a:xfrm>
          <a:off x="7017870" y="2002731"/>
          <a:ext cx="471965" cy="47196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F3E6A9-9F14-4488-8C4E-C016A673F443}">
      <dsp:nvSpPr>
        <dsp:cNvPr id="0" name=""/>
        <dsp:cNvSpPr/>
      </dsp:nvSpPr>
      <dsp:spPr>
        <a:xfrm>
          <a:off x="7835091" y="1831847"/>
          <a:ext cx="1918085" cy="81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1" kern="1200" dirty="0"/>
            <a:t>Skew correction</a:t>
          </a:r>
          <a:endParaRPr lang="en-US" sz="2400" b="1" kern="1200" dirty="0"/>
        </a:p>
      </dsp:txBody>
      <dsp:txXfrm>
        <a:off x="7835091" y="1831847"/>
        <a:ext cx="1918085" cy="8137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A4618-00CA-4658-8E20-9BB8C7622CD1}">
      <dsp:nvSpPr>
        <dsp:cNvPr id="0" name=""/>
        <dsp:cNvSpPr/>
      </dsp:nvSpPr>
      <dsp:spPr>
        <a:xfrm>
          <a:off x="293880" y="1158815"/>
          <a:ext cx="813733" cy="8137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D2B6B6-9806-43E6-BA3E-23E1B39784EE}">
      <dsp:nvSpPr>
        <dsp:cNvPr id="0" name=""/>
        <dsp:cNvSpPr/>
      </dsp:nvSpPr>
      <dsp:spPr>
        <a:xfrm>
          <a:off x="464764" y="1329699"/>
          <a:ext cx="471965" cy="4719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55CA18-C8D6-49EC-A80B-A1E88E57E267}">
      <dsp:nvSpPr>
        <dsp:cNvPr id="0" name=""/>
        <dsp:cNvSpPr/>
      </dsp:nvSpPr>
      <dsp:spPr>
        <a:xfrm>
          <a:off x="1281985" y="1158815"/>
          <a:ext cx="1918085" cy="81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u="sng" kern="1200" dirty="0"/>
            <a:t>Simple Thresholding</a:t>
          </a:r>
          <a:r>
            <a:rPr lang="en-US" sz="1400" u="sng" kern="1200" dirty="0"/>
            <a:t> </a:t>
          </a:r>
          <a:r>
            <a:rPr lang="en-US" sz="1400" kern="1200" dirty="0"/>
            <a:t>: The global value of threshold was used which remained constant throughout. </a:t>
          </a:r>
        </a:p>
      </dsp:txBody>
      <dsp:txXfrm>
        <a:off x="1281985" y="1158815"/>
        <a:ext cx="1918085" cy="813733"/>
      </dsp:txXfrm>
    </dsp:sp>
    <dsp:sp modelId="{4EC0F26F-4D79-4A7B-BAF1-9FF201107F0B}">
      <dsp:nvSpPr>
        <dsp:cNvPr id="0" name=""/>
        <dsp:cNvSpPr/>
      </dsp:nvSpPr>
      <dsp:spPr>
        <a:xfrm>
          <a:off x="3534282" y="1158815"/>
          <a:ext cx="813733" cy="8137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A79349-CDF1-4A0E-B846-4EE448B1224B}">
      <dsp:nvSpPr>
        <dsp:cNvPr id="0" name=""/>
        <dsp:cNvSpPr/>
      </dsp:nvSpPr>
      <dsp:spPr>
        <a:xfrm>
          <a:off x="3705166" y="1329699"/>
          <a:ext cx="471965" cy="4719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C18F01-6836-4E44-9CA5-7082E296A7DA}">
      <dsp:nvSpPr>
        <dsp:cNvPr id="0" name=""/>
        <dsp:cNvSpPr/>
      </dsp:nvSpPr>
      <dsp:spPr>
        <a:xfrm>
          <a:off x="4377782" y="974578"/>
          <a:ext cx="2207294" cy="1182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u="sng" kern="1200" dirty="0"/>
            <a:t>Adaptive thresholding</a:t>
          </a:r>
          <a:r>
            <a:rPr lang="en-US" sz="1400" u="sng" kern="1200" dirty="0"/>
            <a:t> :</a:t>
          </a:r>
          <a:r>
            <a:rPr lang="en-US" sz="1400" kern="1200" dirty="0"/>
            <a:t> The threshold value is calculated for smaller regions with different threshold values for different regions with respect to the change in lighting.</a:t>
          </a:r>
        </a:p>
      </dsp:txBody>
      <dsp:txXfrm>
        <a:off x="4377782" y="974578"/>
        <a:ext cx="2207294" cy="1182207"/>
      </dsp:txXfrm>
    </dsp:sp>
    <dsp:sp modelId="{AA28B197-D2D0-4E33-A8D2-AE63B0D33FF0}">
      <dsp:nvSpPr>
        <dsp:cNvPr id="0" name=""/>
        <dsp:cNvSpPr/>
      </dsp:nvSpPr>
      <dsp:spPr>
        <a:xfrm>
          <a:off x="6919289" y="1158815"/>
          <a:ext cx="813733" cy="8137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0618D3-E7FC-4800-89C0-4A9EF7F9D339}">
      <dsp:nvSpPr>
        <dsp:cNvPr id="0" name=""/>
        <dsp:cNvSpPr/>
      </dsp:nvSpPr>
      <dsp:spPr>
        <a:xfrm>
          <a:off x="7090173" y="1329699"/>
          <a:ext cx="471965" cy="4719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6B13DF-08F1-44DC-BEE4-ABAF148390EE}">
      <dsp:nvSpPr>
        <dsp:cNvPr id="0" name=""/>
        <dsp:cNvSpPr/>
      </dsp:nvSpPr>
      <dsp:spPr>
        <a:xfrm>
          <a:off x="7907393" y="1158815"/>
          <a:ext cx="1918085" cy="81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u="sng" kern="1200" dirty="0"/>
            <a:t>Otsu’s thresholding </a:t>
          </a:r>
          <a:r>
            <a:rPr lang="en-US" sz="1400" u="sng" kern="1200" dirty="0"/>
            <a:t>:</a:t>
          </a:r>
          <a:r>
            <a:rPr lang="en-US" sz="1400" kern="1200" dirty="0"/>
            <a:t> It is an adaptive thresholding way for binarization in image processing. By going through all possible threshold values (from 0 to 255), it can find the optimal threshold value of input image.</a:t>
          </a:r>
        </a:p>
      </dsp:txBody>
      <dsp:txXfrm>
        <a:off x="7907393" y="1158815"/>
        <a:ext cx="1918085" cy="8137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7695-B16C-40BB-81B2-4CCA5E8417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CDA664-C4EC-454F-9468-D30CA90D0E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21168A-BDBB-4F2C-9F03-2E09154757AA}"/>
              </a:ext>
            </a:extLst>
          </p:cNvPr>
          <p:cNvSpPr>
            <a:spLocks noGrp="1"/>
          </p:cNvSpPr>
          <p:nvPr>
            <p:ph type="dt" sz="half" idx="10"/>
          </p:nvPr>
        </p:nvSpPr>
        <p:spPr/>
        <p:txBody>
          <a:bodyPr/>
          <a:lstStyle/>
          <a:p>
            <a:fld id="{C0905E7C-FBCB-4579-B7F7-915C74052161}" type="datetimeFigureOut">
              <a:rPr lang="en-IN" smtClean="0"/>
              <a:t>07-02-2020</a:t>
            </a:fld>
            <a:endParaRPr lang="en-IN"/>
          </a:p>
        </p:txBody>
      </p:sp>
      <p:sp>
        <p:nvSpPr>
          <p:cNvPr id="5" name="Footer Placeholder 4">
            <a:extLst>
              <a:ext uri="{FF2B5EF4-FFF2-40B4-BE49-F238E27FC236}">
                <a16:creationId xmlns:a16="http://schemas.microsoft.com/office/drawing/2014/main" id="{19CC6805-82EF-491A-9226-63B1726877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AF66F4-3231-43DA-9A4B-5671EC37731B}"/>
              </a:ext>
            </a:extLst>
          </p:cNvPr>
          <p:cNvSpPr>
            <a:spLocks noGrp="1"/>
          </p:cNvSpPr>
          <p:nvPr>
            <p:ph type="sldNum" sz="quarter" idx="12"/>
          </p:nvPr>
        </p:nvSpPr>
        <p:spPr/>
        <p:txBody>
          <a:bodyPr/>
          <a:lstStyle/>
          <a:p>
            <a:fld id="{FF97BFF1-7461-4B11-B36D-60C8641FAF58}" type="slidenum">
              <a:rPr lang="en-IN" smtClean="0"/>
              <a:t>‹#›</a:t>
            </a:fld>
            <a:endParaRPr lang="en-IN"/>
          </a:p>
        </p:txBody>
      </p:sp>
    </p:spTree>
    <p:extLst>
      <p:ext uri="{BB962C8B-B14F-4D97-AF65-F5344CB8AC3E}">
        <p14:creationId xmlns:p14="http://schemas.microsoft.com/office/powerpoint/2010/main" val="1216692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0D77-CF83-4F0A-A234-291D81FA3A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3AF783-5F37-4673-B468-ED2849934D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725082-9432-4F37-AD5F-64AEE97C0B9A}"/>
              </a:ext>
            </a:extLst>
          </p:cNvPr>
          <p:cNvSpPr>
            <a:spLocks noGrp="1"/>
          </p:cNvSpPr>
          <p:nvPr>
            <p:ph type="dt" sz="half" idx="10"/>
          </p:nvPr>
        </p:nvSpPr>
        <p:spPr/>
        <p:txBody>
          <a:bodyPr/>
          <a:lstStyle/>
          <a:p>
            <a:fld id="{C0905E7C-FBCB-4579-B7F7-915C74052161}" type="datetimeFigureOut">
              <a:rPr lang="en-IN" smtClean="0"/>
              <a:t>07-02-2020</a:t>
            </a:fld>
            <a:endParaRPr lang="en-IN"/>
          </a:p>
        </p:txBody>
      </p:sp>
      <p:sp>
        <p:nvSpPr>
          <p:cNvPr id="5" name="Footer Placeholder 4">
            <a:extLst>
              <a:ext uri="{FF2B5EF4-FFF2-40B4-BE49-F238E27FC236}">
                <a16:creationId xmlns:a16="http://schemas.microsoft.com/office/drawing/2014/main" id="{EF90C359-6737-4A82-8658-3DFC4A818C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55D59B-B5B4-4143-81A0-EFC6B6F68B0C}"/>
              </a:ext>
            </a:extLst>
          </p:cNvPr>
          <p:cNvSpPr>
            <a:spLocks noGrp="1"/>
          </p:cNvSpPr>
          <p:nvPr>
            <p:ph type="sldNum" sz="quarter" idx="12"/>
          </p:nvPr>
        </p:nvSpPr>
        <p:spPr/>
        <p:txBody>
          <a:bodyPr/>
          <a:lstStyle/>
          <a:p>
            <a:fld id="{FF97BFF1-7461-4B11-B36D-60C8641FAF58}" type="slidenum">
              <a:rPr lang="en-IN" smtClean="0"/>
              <a:t>‹#›</a:t>
            </a:fld>
            <a:endParaRPr lang="en-IN"/>
          </a:p>
        </p:txBody>
      </p:sp>
    </p:spTree>
    <p:extLst>
      <p:ext uri="{BB962C8B-B14F-4D97-AF65-F5344CB8AC3E}">
        <p14:creationId xmlns:p14="http://schemas.microsoft.com/office/powerpoint/2010/main" val="2113814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7F6E84-04FE-44F2-BF5E-1B282DED0C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18A065-475F-4931-A3F8-21ECA04E9B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E2CF98-67E8-453C-AEB0-1C74E1B4A7AD}"/>
              </a:ext>
            </a:extLst>
          </p:cNvPr>
          <p:cNvSpPr>
            <a:spLocks noGrp="1"/>
          </p:cNvSpPr>
          <p:nvPr>
            <p:ph type="dt" sz="half" idx="10"/>
          </p:nvPr>
        </p:nvSpPr>
        <p:spPr/>
        <p:txBody>
          <a:bodyPr/>
          <a:lstStyle/>
          <a:p>
            <a:fld id="{C0905E7C-FBCB-4579-B7F7-915C74052161}" type="datetimeFigureOut">
              <a:rPr lang="en-IN" smtClean="0"/>
              <a:t>07-02-2020</a:t>
            </a:fld>
            <a:endParaRPr lang="en-IN"/>
          </a:p>
        </p:txBody>
      </p:sp>
      <p:sp>
        <p:nvSpPr>
          <p:cNvPr id="5" name="Footer Placeholder 4">
            <a:extLst>
              <a:ext uri="{FF2B5EF4-FFF2-40B4-BE49-F238E27FC236}">
                <a16:creationId xmlns:a16="http://schemas.microsoft.com/office/drawing/2014/main" id="{4B2A6B21-ECAB-481A-9066-360B573BA4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128EDC-B8BB-41CF-A98F-A7C63BE3FD8C}"/>
              </a:ext>
            </a:extLst>
          </p:cNvPr>
          <p:cNvSpPr>
            <a:spLocks noGrp="1"/>
          </p:cNvSpPr>
          <p:nvPr>
            <p:ph type="sldNum" sz="quarter" idx="12"/>
          </p:nvPr>
        </p:nvSpPr>
        <p:spPr/>
        <p:txBody>
          <a:bodyPr/>
          <a:lstStyle/>
          <a:p>
            <a:fld id="{FF97BFF1-7461-4B11-B36D-60C8641FAF58}" type="slidenum">
              <a:rPr lang="en-IN" smtClean="0"/>
              <a:t>‹#›</a:t>
            </a:fld>
            <a:endParaRPr lang="en-IN"/>
          </a:p>
        </p:txBody>
      </p:sp>
    </p:spTree>
    <p:extLst>
      <p:ext uri="{BB962C8B-B14F-4D97-AF65-F5344CB8AC3E}">
        <p14:creationId xmlns:p14="http://schemas.microsoft.com/office/powerpoint/2010/main" val="1647556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563BC-62DF-4BCB-A9BE-2D5FD59E6E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DD61C0-61F2-48B1-93D9-E08982E2C5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8ABFF0-EC6A-46AF-A4B3-29609E2CE398}"/>
              </a:ext>
            </a:extLst>
          </p:cNvPr>
          <p:cNvSpPr>
            <a:spLocks noGrp="1"/>
          </p:cNvSpPr>
          <p:nvPr>
            <p:ph type="dt" sz="half" idx="10"/>
          </p:nvPr>
        </p:nvSpPr>
        <p:spPr/>
        <p:txBody>
          <a:bodyPr/>
          <a:lstStyle/>
          <a:p>
            <a:fld id="{C0905E7C-FBCB-4579-B7F7-915C74052161}" type="datetimeFigureOut">
              <a:rPr lang="en-IN" smtClean="0"/>
              <a:t>07-02-2020</a:t>
            </a:fld>
            <a:endParaRPr lang="en-IN"/>
          </a:p>
        </p:txBody>
      </p:sp>
      <p:sp>
        <p:nvSpPr>
          <p:cNvPr id="5" name="Footer Placeholder 4">
            <a:extLst>
              <a:ext uri="{FF2B5EF4-FFF2-40B4-BE49-F238E27FC236}">
                <a16:creationId xmlns:a16="http://schemas.microsoft.com/office/drawing/2014/main" id="{79663883-534E-49DF-BA29-0213DF9EFD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68275-74C6-4C5E-80BC-57151FA1FAB9}"/>
              </a:ext>
            </a:extLst>
          </p:cNvPr>
          <p:cNvSpPr>
            <a:spLocks noGrp="1"/>
          </p:cNvSpPr>
          <p:nvPr>
            <p:ph type="sldNum" sz="quarter" idx="12"/>
          </p:nvPr>
        </p:nvSpPr>
        <p:spPr/>
        <p:txBody>
          <a:bodyPr/>
          <a:lstStyle/>
          <a:p>
            <a:fld id="{FF97BFF1-7461-4B11-B36D-60C8641FAF58}" type="slidenum">
              <a:rPr lang="en-IN" smtClean="0"/>
              <a:t>‹#›</a:t>
            </a:fld>
            <a:endParaRPr lang="en-IN"/>
          </a:p>
        </p:txBody>
      </p:sp>
    </p:spTree>
    <p:extLst>
      <p:ext uri="{BB962C8B-B14F-4D97-AF65-F5344CB8AC3E}">
        <p14:creationId xmlns:p14="http://schemas.microsoft.com/office/powerpoint/2010/main" val="2077979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435B-1EDA-4E9B-8B7A-EDE9B80430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290FFC-A9A1-41E3-8A25-6423FD23C6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DEDA6F-6618-4AC8-9DC1-5B3A1F0EBE9E}"/>
              </a:ext>
            </a:extLst>
          </p:cNvPr>
          <p:cNvSpPr>
            <a:spLocks noGrp="1"/>
          </p:cNvSpPr>
          <p:nvPr>
            <p:ph type="dt" sz="half" idx="10"/>
          </p:nvPr>
        </p:nvSpPr>
        <p:spPr/>
        <p:txBody>
          <a:bodyPr/>
          <a:lstStyle/>
          <a:p>
            <a:fld id="{C0905E7C-FBCB-4579-B7F7-915C74052161}" type="datetimeFigureOut">
              <a:rPr lang="en-IN" smtClean="0"/>
              <a:t>07-02-2020</a:t>
            </a:fld>
            <a:endParaRPr lang="en-IN"/>
          </a:p>
        </p:txBody>
      </p:sp>
      <p:sp>
        <p:nvSpPr>
          <p:cNvPr id="5" name="Footer Placeholder 4">
            <a:extLst>
              <a:ext uri="{FF2B5EF4-FFF2-40B4-BE49-F238E27FC236}">
                <a16:creationId xmlns:a16="http://schemas.microsoft.com/office/drawing/2014/main" id="{2E015784-7D17-4E10-A293-C2937C6673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EB2993-9CDD-482C-8F0F-D4B64A819F94}"/>
              </a:ext>
            </a:extLst>
          </p:cNvPr>
          <p:cNvSpPr>
            <a:spLocks noGrp="1"/>
          </p:cNvSpPr>
          <p:nvPr>
            <p:ph type="sldNum" sz="quarter" idx="12"/>
          </p:nvPr>
        </p:nvSpPr>
        <p:spPr/>
        <p:txBody>
          <a:bodyPr/>
          <a:lstStyle/>
          <a:p>
            <a:fld id="{FF97BFF1-7461-4B11-B36D-60C8641FAF58}" type="slidenum">
              <a:rPr lang="en-IN" smtClean="0"/>
              <a:t>‹#›</a:t>
            </a:fld>
            <a:endParaRPr lang="en-IN"/>
          </a:p>
        </p:txBody>
      </p:sp>
    </p:spTree>
    <p:extLst>
      <p:ext uri="{BB962C8B-B14F-4D97-AF65-F5344CB8AC3E}">
        <p14:creationId xmlns:p14="http://schemas.microsoft.com/office/powerpoint/2010/main" val="3547288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1EE4-835F-4B89-AFA4-79E1880FAA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748B36-9617-46C4-B016-2346533F58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CEB99C-A4B2-4905-8E90-6E5512C265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931C08-6065-4C5F-A49F-415D38F622D2}"/>
              </a:ext>
            </a:extLst>
          </p:cNvPr>
          <p:cNvSpPr>
            <a:spLocks noGrp="1"/>
          </p:cNvSpPr>
          <p:nvPr>
            <p:ph type="dt" sz="half" idx="10"/>
          </p:nvPr>
        </p:nvSpPr>
        <p:spPr/>
        <p:txBody>
          <a:bodyPr/>
          <a:lstStyle/>
          <a:p>
            <a:fld id="{C0905E7C-FBCB-4579-B7F7-915C74052161}" type="datetimeFigureOut">
              <a:rPr lang="en-IN" smtClean="0"/>
              <a:t>07-02-2020</a:t>
            </a:fld>
            <a:endParaRPr lang="en-IN"/>
          </a:p>
        </p:txBody>
      </p:sp>
      <p:sp>
        <p:nvSpPr>
          <p:cNvPr id="6" name="Footer Placeholder 5">
            <a:extLst>
              <a:ext uri="{FF2B5EF4-FFF2-40B4-BE49-F238E27FC236}">
                <a16:creationId xmlns:a16="http://schemas.microsoft.com/office/drawing/2014/main" id="{E07D426B-F063-45E5-922B-CFAE656BE0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14878F-DA71-4D2B-84B8-FAD909F0AE68}"/>
              </a:ext>
            </a:extLst>
          </p:cNvPr>
          <p:cNvSpPr>
            <a:spLocks noGrp="1"/>
          </p:cNvSpPr>
          <p:nvPr>
            <p:ph type="sldNum" sz="quarter" idx="12"/>
          </p:nvPr>
        </p:nvSpPr>
        <p:spPr/>
        <p:txBody>
          <a:bodyPr/>
          <a:lstStyle/>
          <a:p>
            <a:fld id="{FF97BFF1-7461-4B11-B36D-60C8641FAF58}" type="slidenum">
              <a:rPr lang="en-IN" smtClean="0"/>
              <a:t>‹#›</a:t>
            </a:fld>
            <a:endParaRPr lang="en-IN"/>
          </a:p>
        </p:txBody>
      </p:sp>
    </p:spTree>
    <p:extLst>
      <p:ext uri="{BB962C8B-B14F-4D97-AF65-F5344CB8AC3E}">
        <p14:creationId xmlns:p14="http://schemas.microsoft.com/office/powerpoint/2010/main" val="4070597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74807-1DAB-4679-8BDB-D7A3D02938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B43A0D-89DC-4289-9F18-9F28529E56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855DD-E794-4529-9B16-78D1B4D741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A79160-C56E-4E5D-A2AC-8F9F714890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3878D2-4D9B-464F-8A33-26FA82704F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56884A-0621-4AF9-ADB5-3BB4268DEB16}"/>
              </a:ext>
            </a:extLst>
          </p:cNvPr>
          <p:cNvSpPr>
            <a:spLocks noGrp="1"/>
          </p:cNvSpPr>
          <p:nvPr>
            <p:ph type="dt" sz="half" idx="10"/>
          </p:nvPr>
        </p:nvSpPr>
        <p:spPr/>
        <p:txBody>
          <a:bodyPr/>
          <a:lstStyle/>
          <a:p>
            <a:fld id="{C0905E7C-FBCB-4579-B7F7-915C74052161}" type="datetimeFigureOut">
              <a:rPr lang="en-IN" smtClean="0"/>
              <a:t>07-02-2020</a:t>
            </a:fld>
            <a:endParaRPr lang="en-IN"/>
          </a:p>
        </p:txBody>
      </p:sp>
      <p:sp>
        <p:nvSpPr>
          <p:cNvPr id="8" name="Footer Placeholder 7">
            <a:extLst>
              <a:ext uri="{FF2B5EF4-FFF2-40B4-BE49-F238E27FC236}">
                <a16:creationId xmlns:a16="http://schemas.microsoft.com/office/drawing/2014/main" id="{AB27FC0C-49F1-43F8-ABFD-7DB2EAD459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55EC45-9C81-4DAF-9106-DD91933EC5CB}"/>
              </a:ext>
            </a:extLst>
          </p:cNvPr>
          <p:cNvSpPr>
            <a:spLocks noGrp="1"/>
          </p:cNvSpPr>
          <p:nvPr>
            <p:ph type="sldNum" sz="quarter" idx="12"/>
          </p:nvPr>
        </p:nvSpPr>
        <p:spPr/>
        <p:txBody>
          <a:bodyPr/>
          <a:lstStyle/>
          <a:p>
            <a:fld id="{FF97BFF1-7461-4B11-B36D-60C8641FAF58}" type="slidenum">
              <a:rPr lang="en-IN" smtClean="0"/>
              <a:t>‹#›</a:t>
            </a:fld>
            <a:endParaRPr lang="en-IN"/>
          </a:p>
        </p:txBody>
      </p:sp>
    </p:spTree>
    <p:extLst>
      <p:ext uri="{BB962C8B-B14F-4D97-AF65-F5344CB8AC3E}">
        <p14:creationId xmlns:p14="http://schemas.microsoft.com/office/powerpoint/2010/main" val="4161489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08E1E-47A8-4ADC-9C73-EC83265954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7B5AD4-9313-4A0D-82A3-BB61F21F1973}"/>
              </a:ext>
            </a:extLst>
          </p:cNvPr>
          <p:cNvSpPr>
            <a:spLocks noGrp="1"/>
          </p:cNvSpPr>
          <p:nvPr>
            <p:ph type="dt" sz="half" idx="10"/>
          </p:nvPr>
        </p:nvSpPr>
        <p:spPr/>
        <p:txBody>
          <a:bodyPr/>
          <a:lstStyle/>
          <a:p>
            <a:fld id="{C0905E7C-FBCB-4579-B7F7-915C74052161}" type="datetimeFigureOut">
              <a:rPr lang="en-IN" smtClean="0"/>
              <a:t>07-02-2020</a:t>
            </a:fld>
            <a:endParaRPr lang="en-IN"/>
          </a:p>
        </p:txBody>
      </p:sp>
      <p:sp>
        <p:nvSpPr>
          <p:cNvPr id="4" name="Footer Placeholder 3">
            <a:extLst>
              <a:ext uri="{FF2B5EF4-FFF2-40B4-BE49-F238E27FC236}">
                <a16:creationId xmlns:a16="http://schemas.microsoft.com/office/drawing/2014/main" id="{053EE988-901D-4AC8-924A-3657C37AF2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07D02A-4FDF-441B-B8C4-098475FDAFB9}"/>
              </a:ext>
            </a:extLst>
          </p:cNvPr>
          <p:cNvSpPr>
            <a:spLocks noGrp="1"/>
          </p:cNvSpPr>
          <p:nvPr>
            <p:ph type="sldNum" sz="quarter" idx="12"/>
          </p:nvPr>
        </p:nvSpPr>
        <p:spPr/>
        <p:txBody>
          <a:bodyPr/>
          <a:lstStyle/>
          <a:p>
            <a:fld id="{FF97BFF1-7461-4B11-B36D-60C8641FAF58}" type="slidenum">
              <a:rPr lang="en-IN" smtClean="0"/>
              <a:t>‹#›</a:t>
            </a:fld>
            <a:endParaRPr lang="en-IN"/>
          </a:p>
        </p:txBody>
      </p:sp>
    </p:spTree>
    <p:extLst>
      <p:ext uri="{BB962C8B-B14F-4D97-AF65-F5344CB8AC3E}">
        <p14:creationId xmlns:p14="http://schemas.microsoft.com/office/powerpoint/2010/main" val="2714841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C4CE1-43D3-413D-BCFA-3CFA5DC0AA1D}"/>
              </a:ext>
            </a:extLst>
          </p:cNvPr>
          <p:cNvSpPr>
            <a:spLocks noGrp="1"/>
          </p:cNvSpPr>
          <p:nvPr>
            <p:ph type="dt" sz="half" idx="10"/>
          </p:nvPr>
        </p:nvSpPr>
        <p:spPr/>
        <p:txBody>
          <a:bodyPr/>
          <a:lstStyle/>
          <a:p>
            <a:fld id="{C0905E7C-FBCB-4579-B7F7-915C74052161}" type="datetimeFigureOut">
              <a:rPr lang="en-IN" smtClean="0"/>
              <a:t>07-02-2020</a:t>
            </a:fld>
            <a:endParaRPr lang="en-IN"/>
          </a:p>
        </p:txBody>
      </p:sp>
      <p:sp>
        <p:nvSpPr>
          <p:cNvPr id="3" name="Footer Placeholder 2">
            <a:extLst>
              <a:ext uri="{FF2B5EF4-FFF2-40B4-BE49-F238E27FC236}">
                <a16:creationId xmlns:a16="http://schemas.microsoft.com/office/drawing/2014/main" id="{32D342CD-2B2C-478D-995E-DA8E123648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94433E-EE49-4289-96E9-FA6CEBE05815}"/>
              </a:ext>
            </a:extLst>
          </p:cNvPr>
          <p:cNvSpPr>
            <a:spLocks noGrp="1"/>
          </p:cNvSpPr>
          <p:nvPr>
            <p:ph type="sldNum" sz="quarter" idx="12"/>
          </p:nvPr>
        </p:nvSpPr>
        <p:spPr/>
        <p:txBody>
          <a:bodyPr/>
          <a:lstStyle/>
          <a:p>
            <a:fld id="{FF97BFF1-7461-4B11-B36D-60C8641FAF58}" type="slidenum">
              <a:rPr lang="en-IN" smtClean="0"/>
              <a:t>‹#›</a:t>
            </a:fld>
            <a:endParaRPr lang="en-IN"/>
          </a:p>
        </p:txBody>
      </p:sp>
    </p:spTree>
    <p:extLst>
      <p:ext uri="{BB962C8B-B14F-4D97-AF65-F5344CB8AC3E}">
        <p14:creationId xmlns:p14="http://schemas.microsoft.com/office/powerpoint/2010/main" val="3065570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D639-3803-45D2-8C55-E16103E3D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88F9E5-8D11-4759-97AC-2DD0FE7E2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109B92-AF34-4506-BF75-3C8C3BBDE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9138A8-78F4-475F-8B0F-CBE4080828F5}"/>
              </a:ext>
            </a:extLst>
          </p:cNvPr>
          <p:cNvSpPr>
            <a:spLocks noGrp="1"/>
          </p:cNvSpPr>
          <p:nvPr>
            <p:ph type="dt" sz="half" idx="10"/>
          </p:nvPr>
        </p:nvSpPr>
        <p:spPr/>
        <p:txBody>
          <a:bodyPr/>
          <a:lstStyle/>
          <a:p>
            <a:fld id="{C0905E7C-FBCB-4579-B7F7-915C74052161}" type="datetimeFigureOut">
              <a:rPr lang="en-IN" smtClean="0"/>
              <a:t>07-02-2020</a:t>
            </a:fld>
            <a:endParaRPr lang="en-IN"/>
          </a:p>
        </p:txBody>
      </p:sp>
      <p:sp>
        <p:nvSpPr>
          <p:cNvPr id="6" name="Footer Placeholder 5">
            <a:extLst>
              <a:ext uri="{FF2B5EF4-FFF2-40B4-BE49-F238E27FC236}">
                <a16:creationId xmlns:a16="http://schemas.microsoft.com/office/drawing/2014/main" id="{70A3F42D-8A6F-4CBE-8322-B1761E281C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9A87D9-E936-472C-9A5C-49E807C89852}"/>
              </a:ext>
            </a:extLst>
          </p:cNvPr>
          <p:cNvSpPr>
            <a:spLocks noGrp="1"/>
          </p:cNvSpPr>
          <p:nvPr>
            <p:ph type="sldNum" sz="quarter" idx="12"/>
          </p:nvPr>
        </p:nvSpPr>
        <p:spPr/>
        <p:txBody>
          <a:bodyPr/>
          <a:lstStyle/>
          <a:p>
            <a:fld id="{FF97BFF1-7461-4B11-B36D-60C8641FAF58}" type="slidenum">
              <a:rPr lang="en-IN" smtClean="0"/>
              <a:t>‹#›</a:t>
            </a:fld>
            <a:endParaRPr lang="en-IN"/>
          </a:p>
        </p:txBody>
      </p:sp>
    </p:spTree>
    <p:extLst>
      <p:ext uri="{BB962C8B-B14F-4D97-AF65-F5344CB8AC3E}">
        <p14:creationId xmlns:p14="http://schemas.microsoft.com/office/powerpoint/2010/main" val="2789776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8FFAE-D3A1-4611-B90A-0ED8961665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61163A-6529-4170-BD65-EDFF8A7478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1E10A29-FF10-4431-BBCA-E0E9CD7397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70E935-E98C-4759-8817-92D3B4718D2E}"/>
              </a:ext>
            </a:extLst>
          </p:cNvPr>
          <p:cNvSpPr>
            <a:spLocks noGrp="1"/>
          </p:cNvSpPr>
          <p:nvPr>
            <p:ph type="dt" sz="half" idx="10"/>
          </p:nvPr>
        </p:nvSpPr>
        <p:spPr/>
        <p:txBody>
          <a:bodyPr/>
          <a:lstStyle/>
          <a:p>
            <a:fld id="{C0905E7C-FBCB-4579-B7F7-915C74052161}" type="datetimeFigureOut">
              <a:rPr lang="en-IN" smtClean="0"/>
              <a:t>07-02-2020</a:t>
            </a:fld>
            <a:endParaRPr lang="en-IN"/>
          </a:p>
        </p:txBody>
      </p:sp>
      <p:sp>
        <p:nvSpPr>
          <p:cNvPr id="6" name="Footer Placeholder 5">
            <a:extLst>
              <a:ext uri="{FF2B5EF4-FFF2-40B4-BE49-F238E27FC236}">
                <a16:creationId xmlns:a16="http://schemas.microsoft.com/office/drawing/2014/main" id="{05EAB829-4379-4D57-98F2-F64CE321AE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F764CA-EA3F-4575-BA41-B992CC89BFF1}"/>
              </a:ext>
            </a:extLst>
          </p:cNvPr>
          <p:cNvSpPr>
            <a:spLocks noGrp="1"/>
          </p:cNvSpPr>
          <p:nvPr>
            <p:ph type="sldNum" sz="quarter" idx="12"/>
          </p:nvPr>
        </p:nvSpPr>
        <p:spPr/>
        <p:txBody>
          <a:bodyPr/>
          <a:lstStyle/>
          <a:p>
            <a:fld id="{FF97BFF1-7461-4B11-B36D-60C8641FAF58}" type="slidenum">
              <a:rPr lang="en-IN" smtClean="0"/>
              <a:t>‹#›</a:t>
            </a:fld>
            <a:endParaRPr lang="en-IN"/>
          </a:p>
        </p:txBody>
      </p:sp>
    </p:spTree>
    <p:extLst>
      <p:ext uri="{BB962C8B-B14F-4D97-AF65-F5344CB8AC3E}">
        <p14:creationId xmlns:p14="http://schemas.microsoft.com/office/powerpoint/2010/main" val="2420884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BB16BB-9741-46BA-8789-36BDF986A8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FCCE8A-3EF8-4519-AA3A-2D8F5F05A1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ADBB3D-746C-4E98-90B5-50B5A2EE18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05E7C-FBCB-4579-B7F7-915C74052161}" type="datetimeFigureOut">
              <a:rPr lang="en-IN" smtClean="0"/>
              <a:t>07-02-2020</a:t>
            </a:fld>
            <a:endParaRPr lang="en-IN"/>
          </a:p>
        </p:txBody>
      </p:sp>
      <p:sp>
        <p:nvSpPr>
          <p:cNvPr id="5" name="Footer Placeholder 4">
            <a:extLst>
              <a:ext uri="{FF2B5EF4-FFF2-40B4-BE49-F238E27FC236}">
                <a16:creationId xmlns:a16="http://schemas.microsoft.com/office/drawing/2014/main" id="{B87402C3-7B7B-4BF9-839C-D4E12A5686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986EBCF-8763-4D94-AF2E-EA38EF8128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7BFF1-7461-4B11-B36D-60C8641FAF58}" type="slidenum">
              <a:rPr lang="en-IN" smtClean="0"/>
              <a:t>‹#›</a:t>
            </a:fld>
            <a:endParaRPr lang="en-IN"/>
          </a:p>
        </p:txBody>
      </p:sp>
    </p:spTree>
    <p:extLst>
      <p:ext uri="{BB962C8B-B14F-4D97-AF65-F5344CB8AC3E}">
        <p14:creationId xmlns:p14="http://schemas.microsoft.com/office/powerpoint/2010/main" val="1599066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18" Type="http://schemas.openxmlformats.org/officeDocument/2006/relationships/image" Target="../media/image13.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svg"/><Relationship Id="rId17" Type="http://schemas.openxmlformats.org/officeDocument/2006/relationships/image" Target="../media/image12.png"/><Relationship Id="rId2" Type="http://schemas.openxmlformats.org/officeDocument/2006/relationships/image" Target="../media/image2.png"/><Relationship Id="rId16" Type="http://schemas.openxmlformats.org/officeDocument/2006/relationships/image" Target="../media/image11.sv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png"/><Relationship Id="rId5" Type="http://schemas.openxmlformats.org/officeDocument/2006/relationships/diagramQuickStyle" Target="../diagrams/quickStyle1.xml"/><Relationship Id="rId15" Type="http://schemas.openxmlformats.org/officeDocument/2006/relationships/image" Target="../media/image10.png"/><Relationship Id="rId10" Type="http://schemas.openxmlformats.org/officeDocument/2006/relationships/image" Target="../media/image5.svg"/><Relationship Id="rId4" Type="http://schemas.openxmlformats.org/officeDocument/2006/relationships/diagramLayout" Target="../diagrams/layout1.xml"/><Relationship Id="rId9" Type="http://schemas.openxmlformats.org/officeDocument/2006/relationships/image" Target="../media/image4.png"/><Relationship Id="rId14" Type="http://schemas.openxmlformats.org/officeDocument/2006/relationships/image" Target="../media/image9.sv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2C6DC8F-8DE3-4514-B07C-204BB80D19C5}"/>
              </a:ext>
            </a:extLst>
          </p:cNvPr>
          <p:cNvSpPr>
            <a:spLocks noGrp="1"/>
          </p:cNvSpPr>
          <p:nvPr>
            <p:ph type="ctrTitle"/>
          </p:nvPr>
        </p:nvSpPr>
        <p:spPr>
          <a:xfrm>
            <a:off x="3045368" y="2043663"/>
            <a:ext cx="6105194" cy="2031055"/>
          </a:xfrm>
        </p:spPr>
        <p:txBody>
          <a:bodyPr>
            <a:normAutofit/>
          </a:bodyPr>
          <a:lstStyle/>
          <a:p>
            <a:r>
              <a:rPr lang="en-IN" b="1">
                <a:solidFill>
                  <a:srgbClr val="FFFFFF"/>
                </a:solidFill>
              </a:rPr>
              <a:t>Optical character recognition(</a:t>
            </a:r>
            <a:r>
              <a:rPr lang="en-US" b="1">
                <a:solidFill>
                  <a:srgbClr val="FFFFFF"/>
                </a:solidFill>
              </a:rPr>
              <a:t>OCR)</a:t>
            </a:r>
            <a:endParaRPr lang="en-IN" b="1">
              <a:solidFill>
                <a:srgbClr val="FFFFFF"/>
              </a:solidFill>
            </a:endParaRPr>
          </a:p>
        </p:txBody>
      </p:sp>
      <p:sp>
        <p:nvSpPr>
          <p:cNvPr id="3" name="Subtitle 2">
            <a:extLst>
              <a:ext uri="{FF2B5EF4-FFF2-40B4-BE49-F238E27FC236}">
                <a16:creationId xmlns:a16="http://schemas.microsoft.com/office/drawing/2014/main" id="{E640C670-075B-4E77-AD9E-479EE779DBC8}"/>
              </a:ext>
            </a:extLst>
          </p:cNvPr>
          <p:cNvSpPr>
            <a:spLocks noGrp="1"/>
          </p:cNvSpPr>
          <p:nvPr>
            <p:ph type="subTitle" idx="1"/>
          </p:nvPr>
        </p:nvSpPr>
        <p:spPr>
          <a:xfrm>
            <a:off x="3045368" y="4074718"/>
            <a:ext cx="6105194" cy="682079"/>
          </a:xfrm>
        </p:spPr>
        <p:txBody>
          <a:bodyPr>
            <a:normAutofit/>
          </a:bodyPr>
          <a:lstStyle/>
          <a:p>
            <a:endParaRPr lang="en-IN">
              <a:solidFill>
                <a:srgbClr val="FFFFFF"/>
              </a:solidFill>
            </a:endParaRPr>
          </a:p>
        </p:txBody>
      </p:sp>
    </p:spTree>
    <p:extLst>
      <p:ext uri="{BB962C8B-B14F-4D97-AF65-F5344CB8AC3E}">
        <p14:creationId xmlns:p14="http://schemas.microsoft.com/office/powerpoint/2010/main" val="2192765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4DCBDA0-E687-4356-BDD4-C0ED7052E86F}"/>
              </a:ext>
            </a:extLst>
          </p:cNvPr>
          <p:cNvSpPr>
            <a:spLocks noGrp="1"/>
          </p:cNvSpPr>
          <p:nvPr>
            <p:ph type="title"/>
          </p:nvPr>
        </p:nvSpPr>
        <p:spPr>
          <a:xfrm>
            <a:off x="1179226" y="826680"/>
            <a:ext cx="9833548" cy="1325563"/>
          </a:xfrm>
        </p:spPr>
        <p:txBody>
          <a:bodyPr>
            <a:normAutofit/>
          </a:bodyPr>
          <a:lstStyle/>
          <a:p>
            <a:pPr algn="ctr"/>
            <a:r>
              <a:rPr lang="en-US" sz="4000" b="1" dirty="0">
                <a:solidFill>
                  <a:srgbClr val="FFFFFF"/>
                </a:solidFill>
              </a:rPr>
              <a:t>Thresholding</a:t>
            </a:r>
            <a:endParaRPr lang="en-IN" sz="4000" b="1" dirty="0">
              <a:solidFill>
                <a:srgbClr val="FFFFFF"/>
              </a:solidFill>
            </a:endParaRPr>
          </a:p>
        </p:txBody>
      </p:sp>
      <p:sp>
        <p:nvSpPr>
          <p:cNvPr id="3" name="Content Placeholder 2">
            <a:extLst>
              <a:ext uri="{FF2B5EF4-FFF2-40B4-BE49-F238E27FC236}">
                <a16:creationId xmlns:a16="http://schemas.microsoft.com/office/drawing/2014/main" id="{03D702F2-454F-4E06-B530-517ADE095046}"/>
              </a:ext>
            </a:extLst>
          </p:cNvPr>
          <p:cNvSpPr>
            <a:spLocks noGrp="1"/>
          </p:cNvSpPr>
          <p:nvPr>
            <p:ph idx="1"/>
          </p:nvPr>
        </p:nvSpPr>
        <p:spPr>
          <a:xfrm>
            <a:off x="787791" y="3092970"/>
            <a:ext cx="5894363" cy="3406304"/>
          </a:xfrm>
        </p:spPr>
        <p:txBody>
          <a:bodyPr>
            <a:normAutofit fontScale="92500" lnSpcReduction="10000"/>
          </a:bodyPr>
          <a:lstStyle/>
          <a:p>
            <a:pPr lvl="0" algn="just"/>
            <a:r>
              <a:rPr lang="en-US" b="1" dirty="0"/>
              <a:t>Thresholding</a:t>
            </a:r>
            <a:r>
              <a:rPr lang="en-US" dirty="0"/>
              <a:t> is a basic method for image segmentation, used to separate regions of objects from the background. The simplest form of thresholding compares each pixel intensity value with a determined threshold value. </a:t>
            </a:r>
            <a:endParaRPr lang="en-IN" dirty="0"/>
          </a:p>
          <a:p>
            <a:pPr lvl="0" algn="just"/>
            <a:r>
              <a:rPr lang="en-US" dirty="0"/>
              <a:t>Each pixel below a specific threshold limit is assigned a value like “black” or “white” respectively, if the pixel intensity is above the threshold limit. </a:t>
            </a:r>
            <a:endParaRPr lang="en-IN" dirty="0"/>
          </a:p>
        </p:txBody>
      </p:sp>
      <p:pic>
        <p:nvPicPr>
          <p:cNvPr id="7" name="Picture 6" descr="A close up of text on a white surface&#10;&#10;Description automatically generated">
            <a:extLst>
              <a:ext uri="{FF2B5EF4-FFF2-40B4-BE49-F238E27FC236}">
                <a16:creationId xmlns:a16="http://schemas.microsoft.com/office/drawing/2014/main" id="{2867CCE8-6F27-4B47-825E-EB701457E784}"/>
              </a:ext>
            </a:extLst>
          </p:cNvPr>
          <p:cNvPicPr/>
          <p:nvPr/>
        </p:nvPicPr>
        <p:blipFill>
          <a:blip r:embed="rId3"/>
          <a:stretch>
            <a:fillRect/>
          </a:stretch>
        </p:blipFill>
        <p:spPr>
          <a:xfrm>
            <a:off x="8025154" y="2690314"/>
            <a:ext cx="2823845" cy="1914737"/>
          </a:xfrm>
          <a:prstGeom prst="rect">
            <a:avLst/>
          </a:prstGeom>
        </p:spPr>
      </p:pic>
      <p:pic>
        <p:nvPicPr>
          <p:cNvPr id="9" name="Picture 8" descr="A black and silver text on a white surface&#10;&#10;Description automatically generated">
            <a:extLst>
              <a:ext uri="{FF2B5EF4-FFF2-40B4-BE49-F238E27FC236}">
                <a16:creationId xmlns:a16="http://schemas.microsoft.com/office/drawing/2014/main" id="{FAA9852C-5B59-4E64-8986-401F13E8F0CC}"/>
              </a:ext>
            </a:extLst>
          </p:cNvPr>
          <p:cNvPicPr/>
          <p:nvPr/>
        </p:nvPicPr>
        <p:blipFill>
          <a:blip r:embed="rId4"/>
          <a:stretch>
            <a:fillRect/>
          </a:stretch>
        </p:blipFill>
        <p:spPr>
          <a:xfrm>
            <a:off x="7025640" y="4959986"/>
            <a:ext cx="5166360" cy="1738270"/>
          </a:xfrm>
          <a:prstGeom prst="rect">
            <a:avLst/>
          </a:prstGeom>
        </p:spPr>
      </p:pic>
    </p:spTree>
    <p:extLst>
      <p:ext uri="{BB962C8B-B14F-4D97-AF65-F5344CB8AC3E}">
        <p14:creationId xmlns:p14="http://schemas.microsoft.com/office/powerpoint/2010/main" val="1239376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2DF7AE1-5AEE-47A4-8CA9-7596F5FF8AA6}"/>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Different Threshold Techniques</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6501A39D-E4B9-40C6-9446-49B2DC949215}"/>
              </a:ext>
            </a:extLst>
          </p:cNvPr>
          <p:cNvGraphicFramePr>
            <a:graphicFrameLocks noGrp="1"/>
          </p:cNvGraphicFramePr>
          <p:nvPr>
            <p:ph idx="1"/>
            <p:extLst>
              <p:ext uri="{D42A27DB-BD31-4B8C-83A1-F6EECF244321}">
                <p14:modId xmlns:p14="http://schemas.microsoft.com/office/powerpoint/2010/main" val="3531428437"/>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6595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EFB1B39-6619-4339-BFFB-AB2034EDDA54}"/>
              </a:ext>
            </a:extLst>
          </p:cNvPr>
          <p:cNvSpPr>
            <a:spLocks noGrp="1"/>
          </p:cNvSpPr>
          <p:nvPr>
            <p:ph type="title"/>
          </p:nvPr>
        </p:nvSpPr>
        <p:spPr>
          <a:xfrm>
            <a:off x="1179226" y="826680"/>
            <a:ext cx="9833548" cy="1325563"/>
          </a:xfrm>
        </p:spPr>
        <p:txBody>
          <a:bodyPr>
            <a:normAutofit/>
          </a:bodyPr>
          <a:lstStyle/>
          <a:p>
            <a:pPr algn="ctr"/>
            <a:r>
              <a:rPr lang="en-US" sz="4000" b="1" dirty="0">
                <a:solidFill>
                  <a:srgbClr val="FFFFFF"/>
                </a:solidFill>
              </a:rPr>
              <a:t>Dilation and Erosion</a:t>
            </a:r>
            <a:endParaRPr lang="en-IN" sz="4000" b="1" dirty="0">
              <a:solidFill>
                <a:srgbClr val="FFFFFF"/>
              </a:solidFill>
            </a:endParaRPr>
          </a:p>
        </p:txBody>
      </p:sp>
      <p:sp>
        <p:nvSpPr>
          <p:cNvPr id="3" name="Content Placeholder 2">
            <a:extLst>
              <a:ext uri="{FF2B5EF4-FFF2-40B4-BE49-F238E27FC236}">
                <a16:creationId xmlns:a16="http://schemas.microsoft.com/office/drawing/2014/main" id="{290F1D36-7DFF-49C0-B73B-3C3D4718ABDC}"/>
              </a:ext>
            </a:extLst>
          </p:cNvPr>
          <p:cNvSpPr>
            <a:spLocks noGrp="1"/>
          </p:cNvSpPr>
          <p:nvPr>
            <p:ph idx="1"/>
          </p:nvPr>
        </p:nvSpPr>
        <p:spPr>
          <a:xfrm>
            <a:off x="1179226" y="3092970"/>
            <a:ext cx="9833548" cy="2693976"/>
          </a:xfrm>
        </p:spPr>
        <p:txBody>
          <a:bodyPr>
            <a:normAutofit/>
          </a:bodyPr>
          <a:lstStyle/>
          <a:p>
            <a:r>
              <a:rPr lang="en-US" sz="2000" b="1">
                <a:solidFill>
                  <a:srgbClr val="000000"/>
                </a:solidFill>
              </a:rPr>
              <a:t>Erosion</a:t>
            </a:r>
            <a:r>
              <a:rPr lang="en-US" sz="2000">
                <a:solidFill>
                  <a:srgbClr val="000000"/>
                </a:solidFill>
              </a:rPr>
              <a:t>: In the Erosion, it erodes away the boundaries of foreground objects. It is used to remove small white noises from the images</a:t>
            </a:r>
          </a:p>
          <a:p>
            <a:r>
              <a:rPr lang="en-US" sz="2000" b="1">
                <a:solidFill>
                  <a:srgbClr val="000000"/>
                </a:solidFill>
              </a:rPr>
              <a:t>Dilation</a:t>
            </a:r>
            <a:r>
              <a:rPr lang="en-US" sz="2000">
                <a:solidFill>
                  <a:srgbClr val="000000"/>
                </a:solidFill>
              </a:rPr>
              <a:t> : It increases the white region in the image or size of foreground object increases</a:t>
            </a:r>
          </a:p>
          <a:p>
            <a:endParaRPr lang="en-IN" sz="2000">
              <a:solidFill>
                <a:srgbClr val="000000"/>
              </a:solidFill>
            </a:endParaRPr>
          </a:p>
        </p:txBody>
      </p:sp>
      <p:sp>
        <p:nvSpPr>
          <p:cNvPr id="6" name="TextBox 5">
            <a:extLst>
              <a:ext uri="{FF2B5EF4-FFF2-40B4-BE49-F238E27FC236}">
                <a16:creationId xmlns:a16="http://schemas.microsoft.com/office/drawing/2014/main" id="{7F567490-9A4C-4F99-8722-A25B926CE2AE}"/>
              </a:ext>
            </a:extLst>
          </p:cNvPr>
          <p:cNvSpPr txBox="1"/>
          <p:nvPr/>
        </p:nvSpPr>
        <p:spPr>
          <a:xfrm>
            <a:off x="9487486" y="4175761"/>
            <a:ext cx="1561514" cy="369332"/>
          </a:xfrm>
          <a:prstGeom prst="rect">
            <a:avLst/>
          </a:prstGeom>
          <a:noFill/>
        </p:spPr>
        <p:txBody>
          <a:bodyPr wrap="square" rtlCol="0">
            <a:spAutoFit/>
          </a:bodyPr>
          <a:lstStyle/>
          <a:p>
            <a:pPr algn="ctr">
              <a:spcAft>
                <a:spcPts val="600"/>
              </a:spcAft>
            </a:pPr>
            <a:r>
              <a:rPr lang="en-US" b="1" dirty="0"/>
              <a:t>Dilation</a:t>
            </a:r>
            <a:endParaRPr lang="en-IN" b="1" dirty="0"/>
          </a:p>
        </p:txBody>
      </p:sp>
      <p:sp>
        <p:nvSpPr>
          <p:cNvPr id="8" name="TextBox 7">
            <a:extLst>
              <a:ext uri="{FF2B5EF4-FFF2-40B4-BE49-F238E27FC236}">
                <a16:creationId xmlns:a16="http://schemas.microsoft.com/office/drawing/2014/main" id="{3689F52D-49AD-4655-BC97-78F635CCAE0C}"/>
              </a:ext>
            </a:extLst>
          </p:cNvPr>
          <p:cNvSpPr txBox="1"/>
          <p:nvPr/>
        </p:nvSpPr>
        <p:spPr>
          <a:xfrm>
            <a:off x="1362222" y="4175761"/>
            <a:ext cx="1561514" cy="369332"/>
          </a:xfrm>
          <a:prstGeom prst="rect">
            <a:avLst/>
          </a:prstGeom>
          <a:noFill/>
        </p:spPr>
        <p:txBody>
          <a:bodyPr wrap="square" rtlCol="0">
            <a:spAutoFit/>
          </a:bodyPr>
          <a:lstStyle/>
          <a:p>
            <a:pPr algn="ctr">
              <a:spcAft>
                <a:spcPts val="600"/>
              </a:spcAft>
            </a:pPr>
            <a:r>
              <a:rPr lang="en-US" b="1" dirty="0"/>
              <a:t>Original</a:t>
            </a:r>
            <a:endParaRPr lang="en-IN" b="1" dirty="0"/>
          </a:p>
        </p:txBody>
      </p:sp>
      <p:sp>
        <p:nvSpPr>
          <p:cNvPr id="9" name="TextBox 8">
            <a:extLst>
              <a:ext uri="{FF2B5EF4-FFF2-40B4-BE49-F238E27FC236}">
                <a16:creationId xmlns:a16="http://schemas.microsoft.com/office/drawing/2014/main" id="{A1EF8494-ED0B-4C76-A350-30F059A326FB}"/>
              </a:ext>
            </a:extLst>
          </p:cNvPr>
          <p:cNvSpPr txBox="1"/>
          <p:nvPr/>
        </p:nvSpPr>
        <p:spPr>
          <a:xfrm>
            <a:off x="5315091" y="4175761"/>
            <a:ext cx="1561514" cy="369332"/>
          </a:xfrm>
          <a:prstGeom prst="rect">
            <a:avLst/>
          </a:prstGeom>
          <a:noFill/>
        </p:spPr>
        <p:txBody>
          <a:bodyPr wrap="square" rtlCol="0">
            <a:spAutoFit/>
          </a:bodyPr>
          <a:lstStyle/>
          <a:p>
            <a:pPr algn="ctr">
              <a:spcAft>
                <a:spcPts val="600"/>
              </a:spcAft>
            </a:pPr>
            <a:r>
              <a:rPr lang="en-US" b="1" dirty="0"/>
              <a:t>Erosion</a:t>
            </a:r>
            <a:endParaRPr lang="en-IN" b="1" dirty="0"/>
          </a:p>
        </p:txBody>
      </p:sp>
      <p:pic>
        <p:nvPicPr>
          <p:cNvPr id="7" name="Picture 6">
            <a:extLst>
              <a:ext uri="{FF2B5EF4-FFF2-40B4-BE49-F238E27FC236}">
                <a16:creationId xmlns:a16="http://schemas.microsoft.com/office/drawing/2014/main" id="{F19F2F6A-F825-47F9-ACCD-624C47C237CB}"/>
              </a:ext>
            </a:extLst>
          </p:cNvPr>
          <p:cNvPicPr>
            <a:picLocks noChangeAspect="1"/>
          </p:cNvPicPr>
          <p:nvPr/>
        </p:nvPicPr>
        <p:blipFill>
          <a:blip r:embed="rId3"/>
          <a:stretch>
            <a:fillRect/>
          </a:stretch>
        </p:blipFill>
        <p:spPr>
          <a:xfrm>
            <a:off x="9734797" y="4831592"/>
            <a:ext cx="1066892" cy="1426588"/>
          </a:xfrm>
          <a:prstGeom prst="rect">
            <a:avLst/>
          </a:prstGeom>
        </p:spPr>
      </p:pic>
      <p:pic>
        <p:nvPicPr>
          <p:cNvPr id="10" name="Picture 9">
            <a:extLst>
              <a:ext uri="{FF2B5EF4-FFF2-40B4-BE49-F238E27FC236}">
                <a16:creationId xmlns:a16="http://schemas.microsoft.com/office/drawing/2014/main" id="{DC4DC88E-FCD2-4038-8585-E0C853B1887B}"/>
              </a:ext>
            </a:extLst>
          </p:cNvPr>
          <p:cNvPicPr>
            <a:picLocks noChangeAspect="1"/>
          </p:cNvPicPr>
          <p:nvPr/>
        </p:nvPicPr>
        <p:blipFill>
          <a:blip r:embed="rId4"/>
          <a:stretch>
            <a:fillRect/>
          </a:stretch>
        </p:blipFill>
        <p:spPr>
          <a:xfrm>
            <a:off x="5658097" y="4831592"/>
            <a:ext cx="1066892" cy="1426588"/>
          </a:xfrm>
          <a:prstGeom prst="rect">
            <a:avLst/>
          </a:prstGeom>
        </p:spPr>
      </p:pic>
      <p:pic>
        <p:nvPicPr>
          <p:cNvPr id="11" name="Picture 10">
            <a:extLst>
              <a:ext uri="{FF2B5EF4-FFF2-40B4-BE49-F238E27FC236}">
                <a16:creationId xmlns:a16="http://schemas.microsoft.com/office/drawing/2014/main" id="{DD999724-B063-490F-990C-990D14F93EDC}"/>
              </a:ext>
            </a:extLst>
          </p:cNvPr>
          <p:cNvPicPr>
            <a:picLocks noChangeAspect="1"/>
          </p:cNvPicPr>
          <p:nvPr/>
        </p:nvPicPr>
        <p:blipFill>
          <a:blip r:embed="rId5"/>
          <a:stretch>
            <a:fillRect/>
          </a:stretch>
        </p:blipFill>
        <p:spPr>
          <a:xfrm>
            <a:off x="1637564" y="4831592"/>
            <a:ext cx="1066892" cy="1426588"/>
          </a:xfrm>
          <a:prstGeom prst="rect">
            <a:avLst/>
          </a:prstGeom>
        </p:spPr>
      </p:pic>
    </p:spTree>
    <p:extLst>
      <p:ext uri="{BB962C8B-B14F-4D97-AF65-F5344CB8AC3E}">
        <p14:creationId xmlns:p14="http://schemas.microsoft.com/office/powerpoint/2010/main" val="1316862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DE9FF79D-F5C3-4920-AC28-BC7B8A2120EC}"/>
              </a:ext>
            </a:extLst>
          </p:cNvPr>
          <p:cNvSpPr txBox="1"/>
          <p:nvPr/>
        </p:nvSpPr>
        <p:spPr>
          <a:xfrm>
            <a:off x="1179226" y="826680"/>
            <a:ext cx="9833548"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kern="1200" dirty="0">
                <a:solidFill>
                  <a:srgbClr val="FFFFFF"/>
                </a:solidFill>
                <a:latin typeface="+mj-lt"/>
                <a:ea typeface="+mj-ea"/>
                <a:cs typeface="+mj-cs"/>
              </a:rPr>
              <a:t>Dilation and Erosion</a:t>
            </a:r>
            <a:endParaRPr lang="en-US" sz="40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A404FDF5-1A71-4565-ACAD-3DE5FD7D44BF}"/>
              </a:ext>
            </a:extLst>
          </p:cNvPr>
          <p:cNvSpPr>
            <a:spLocks noGrp="1"/>
          </p:cNvSpPr>
          <p:nvPr>
            <p:ph idx="1"/>
          </p:nvPr>
        </p:nvSpPr>
        <p:spPr>
          <a:xfrm>
            <a:off x="1179226" y="3092970"/>
            <a:ext cx="4475986" cy="2693976"/>
          </a:xfrm>
        </p:spPr>
        <p:txBody>
          <a:bodyPr vert="horz" lIns="91440" tIns="45720" rIns="91440" bIns="45720" rtlCol="0">
            <a:noAutofit/>
          </a:bodyPr>
          <a:lstStyle/>
          <a:p>
            <a:endParaRPr lang="en-US" sz="1600" b="1" u="sng" dirty="0">
              <a:solidFill>
                <a:srgbClr val="000000"/>
              </a:solidFill>
            </a:endParaRPr>
          </a:p>
          <a:p>
            <a:r>
              <a:rPr lang="en-US" sz="1600" b="1" u="sng" dirty="0">
                <a:solidFill>
                  <a:srgbClr val="000000"/>
                </a:solidFill>
              </a:rPr>
              <a:t>OPENING</a:t>
            </a:r>
            <a:r>
              <a:rPr lang="en-US" sz="1600" dirty="0">
                <a:solidFill>
                  <a:srgbClr val="000000"/>
                </a:solidFill>
              </a:rPr>
              <a:t> : Opening is just another name of erosion followed by dilation. It is useful in removing noise. Here we use the function, cv2.morphologyEx()</a:t>
            </a:r>
          </a:p>
          <a:p>
            <a:endParaRPr lang="en-US" sz="1600" dirty="0">
              <a:solidFill>
                <a:srgbClr val="000000"/>
              </a:solidFill>
            </a:endParaRPr>
          </a:p>
          <a:p>
            <a:endParaRPr lang="en-US" sz="1600" dirty="0">
              <a:solidFill>
                <a:srgbClr val="000000"/>
              </a:solidFill>
            </a:endParaRPr>
          </a:p>
          <a:p>
            <a:pPr marL="0"/>
            <a:endParaRPr lang="en-US" sz="1600" dirty="0">
              <a:solidFill>
                <a:srgbClr val="000000"/>
              </a:solidFill>
            </a:endParaRPr>
          </a:p>
          <a:p>
            <a:r>
              <a:rPr lang="en-US" sz="1600" b="1" u="sng" dirty="0">
                <a:solidFill>
                  <a:srgbClr val="000000"/>
                </a:solidFill>
              </a:rPr>
              <a:t>CLOSING</a:t>
            </a:r>
            <a:r>
              <a:rPr lang="en-US" sz="1600" dirty="0">
                <a:solidFill>
                  <a:srgbClr val="000000"/>
                </a:solidFill>
              </a:rPr>
              <a:t> : Closing is reverse of Opening, Dilation followed by Erosion. It is useful in closing small holes inside the foreground objects, or small black points on the object.</a:t>
            </a:r>
          </a:p>
        </p:txBody>
      </p:sp>
      <p:pic>
        <p:nvPicPr>
          <p:cNvPr id="13" name="Picture 12">
            <a:extLst>
              <a:ext uri="{FF2B5EF4-FFF2-40B4-BE49-F238E27FC236}">
                <a16:creationId xmlns:a16="http://schemas.microsoft.com/office/drawing/2014/main" id="{7BA83A01-4074-475D-B2C1-993E07DC5732}"/>
              </a:ext>
            </a:extLst>
          </p:cNvPr>
          <p:cNvPicPr/>
          <p:nvPr/>
        </p:nvPicPr>
        <p:blipFill>
          <a:blip r:embed="rId3"/>
          <a:stretch>
            <a:fillRect/>
          </a:stretch>
        </p:blipFill>
        <p:spPr>
          <a:xfrm>
            <a:off x="7565145" y="2732162"/>
            <a:ext cx="3026410" cy="16969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a:extLst>
              <a:ext uri="{FF2B5EF4-FFF2-40B4-BE49-F238E27FC236}">
                <a16:creationId xmlns:a16="http://schemas.microsoft.com/office/drawing/2014/main" id="{879D5D52-CFF1-4623-AA47-AFCF53561FA7}"/>
              </a:ext>
            </a:extLst>
          </p:cNvPr>
          <p:cNvPicPr/>
          <p:nvPr/>
        </p:nvPicPr>
        <p:blipFill>
          <a:blip r:embed="rId4"/>
          <a:stretch>
            <a:fillRect/>
          </a:stretch>
        </p:blipFill>
        <p:spPr>
          <a:xfrm>
            <a:off x="7565145" y="4636887"/>
            <a:ext cx="3026410" cy="2026285"/>
          </a:xfrm>
          <a:prstGeom prst="rect">
            <a:avLst/>
          </a:prstGeom>
          <a:effectLst/>
        </p:spPr>
      </p:pic>
    </p:spTree>
    <p:extLst>
      <p:ext uri="{BB962C8B-B14F-4D97-AF65-F5344CB8AC3E}">
        <p14:creationId xmlns:p14="http://schemas.microsoft.com/office/powerpoint/2010/main" val="892209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8CB8527-034F-4066-9652-8D59241C0A72}"/>
              </a:ext>
            </a:extLst>
          </p:cNvPr>
          <p:cNvSpPr>
            <a:spLocks noGrp="1"/>
          </p:cNvSpPr>
          <p:nvPr>
            <p:ph type="title"/>
          </p:nvPr>
        </p:nvSpPr>
        <p:spPr>
          <a:xfrm>
            <a:off x="1179226" y="826680"/>
            <a:ext cx="9833548" cy="1325563"/>
          </a:xfrm>
        </p:spPr>
        <p:txBody>
          <a:bodyPr>
            <a:normAutofit/>
          </a:bodyPr>
          <a:lstStyle/>
          <a:p>
            <a:pPr algn="ctr"/>
            <a:r>
              <a:rPr lang="en-US" sz="4000" b="1" dirty="0">
                <a:solidFill>
                  <a:srgbClr val="FFFFFF"/>
                </a:solidFill>
              </a:rPr>
              <a:t>Skew Correction</a:t>
            </a:r>
            <a:endParaRPr lang="en-IN" sz="4000" b="1" dirty="0">
              <a:solidFill>
                <a:srgbClr val="FFFFFF"/>
              </a:solidFill>
            </a:endParaRPr>
          </a:p>
        </p:txBody>
      </p:sp>
      <p:sp>
        <p:nvSpPr>
          <p:cNvPr id="3" name="Content Placeholder 2">
            <a:extLst>
              <a:ext uri="{FF2B5EF4-FFF2-40B4-BE49-F238E27FC236}">
                <a16:creationId xmlns:a16="http://schemas.microsoft.com/office/drawing/2014/main" id="{51AFE606-150E-4B1B-9D2B-165BB8738F72}"/>
              </a:ext>
            </a:extLst>
          </p:cNvPr>
          <p:cNvSpPr>
            <a:spLocks noGrp="1"/>
          </p:cNvSpPr>
          <p:nvPr>
            <p:ph idx="1"/>
          </p:nvPr>
        </p:nvSpPr>
        <p:spPr>
          <a:xfrm>
            <a:off x="1179226" y="3092969"/>
            <a:ext cx="9833548" cy="3473083"/>
          </a:xfrm>
        </p:spPr>
        <p:txBody>
          <a:bodyPr>
            <a:normAutofit fontScale="92500" lnSpcReduction="10000"/>
          </a:bodyPr>
          <a:lstStyle/>
          <a:p>
            <a:r>
              <a:rPr lang="en-US" sz="2000" dirty="0">
                <a:solidFill>
                  <a:srgbClr val="000000"/>
                </a:solidFill>
              </a:rPr>
              <a:t>Grab the (x, y) coordinates of all pixel values that are greater than zero, then use these coordinates to compute a rotated bounding box that contains all coordinates</a:t>
            </a:r>
          </a:p>
          <a:p>
            <a:pPr marL="0" indent="0">
              <a:buNone/>
            </a:pPr>
            <a:r>
              <a:rPr lang="en-US" sz="2000" dirty="0">
                <a:solidFill>
                  <a:srgbClr val="000000"/>
                </a:solidFill>
              </a:rPr>
              <a:t>         </a:t>
            </a:r>
            <a:r>
              <a:rPr lang="en-US" sz="2000" dirty="0" err="1">
                <a:solidFill>
                  <a:srgbClr val="000000"/>
                </a:solidFill>
              </a:rPr>
              <a:t>coords</a:t>
            </a:r>
            <a:r>
              <a:rPr lang="en-US" sz="2000" dirty="0">
                <a:solidFill>
                  <a:srgbClr val="000000"/>
                </a:solidFill>
              </a:rPr>
              <a:t> = </a:t>
            </a:r>
            <a:r>
              <a:rPr lang="en-US" sz="2000" dirty="0" err="1">
                <a:solidFill>
                  <a:srgbClr val="000000"/>
                </a:solidFill>
              </a:rPr>
              <a:t>np.column_stack</a:t>
            </a:r>
            <a:r>
              <a:rPr lang="en-US" sz="2000" dirty="0">
                <a:solidFill>
                  <a:srgbClr val="000000"/>
                </a:solidFill>
              </a:rPr>
              <a:t>(</a:t>
            </a:r>
            <a:r>
              <a:rPr lang="en-US" sz="2000" dirty="0" err="1">
                <a:solidFill>
                  <a:srgbClr val="000000"/>
                </a:solidFill>
              </a:rPr>
              <a:t>np.where</a:t>
            </a:r>
            <a:r>
              <a:rPr lang="en-US" sz="2000" dirty="0">
                <a:solidFill>
                  <a:srgbClr val="000000"/>
                </a:solidFill>
              </a:rPr>
              <a:t>(thresh &gt; 0))</a:t>
            </a:r>
          </a:p>
          <a:p>
            <a:pPr marL="0" indent="0">
              <a:buNone/>
            </a:pPr>
            <a:r>
              <a:rPr lang="en-US" sz="2000" dirty="0">
                <a:solidFill>
                  <a:srgbClr val="000000"/>
                </a:solidFill>
              </a:rPr>
              <a:t>         angle = cv2.minAreaRect(</a:t>
            </a:r>
            <a:r>
              <a:rPr lang="en-US" sz="2000" dirty="0" err="1">
                <a:solidFill>
                  <a:srgbClr val="000000"/>
                </a:solidFill>
              </a:rPr>
              <a:t>coords</a:t>
            </a:r>
            <a:r>
              <a:rPr lang="en-US" sz="2000" dirty="0">
                <a:solidFill>
                  <a:srgbClr val="000000"/>
                </a:solidFill>
              </a:rPr>
              <a:t>)[-1]</a:t>
            </a:r>
          </a:p>
          <a:p>
            <a:r>
              <a:rPr lang="en-US" sz="2000" dirty="0">
                <a:solidFill>
                  <a:srgbClr val="000000"/>
                </a:solidFill>
              </a:rPr>
              <a:t>Rotating the image to correct for the skew.</a:t>
            </a:r>
          </a:p>
          <a:p>
            <a:pPr marL="0" indent="0">
              <a:buNone/>
            </a:pPr>
            <a:r>
              <a:rPr lang="en-US" sz="2000" dirty="0">
                <a:solidFill>
                  <a:srgbClr val="000000"/>
                </a:solidFill>
              </a:rPr>
              <a:t>        (h, w) = </a:t>
            </a:r>
            <a:r>
              <a:rPr lang="en-US" sz="2000" dirty="0" err="1">
                <a:solidFill>
                  <a:srgbClr val="000000"/>
                </a:solidFill>
              </a:rPr>
              <a:t>image.shape</a:t>
            </a:r>
            <a:r>
              <a:rPr lang="en-US" sz="2000" dirty="0">
                <a:solidFill>
                  <a:srgbClr val="000000"/>
                </a:solidFill>
              </a:rPr>
              <a:t>[:2]</a:t>
            </a:r>
          </a:p>
          <a:p>
            <a:pPr marL="0" indent="0">
              <a:buNone/>
            </a:pPr>
            <a:r>
              <a:rPr lang="en-US" sz="2000" dirty="0">
                <a:solidFill>
                  <a:srgbClr val="000000"/>
                </a:solidFill>
              </a:rPr>
              <a:t>        center = (w // 2, h // 2)</a:t>
            </a:r>
          </a:p>
          <a:p>
            <a:pPr marL="0" indent="0">
              <a:buNone/>
            </a:pPr>
            <a:r>
              <a:rPr lang="en-US" sz="2000" dirty="0">
                <a:solidFill>
                  <a:srgbClr val="000000"/>
                </a:solidFill>
              </a:rPr>
              <a:t>        M = cv2.getRotationMatrix2D(center, angle, 1.0)</a:t>
            </a:r>
          </a:p>
          <a:p>
            <a:pPr marL="0" indent="0">
              <a:buNone/>
            </a:pPr>
            <a:r>
              <a:rPr lang="en-US" sz="2000" dirty="0">
                <a:solidFill>
                  <a:srgbClr val="000000"/>
                </a:solidFill>
              </a:rPr>
              <a:t>        rotated = cv2.warpAffine(image, M, (w, h),</a:t>
            </a:r>
          </a:p>
          <a:p>
            <a:pPr marL="0" indent="0">
              <a:buNone/>
            </a:pPr>
            <a:r>
              <a:rPr lang="en-US" sz="2000" dirty="0">
                <a:solidFill>
                  <a:srgbClr val="000000"/>
                </a:solidFill>
              </a:rPr>
              <a:t>	   flags=cv2.INTER_CUBIC, </a:t>
            </a:r>
            <a:r>
              <a:rPr lang="en-US" sz="2000" dirty="0" err="1">
                <a:solidFill>
                  <a:srgbClr val="000000"/>
                </a:solidFill>
              </a:rPr>
              <a:t>borderMode</a:t>
            </a:r>
            <a:r>
              <a:rPr lang="en-US" sz="2000" dirty="0">
                <a:solidFill>
                  <a:srgbClr val="000000"/>
                </a:solidFill>
              </a:rPr>
              <a:t>=cv2.BORDER_REPLICATE)</a:t>
            </a:r>
            <a:endParaRPr lang="en-IN" sz="2000" dirty="0">
              <a:solidFill>
                <a:srgbClr val="000000"/>
              </a:solidFill>
            </a:endParaRPr>
          </a:p>
        </p:txBody>
      </p:sp>
    </p:spTree>
    <p:extLst>
      <p:ext uri="{BB962C8B-B14F-4D97-AF65-F5344CB8AC3E}">
        <p14:creationId xmlns:p14="http://schemas.microsoft.com/office/powerpoint/2010/main" val="1402501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9A4400-9968-4E9A-99AE-27AC4F9FD2EC}"/>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Pytesseract	</a:t>
            </a:r>
            <a:endParaRPr lang="en-IN" sz="4000">
              <a:solidFill>
                <a:srgbClr val="FFFFFF"/>
              </a:solidFill>
            </a:endParaRPr>
          </a:p>
        </p:txBody>
      </p:sp>
      <p:sp>
        <p:nvSpPr>
          <p:cNvPr id="7" name="Content Placeholder 6">
            <a:extLst>
              <a:ext uri="{FF2B5EF4-FFF2-40B4-BE49-F238E27FC236}">
                <a16:creationId xmlns:a16="http://schemas.microsoft.com/office/drawing/2014/main" id="{6A433904-D685-421D-80A6-E58630140332}"/>
              </a:ext>
            </a:extLst>
          </p:cNvPr>
          <p:cNvSpPr>
            <a:spLocks noGrp="1"/>
          </p:cNvSpPr>
          <p:nvPr>
            <p:ph idx="1"/>
          </p:nvPr>
        </p:nvSpPr>
        <p:spPr>
          <a:xfrm>
            <a:off x="838200" y="2533879"/>
            <a:ext cx="10515600" cy="3643083"/>
          </a:xfrm>
        </p:spPr>
        <p:txBody>
          <a:bodyPr>
            <a:normAutofit/>
          </a:bodyPr>
          <a:lstStyle/>
          <a:p>
            <a:r>
              <a:rPr lang="en-US" sz="1800" dirty="0"/>
              <a:t>We will use the Python-Tesseract, or simply </a:t>
            </a:r>
            <a:r>
              <a:rPr lang="en-US" sz="1800" dirty="0" err="1"/>
              <a:t>PyTesseract</a:t>
            </a:r>
            <a:r>
              <a:rPr lang="en-US" sz="1800" dirty="0"/>
              <a:t>, library which is a wrapper for Google's Tesseract-OCR Engine.</a:t>
            </a:r>
          </a:p>
          <a:p>
            <a:r>
              <a:rPr lang="en-US" sz="1800" dirty="0"/>
              <a:t>Different Functions:</a:t>
            </a:r>
          </a:p>
          <a:p>
            <a:pPr>
              <a:buFont typeface="Wingdings" panose="05000000000000000000" pitchFamily="2" charset="2"/>
              <a:buChar char="ü"/>
            </a:pPr>
            <a:r>
              <a:rPr lang="en-US" sz="1800" dirty="0" err="1"/>
              <a:t>Image_to_string</a:t>
            </a:r>
            <a:r>
              <a:rPr lang="en-US" sz="1800" dirty="0"/>
              <a:t> : Simple image to string</a:t>
            </a:r>
          </a:p>
          <a:p>
            <a:pPr>
              <a:buFont typeface="Wingdings" panose="05000000000000000000" pitchFamily="2" charset="2"/>
              <a:buChar char="ü"/>
            </a:pPr>
            <a:r>
              <a:rPr lang="en-US" sz="1800" dirty="0" err="1"/>
              <a:t>Image_to_boxes</a:t>
            </a:r>
            <a:r>
              <a:rPr lang="en-US" sz="1800" dirty="0"/>
              <a:t> : Get bounding box estimates</a:t>
            </a:r>
          </a:p>
          <a:p>
            <a:pPr>
              <a:buFont typeface="Wingdings" panose="05000000000000000000" pitchFamily="2" charset="2"/>
              <a:buChar char="ü"/>
            </a:pPr>
            <a:r>
              <a:rPr lang="en-US" sz="1800" dirty="0" err="1"/>
              <a:t>Image_to_data</a:t>
            </a:r>
            <a:r>
              <a:rPr lang="en-US" sz="1800" dirty="0"/>
              <a:t> : Get verbose data including boxes, confidences, line and page numbers</a:t>
            </a:r>
          </a:p>
          <a:p>
            <a:pPr>
              <a:buFont typeface="Wingdings" panose="05000000000000000000" pitchFamily="2" charset="2"/>
              <a:buChar char="ü"/>
            </a:pPr>
            <a:r>
              <a:rPr lang="en-US" sz="1800" dirty="0" err="1"/>
              <a:t>Image_to_osd</a:t>
            </a:r>
            <a:r>
              <a:rPr lang="en-US" sz="1800" dirty="0"/>
              <a:t> : Get information about orientation and script detection</a:t>
            </a:r>
          </a:p>
          <a:p>
            <a:endParaRPr lang="en-US" sz="1800" dirty="0"/>
          </a:p>
          <a:p>
            <a:endParaRPr lang="en-IN" sz="1800" dirty="0"/>
          </a:p>
        </p:txBody>
      </p:sp>
    </p:spTree>
    <p:extLst>
      <p:ext uri="{BB962C8B-B14F-4D97-AF65-F5344CB8AC3E}">
        <p14:creationId xmlns:p14="http://schemas.microsoft.com/office/powerpoint/2010/main" val="2835472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D9E063D-82C8-4804-B4DE-28556AD1BF64}"/>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Regex – Pattern Matching</a:t>
            </a:r>
            <a:endParaRPr lang="en-IN" sz="4000">
              <a:solidFill>
                <a:srgbClr val="FFFFFF"/>
              </a:solidFill>
            </a:endParaRPr>
          </a:p>
        </p:txBody>
      </p:sp>
      <p:sp>
        <p:nvSpPr>
          <p:cNvPr id="3" name="Content Placeholder 2">
            <a:extLst>
              <a:ext uri="{FF2B5EF4-FFF2-40B4-BE49-F238E27FC236}">
                <a16:creationId xmlns:a16="http://schemas.microsoft.com/office/drawing/2014/main" id="{4255F18C-EA4A-4732-81EA-578409339988}"/>
              </a:ext>
            </a:extLst>
          </p:cNvPr>
          <p:cNvSpPr>
            <a:spLocks noGrp="1"/>
          </p:cNvSpPr>
          <p:nvPr>
            <p:ph idx="1"/>
          </p:nvPr>
        </p:nvSpPr>
        <p:spPr>
          <a:xfrm>
            <a:off x="1179226" y="3092970"/>
            <a:ext cx="9833548" cy="2693976"/>
          </a:xfrm>
        </p:spPr>
        <p:txBody>
          <a:bodyPr>
            <a:normAutofit/>
          </a:bodyPr>
          <a:lstStyle/>
          <a:p>
            <a:r>
              <a:rPr lang="en-IN" sz="2000" b="1" dirty="0">
                <a:solidFill>
                  <a:srgbClr val="000000"/>
                </a:solidFill>
              </a:rPr>
              <a:t>To find PAN NO:</a:t>
            </a:r>
          </a:p>
          <a:p>
            <a:pPr marL="0" indent="0">
              <a:buNone/>
            </a:pPr>
            <a:r>
              <a:rPr lang="en-IN" sz="2000" b="1" dirty="0">
                <a:solidFill>
                  <a:srgbClr val="000000"/>
                </a:solidFill>
              </a:rPr>
              <a:t>    </a:t>
            </a:r>
            <a:r>
              <a:rPr lang="en-IN" sz="2000" dirty="0">
                <a:solidFill>
                  <a:srgbClr val="000000"/>
                </a:solidFill>
              </a:rPr>
              <a:t> </a:t>
            </a:r>
            <a:r>
              <a:rPr lang="en-IN" sz="2000" dirty="0" err="1">
                <a:solidFill>
                  <a:srgbClr val="000000"/>
                </a:solidFill>
              </a:rPr>
              <a:t>re.findall</a:t>
            </a:r>
            <a:r>
              <a:rPr lang="en-IN" sz="2000" dirty="0">
                <a:solidFill>
                  <a:srgbClr val="000000"/>
                </a:solidFill>
              </a:rPr>
              <a:t>(r’\w{4}[a-</a:t>
            </a:r>
            <a:r>
              <a:rPr lang="en-IN" sz="2000" dirty="0" err="1">
                <a:solidFill>
                  <a:srgbClr val="000000"/>
                </a:solidFill>
              </a:rPr>
              <a:t>zA</a:t>
            </a:r>
            <a:r>
              <a:rPr lang="en-IN" sz="2000" dirty="0">
                <a:solidFill>
                  <a:srgbClr val="000000"/>
                </a:solidFill>
              </a:rPr>
              <a:t>-Z]\d{3}[0-9]\w{0}[A-Z]', text)</a:t>
            </a:r>
          </a:p>
          <a:p>
            <a:pPr marL="0" indent="0">
              <a:buNone/>
            </a:pPr>
            <a:endParaRPr lang="en-IN" sz="2000" dirty="0">
              <a:solidFill>
                <a:srgbClr val="000000"/>
              </a:solidFill>
            </a:endParaRPr>
          </a:p>
          <a:p>
            <a:r>
              <a:rPr lang="en-IN" sz="2000" b="1" dirty="0">
                <a:solidFill>
                  <a:srgbClr val="000000"/>
                </a:solidFill>
              </a:rPr>
              <a:t>To find Date:</a:t>
            </a:r>
          </a:p>
          <a:p>
            <a:pPr marL="0" indent="0">
              <a:buNone/>
            </a:pPr>
            <a:r>
              <a:rPr lang="en-IN" sz="2000" b="1" dirty="0">
                <a:solidFill>
                  <a:srgbClr val="000000"/>
                </a:solidFill>
              </a:rPr>
              <a:t>    </a:t>
            </a:r>
            <a:r>
              <a:rPr lang="en-IN" sz="2000" dirty="0">
                <a:solidFill>
                  <a:srgbClr val="000000"/>
                </a:solidFill>
              </a:rPr>
              <a:t> </a:t>
            </a:r>
            <a:r>
              <a:rPr lang="en-IN" sz="2000" dirty="0" err="1">
                <a:solidFill>
                  <a:srgbClr val="000000"/>
                </a:solidFill>
              </a:rPr>
              <a:t>re.findall</a:t>
            </a:r>
            <a:r>
              <a:rPr lang="en-IN" sz="2000" dirty="0">
                <a:solidFill>
                  <a:srgbClr val="000000"/>
                </a:solidFill>
              </a:rPr>
              <a:t>(r'\d{2}[-/|-]\d{2}[-/|-]\d{4}', text)</a:t>
            </a:r>
          </a:p>
        </p:txBody>
      </p:sp>
    </p:spTree>
    <p:extLst>
      <p:ext uri="{BB962C8B-B14F-4D97-AF65-F5344CB8AC3E}">
        <p14:creationId xmlns:p14="http://schemas.microsoft.com/office/powerpoint/2010/main" val="3458410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15193D8-A45A-4AB8-8D38-CB44A0439EF6}"/>
              </a:ext>
            </a:extLst>
          </p:cNvPr>
          <p:cNvSpPr>
            <a:spLocks noGrp="1"/>
          </p:cNvSpPr>
          <p:nvPr>
            <p:ph type="title"/>
          </p:nvPr>
        </p:nvSpPr>
        <p:spPr>
          <a:xfrm>
            <a:off x="1179226" y="826680"/>
            <a:ext cx="9833548" cy="1325563"/>
          </a:xfrm>
        </p:spPr>
        <p:txBody>
          <a:bodyPr>
            <a:normAutofit/>
          </a:bodyPr>
          <a:lstStyle/>
          <a:p>
            <a:pPr algn="ctr"/>
            <a:r>
              <a:rPr lang="en-US" sz="4000" b="1">
                <a:solidFill>
                  <a:srgbClr val="FFFFFF"/>
                </a:solidFill>
              </a:rPr>
              <a:t>OCR Applications	</a:t>
            </a:r>
            <a:endParaRPr lang="en-IN" sz="4000" b="1">
              <a:solidFill>
                <a:srgbClr val="FFFFFF"/>
              </a:solidFill>
            </a:endParaRPr>
          </a:p>
        </p:txBody>
      </p:sp>
      <p:graphicFrame>
        <p:nvGraphicFramePr>
          <p:cNvPr id="5" name="Content Placeholder 2">
            <a:extLst>
              <a:ext uri="{FF2B5EF4-FFF2-40B4-BE49-F238E27FC236}">
                <a16:creationId xmlns:a16="http://schemas.microsoft.com/office/drawing/2014/main" id="{1A51CFBE-9AFF-429C-BD2A-0991549DC931}"/>
              </a:ext>
            </a:extLst>
          </p:cNvPr>
          <p:cNvGraphicFramePr>
            <a:graphicFrameLocks noGrp="1"/>
          </p:cNvGraphicFramePr>
          <p:nvPr>
            <p:ph idx="1"/>
            <p:extLst>
              <p:ext uri="{D42A27DB-BD31-4B8C-83A1-F6EECF244321}">
                <p14:modId xmlns:p14="http://schemas.microsoft.com/office/powerpoint/2010/main" val="3430702136"/>
              </p:ext>
            </p:extLst>
          </p:nvPr>
        </p:nvGraphicFramePr>
        <p:xfrm>
          <a:off x="893414" y="3352890"/>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5705A1E4-700D-4D78-B811-B5C6280927F0}"/>
              </a:ext>
            </a:extLst>
          </p:cNvPr>
          <p:cNvPicPr>
            <a:picLocks noChangeAspect="1"/>
          </p:cNvPicPr>
          <p:nvPr/>
        </p:nvPicPr>
        <p:blipFill>
          <a:blip r:embed="rId8"/>
          <a:stretch>
            <a:fillRect/>
          </a:stretch>
        </p:blipFill>
        <p:spPr>
          <a:xfrm>
            <a:off x="1024570" y="2978923"/>
            <a:ext cx="914400" cy="914401"/>
          </a:xfrm>
          <a:prstGeom prst="rect">
            <a:avLst/>
          </a:prstGeom>
        </p:spPr>
      </p:pic>
      <p:pic>
        <p:nvPicPr>
          <p:cNvPr id="7" name="Graphic 6" descr="Dollar">
            <a:extLst>
              <a:ext uri="{FF2B5EF4-FFF2-40B4-BE49-F238E27FC236}">
                <a16:creationId xmlns:a16="http://schemas.microsoft.com/office/drawing/2014/main" id="{895C60F8-A4F8-4E4D-9803-6603CCBAD08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95672" y="2929740"/>
            <a:ext cx="1003038" cy="977176"/>
          </a:xfrm>
          <a:prstGeom prst="rect">
            <a:avLst/>
          </a:prstGeom>
        </p:spPr>
      </p:pic>
      <p:sp>
        <p:nvSpPr>
          <p:cNvPr id="23" name="Oval 22">
            <a:extLst>
              <a:ext uri="{FF2B5EF4-FFF2-40B4-BE49-F238E27FC236}">
                <a16:creationId xmlns:a16="http://schemas.microsoft.com/office/drawing/2014/main" id="{2F2B1861-E7E4-4F05-9A92-45F98BAB2B48}"/>
              </a:ext>
            </a:extLst>
          </p:cNvPr>
          <p:cNvSpPr/>
          <p:nvPr/>
        </p:nvSpPr>
        <p:spPr>
          <a:xfrm>
            <a:off x="5268360" y="2915006"/>
            <a:ext cx="1064910" cy="1027988"/>
          </a:xfrm>
          <a:prstGeom prst="ellipse">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sp>
        <p:nvSpPr>
          <p:cNvPr id="24" name="Oval 23">
            <a:extLst>
              <a:ext uri="{FF2B5EF4-FFF2-40B4-BE49-F238E27FC236}">
                <a16:creationId xmlns:a16="http://schemas.microsoft.com/office/drawing/2014/main" id="{169D261C-F110-42AE-BBF3-4E03B954771B}"/>
              </a:ext>
            </a:extLst>
          </p:cNvPr>
          <p:cNvSpPr/>
          <p:nvPr/>
        </p:nvSpPr>
        <p:spPr>
          <a:xfrm>
            <a:off x="7334303" y="2848686"/>
            <a:ext cx="1064910" cy="1106960"/>
          </a:xfrm>
          <a:prstGeom prst="ellipse">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25" name="Oval 24">
            <a:extLst>
              <a:ext uri="{FF2B5EF4-FFF2-40B4-BE49-F238E27FC236}">
                <a16:creationId xmlns:a16="http://schemas.microsoft.com/office/drawing/2014/main" id="{D188CDC9-FEDE-4A98-AFC7-4883503D3C94}"/>
              </a:ext>
            </a:extLst>
          </p:cNvPr>
          <p:cNvSpPr/>
          <p:nvPr/>
        </p:nvSpPr>
        <p:spPr>
          <a:xfrm>
            <a:off x="3096009" y="2916600"/>
            <a:ext cx="1064910" cy="1039046"/>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pic>
        <p:nvPicPr>
          <p:cNvPr id="13" name="Graphic 12" descr="Music">
            <a:extLst>
              <a:ext uri="{FF2B5EF4-FFF2-40B4-BE49-F238E27FC236}">
                <a16:creationId xmlns:a16="http://schemas.microsoft.com/office/drawing/2014/main" id="{89502273-8801-4EC6-9314-6FA74926EF5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15203" y="2915006"/>
            <a:ext cx="914400" cy="914400"/>
          </a:xfrm>
          <a:prstGeom prst="rect">
            <a:avLst/>
          </a:prstGeom>
        </p:spPr>
      </p:pic>
      <p:pic>
        <p:nvPicPr>
          <p:cNvPr id="27" name="Graphic 26" descr="Car">
            <a:extLst>
              <a:ext uri="{FF2B5EF4-FFF2-40B4-BE49-F238E27FC236}">
                <a16:creationId xmlns:a16="http://schemas.microsoft.com/office/drawing/2014/main" id="{E817AA68-DAAB-416F-8C16-E87EACEF001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409558" y="2952913"/>
            <a:ext cx="914400" cy="914400"/>
          </a:xfrm>
          <a:prstGeom prst="rect">
            <a:avLst/>
          </a:prstGeom>
        </p:spPr>
      </p:pic>
      <p:pic>
        <p:nvPicPr>
          <p:cNvPr id="29" name="Graphic 28" descr="Scales of justice">
            <a:extLst>
              <a:ext uri="{FF2B5EF4-FFF2-40B4-BE49-F238E27FC236}">
                <a16:creationId xmlns:a16="http://schemas.microsoft.com/office/drawing/2014/main" id="{B59A27E6-41D2-4B18-AAED-DF69F66F252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210778" y="2952913"/>
            <a:ext cx="914400" cy="914400"/>
          </a:xfrm>
          <a:prstGeom prst="rect">
            <a:avLst/>
          </a:prstGeom>
        </p:spPr>
      </p:pic>
      <p:sp>
        <p:nvSpPr>
          <p:cNvPr id="30" name="Oval 29">
            <a:extLst>
              <a:ext uri="{FF2B5EF4-FFF2-40B4-BE49-F238E27FC236}">
                <a16:creationId xmlns:a16="http://schemas.microsoft.com/office/drawing/2014/main" id="{E92BFC5D-392A-4179-AC85-8DB5D6A2C5F9}"/>
              </a:ext>
            </a:extLst>
          </p:cNvPr>
          <p:cNvSpPr/>
          <p:nvPr/>
        </p:nvSpPr>
        <p:spPr>
          <a:xfrm>
            <a:off x="9496924" y="2800844"/>
            <a:ext cx="1064910" cy="1106960"/>
          </a:xfrm>
          <a:prstGeom prst="ellipse">
            <a:avLst/>
          </a:prstGeom>
          <a:solidFill>
            <a:schemeClr val="accent6">
              <a:lumMod val="60000"/>
              <a:lumOff val="40000"/>
            </a:schemeClr>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pic>
        <p:nvPicPr>
          <p:cNvPr id="32" name="Graphic 31" descr="Stethoscope">
            <a:extLst>
              <a:ext uri="{FF2B5EF4-FFF2-40B4-BE49-F238E27FC236}">
                <a16:creationId xmlns:a16="http://schemas.microsoft.com/office/drawing/2014/main" id="{09EEF905-6F6F-419B-B5E8-C6EEBC21771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572179" y="2895690"/>
            <a:ext cx="914400" cy="914400"/>
          </a:xfrm>
          <a:prstGeom prst="rect">
            <a:avLst/>
          </a:prstGeom>
        </p:spPr>
      </p:pic>
    </p:spTree>
    <p:extLst>
      <p:ext uri="{BB962C8B-B14F-4D97-AF65-F5344CB8AC3E}">
        <p14:creationId xmlns:p14="http://schemas.microsoft.com/office/powerpoint/2010/main" val="316411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4FFA3F5-FBFB-4BF7-A199-04D1BB3E3013}"/>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OPENCV(Open Source Computer Vision Library)</a:t>
            </a:r>
            <a:endParaRPr lang="en-IN" sz="4000">
              <a:solidFill>
                <a:srgbClr val="FFFFFF"/>
              </a:solidFill>
            </a:endParaRPr>
          </a:p>
        </p:txBody>
      </p:sp>
      <p:sp>
        <p:nvSpPr>
          <p:cNvPr id="3" name="Content Placeholder 2">
            <a:extLst>
              <a:ext uri="{FF2B5EF4-FFF2-40B4-BE49-F238E27FC236}">
                <a16:creationId xmlns:a16="http://schemas.microsoft.com/office/drawing/2014/main" id="{6AE082F6-2307-46E9-A0B4-4122DBAB946E}"/>
              </a:ext>
            </a:extLst>
          </p:cNvPr>
          <p:cNvSpPr>
            <a:spLocks noGrp="1"/>
          </p:cNvSpPr>
          <p:nvPr>
            <p:ph idx="1"/>
          </p:nvPr>
        </p:nvSpPr>
        <p:spPr>
          <a:xfrm>
            <a:off x="1179226" y="3092970"/>
            <a:ext cx="9833548" cy="2693976"/>
          </a:xfrm>
        </p:spPr>
        <p:txBody>
          <a:bodyPr>
            <a:normAutofit/>
          </a:bodyPr>
          <a:lstStyle/>
          <a:p>
            <a:r>
              <a:rPr lang="en-US" sz="1900" dirty="0">
                <a:solidFill>
                  <a:srgbClr val="000000"/>
                </a:solidFill>
              </a:rPr>
              <a:t>The library has more than 2500 optimized algorithms, which includes a comprehensive set of both classic and state-of-the-art computer vision and machine learning algorithms. </a:t>
            </a:r>
          </a:p>
          <a:p>
            <a:r>
              <a:rPr lang="en-US" sz="1900" dirty="0">
                <a:solidFill>
                  <a:srgbClr val="000000"/>
                </a:solidFill>
              </a:rPr>
              <a:t>These algorithms can be used to detect and recognize faces, identify objects, classify human actions in videos, track camera movements, track moving objects, extract 3D models of objects, produce 3D point clouds from stereo cameras, stitch images together to produce a high resolution image of an entire scene </a:t>
            </a:r>
          </a:p>
          <a:p>
            <a:r>
              <a:rPr lang="en-US" sz="1900" dirty="0">
                <a:solidFill>
                  <a:srgbClr val="000000"/>
                </a:solidFill>
              </a:rPr>
              <a:t>Find similar images from an image database, remove red eyes from images taken using flash, follow eye movements, recognize scenery and establish markers to overlay it with augmented reality, etc.</a:t>
            </a:r>
            <a:endParaRPr lang="en-IN" sz="1900" dirty="0">
              <a:solidFill>
                <a:srgbClr val="000000"/>
              </a:solidFill>
            </a:endParaRPr>
          </a:p>
        </p:txBody>
      </p:sp>
    </p:spTree>
    <p:extLst>
      <p:ext uri="{BB962C8B-B14F-4D97-AF65-F5344CB8AC3E}">
        <p14:creationId xmlns:p14="http://schemas.microsoft.com/office/powerpoint/2010/main" val="2348405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715BAD9-C335-4CD4-8417-AAA2DACE09FD}"/>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b="1" kern="1200" dirty="0">
                <a:solidFill>
                  <a:srgbClr val="FFFFFF"/>
                </a:solidFill>
                <a:latin typeface="+mj-lt"/>
                <a:ea typeface="+mj-ea"/>
                <a:cs typeface="+mj-cs"/>
              </a:rPr>
              <a:t>Process (Steps)</a:t>
            </a:r>
          </a:p>
        </p:txBody>
      </p:sp>
    </p:spTree>
    <p:extLst>
      <p:ext uri="{BB962C8B-B14F-4D97-AF65-F5344CB8AC3E}">
        <p14:creationId xmlns:p14="http://schemas.microsoft.com/office/powerpoint/2010/main" val="1172618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0F6EE0C-7CEB-4BAE-9778-AD72193E8402}"/>
              </a:ext>
            </a:extLst>
          </p:cNvPr>
          <p:cNvSpPr>
            <a:spLocks noGrp="1"/>
          </p:cNvSpPr>
          <p:nvPr>
            <p:ph type="title"/>
          </p:nvPr>
        </p:nvSpPr>
        <p:spPr>
          <a:xfrm>
            <a:off x="1179226" y="826681"/>
            <a:ext cx="9833548" cy="980086"/>
          </a:xfrm>
        </p:spPr>
        <p:txBody>
          <a:bodyPr>
            <a:normAutofit/>
          </a:bodyPr>
          <a:lstStyle/>
          <a:p>
            <a:pPr algn="ctr"/>
            <a:r>
              <a:rPr lang="en-US" sz="4000" b="1" dirty="0">
                <a:solidFill>
                  <a:srgbClr val="FFFFFF"/>
                </a:solidFill>
              </a:rPr>
              <a:t>Reading and Displaying Image</a:t>
            </a:r>
            <a:endParaRPr lang="en-IN" sz="4000" b="1" dirty="0">
              <a:solidFill>
                <a:srgbClr val="FFFFFF"/>
              </a:solidFill>
            </a:endParaRPr>
          </a:p>
        </p:txBody>
      </p:sp>
      <p:sp>
        <p:nvSpPr>
          <p:cNvPr id="3" name="Content Placeholder 2">
            <a:extLst>
              <a:ext uri="{FF2B5EF4-FFF2-40B4-BE49-F238E27FC236}">
                <a16:creationId xmlns:a16="http://schemas.microsoft.com/office/drawing/2014/main" id="{286F6F0D-344D-401B-A41E-6DE3448F1E4D}"/>
              </a:ext>
            </a:extLst>
          </p:cNvPr>
          <p:cNvSpPr>
            <a:spLocks noGrp="1"/>
          </p:cNvSpPr>
          <p:nvPr>
            <p:ph idx="1"/>
          </p:nvPr>
        </p:nvSpPr>
        <p:spPr>
          <a:xfrm>
            <a:off x="1179226" y="2633447"/>
            <a:ext cx="9833548" cy="3932605"/>
          </a:xfrm>
        </p:spPr>
        <p:txBody>
          <a:bodyPr>
            <a:noAutofit/>
          </a:bodyPr>
          <a:lstStyle/>
          <a:p>
            <a:r>
              <a:rPr lang="en-US" sz="1800" dirty="0">
                <a:solidFill>
                  <a:srgbClr val="000000"/>
                </a:solidFill>
              </a:rPr>
              <a:t>To read the original image, simply call the </a:t>
            </a:r>
            <a:r>
              <a:rPr lang="en-US" sz="1800" dirty="0" err="1">
                <a:solidFill>
                  <a:srgbClr val="000000"/>
                </a:solidFill>
              </a:rPr>
              <a:t>imread</a:t>
            </a:r>
            <a:r>
              <a:rPr lang="en-US" sz="1800" dirty="0">
                <a:solidFill>
                  <a:srgbClr val="000000"/>
                </a:solidFill>
              </a:rPr>
              <a:t> function of the cv2 module, passing as input the path to the image, as a string.</a:t>
            </a:r>
          </a:p>
          <a:p>
            <a:r>
              <a:rPr lang="en-IN" sz="1800" dirty="0">
                <a:solidFill>
                  <a:srgbClr val="000000"/>
                </a:solidFill>
              </a:rPr>
              <a:t>image = cv2.imread('C:/Users/N/Desktop/Test.jpg’)</a:t>
            </a:r>
          </a:p>
          <a:p>
            <a:r>
              <a:rPr lang="en-US" sz="1800" dirty="0">
                <a:solidFill>
                  <a:srgbClr val="000000"/>
                </a:solidFill>
              </a:rPr>
              <a:t>Now, to display the images, we simply need to call the </a:t>
            </a:r>
            <a:r>
              <a:rPr lang="en-US" sz="1800" dirty="0" err="1">
                <a:solidFill>
                  <a:srgbClr val="000000"/>
                </a:solidFill>
              </a:rPr>
              <a:t>imshow</a:t>
            </a:r>
            <a:r>
              <a:rPr lang="en-US" sz="1800" dirty="0">
                <a:solidFill>
                  <a:srgbClr val="000000"/>
                </a:solidFill>
              </a:rPr>
              <a:t> function of the cv2 module. This function receives as first input a string with the name to assign to the window, and as second argument the image to show.</a:t>
            </a:r>
          </a:p>
          <a:p>
            <a:r>
              <a:rPr lang="en-US" sz="1800" dirty="0">
                <a:solidFill>
                  <a:srgbClr val="000000"/>
                </a:solidFill>
              </a:rPr>
              <a:t>cv2.imshow(‘Test image’, image)</a:t>
            </a:r>
          </a:p>
          <a:p>
            <a:r>
              <a:rPr lang="en-US" sz="1800" dirty="0">
                <a:solidFill>
                  <a:srgbClr val="000000"/>
                </a:solidFill>
              </a:rPr>
              <a:t>Finally, we will call the </a:t>
            </a:r>
            <a:r>
              <a:rPr lang="en-US" sz="1800" dirty="0" err="1">
                <a:solidFill>
                  <a:srgbClr val="000000"/>
                </a:solidFill>
              </a:rPr>
              <a:t>waitKey</a:t>
            </a:r>
            <a:r>
              <a:rPr lang="en-US" sz="1800" dirty="0">
                <a:solidFill>
                  <a:srgbClr val="000000"/>
                </a:solidFill>
              </a:rPr>
              <a:t> function, which will wait for a keyboard event. Nonetheless, if we pass the value 0, then it will wait indefinitely until a key event </a:t>
            </a:r>
            <a:r>
              <a:rPr lang="en-US" sz="1800" dirty="0" err="1">
                <a:solidFill>
                  <a:srgbClr val="000000"/>
                </a:solidFill>
              </a:rPr>
              <a:t>occurs.Finally</a:t>
            </a:r>
            <a:r>
              <a:rPr lang="en-US" sz="1800" dirty="0">
                <a:solidFill>
                  <a:srgbClr val="000000"/>
                </a:solidFill>
              </a:rPr>
              <a:t>, once the user pressed a key, we call the </a:t>
            </a:r>
            <a:r>
              <a:rPr lang="en-US" sz="1800" dirty="0" err="1">
                <a:solidFill>
                  <a:srgbClr val="000000"/>
                </a:solidFill>
              </a:rPr>
              <a:t>destroyAllWindows</a:t>
            </a:r>
            <a:r>
              <a:rPr lang="en-US" sz="1800" dirty="0">
                <a:solidFill>
                  <a:srgbClr val="000000"/>
                </a:solidFill>
              </a:rPr>
              <a:t> function, which will destroy the previously created windows.</a:t>
            </a:r>
          </a:p>
          <a:p>
            <a:r>
              <a:rPr lang="en-US" sz="1800" dirty="0">
                <a:solidFill>
                  <a:srgbClr val="000000"/>
                </a:solidFill>
              </a:rPr>
              <a:t>cv2.waitKey(0)</a:t>
            </a:r>
          </a:p>
          <a:p>
            <a:r>
              <a:rPr lang="en-US" sz="1800" dirty="0">
                <a:solidFill>
                  <a:srgbClr val="000000"/>
                </a:solidFill>
              </a:rPr>
              <a:t>cv2.destroyAllWindows()</a:t>
            </a:r>
            <a:endParaRPr lang="en-IN" sz="1800" dirty="0">
              <a:solidFill>
                <a:srgbClr val="000000"/>
              </a:solidFill>
            </a:endParaRPr>
          </a:p>
          <a:p>
            <a:endParaRPr lang="en-US" sz="1800" dirty="0">
              <a:solidFill>
                <a:srgbClr val="000000"/>
              </a:solidFill>
            </a:endParaRPr>
          </a:p>
          <a:p>
            <a:endParaRPr lang="en-IN" sz="1800" dirty="0">
              <a:solidFill>
                <a:srgbClr val="000000"/>
              </a:solidFill>
            </a:endParaRPr>
          </a:p>
        </p:txBody>
      </p:sp>
    </p:spTree>
    <p:extLst>
      <p:ext uri="{BB962C8B-B14F-4D97-AF65-F5344CB8AC3E}">
        <p14:creationId xmlns:p14="http://schemas.microsoft.com/office/powerpoint/2010/main" val="1067893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2E8AAE6-6E60-4220-8390-7FD175C76D9D}"/>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Image Pre-Processing</a:t>
            </a:r>
            <a:endParaRPr lang="en-IN" sz="4000">
              <a:solidFill>
                <a:srgbClr val="FFFFFF"/>
              </a:solidFill>
            </a:endParaRPr>
          </a:p>
        </p:txBody>
      </p:sp>
      <p:graphicFrame>
        <p:nvGraphicFramePr>
          <p:cNvPr id="7" name="Content Placeholder 2">
            <a:extLst>
              <a:ext uri="{FF2B5EF4-FFF2-40B4-BE49-F238E27FC236}">
                <a16:creationId xmlns:a16="http://schemas.microsoft.com/office/drawing/2014/main" id="{0472DE6C-042F-4DA5-86E1-4AF5EF7626A2}"/>
              </a:ext>
            </a:extLst>
          </p:cNvPr>
          <p:cNvGraphicFramePr>
            <a:graphicFrameLocks noGrp="1"/>
          </p:cNvGraphicFramePr>
          <p:nvPr>
            <p:ph idx="1"/>
            <p:extLst>
              <p:ext uri="{D42A27DB-BD31-4B8C-83A1-F6EECF244321}">
                <p14:modId xmlns:p14="http://schemas.microsoft.com/office/powerpoint/2010/main" val="2967628167"/>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2249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4DCBDA0-E687-4356-BDD4-C0ED7052E86F}"/>
              </a:ext>
            </a:extLst>
          </p:cNvPr>
          <p:cNvSpPr>
            <a:spLocks noGrp="1"/>
          </p:cNvSpPr>
          <p:nvPr>
            <p:ph type="title"/>
          </p:nvPr>
        </p:nvSpPr>
        <p:spPr>
          <a:xfrm>
            <a:off x="1179226" y="826680"/>
            <a:ext cx="9833548" cy="1325563"/>
          </a:xfrm>
        </p:spPr>
        <p:txBody>
          <a:bodyPr>
            <a:normAutofit/>
          </a:bodyPr>
          <a:lstStyle/>
          <a:p>
            <a:pPr algn="ctr"/>
            <a:r>
              <a:rPr lang="en-US" sz="4000" b="1">
                <a:solidFill>
                  <a:srgbClr val="FFFFFF"/>
                </a:solidFill>
              </a:rPr>
              <a:t>MedianBlur		</a:t>
            </a:r>
            <a:endParaRPr lang="en-IN" sz="4000" b="1">
              <a:solidFill>
                <a:srgbClr val="FFFFFF"/>
              </a:solidFill>
            </a:endParaRPr>
          </a:p>
        </p:txBody>
      </p:sp>
      <p:sp>
        <p:nvSpPr>
          <p:cNvPr id="3" name="Content Placeholder 2">
            <a:extLst>
              <a:ext uri="{FF2B5EF4-FFF2-40B4-BE49-F238E27FC236}">
                <a16:creationId xmlns:a16="http://schemas.microsoft.com/office/drawing/2014/main" id="{03D702F2-454F-4E06-B530-517ADE095046}"/>
              </a:ext>
            </a:extLst>
          </p:cNvPr>
          <p:cNvSpPr>
            <a:spLocks noGrp="1"/>
          </p:cNvSpPr>
          <p:nvPr>
            <p:ph idx="1"/>
          </p:nvPr>
        </p:nvSpPr>
        <p:spPr>
          <a:xfrm>
            <a:off x="1179226" y="2834018"/>
            <a:ext cx="6417328" cy="3406304"/>
          </a:xfrm>
        </p:spPr>
        <p:txBody>
          <a:bodyPr>
            <a:normAutofit/>
          </a:bodyPr>
          <a:lstStyle/>
          <a:p>
            <a:r>
              <a:rPr lang="en-US" sz="2000" dirty="0">
                <a:solidFill>
                  <a:srgbClr val="000000"/>
                </a:solidFill>
              </a:rPr>
              <a:t>Grayscale image only has shades of black and white. It doesn't have any color information like chrominance.</a:t>
            </a:r>
          </a:p>
          <a:p>
            <a:r>
              <a:rPr lang="en-US" sz="2000" dirty="0">
                <a:solidFill>
                  <a:srgbClr val="000000"/>
                </a:solidFill>
              </a:rPr>
              <a:t>Gray scale image is usually 8bit image with each pixel having 256 combinations of shades of gray.</a:t>
            </a:r>
          </a:p>
          <a:p>
            <a:r>
              <a:rPr lang="en-US" sz="2000" dirty="0">
                <a:solidFill>
                  <a:srgbClr val="000000"/>
                </a:solidFill>
              </a:rPr>
              <a:t>Whereas color image usually is a 24 bit image with 8bits of Red, 8 bits of Green, 8bits for blue information. Combination of these three basic colors can create 16,777,216 color combinations for a pixel</a:t>
            </a:r>
          </a:p>
        </p:txBody>
      </p:sp>
      <p:pic>
        <p:nvPicPr>
          <p:cNvPr id="7" name="Picture 6">
            <a:extLst>
              <a:ext uri="{FF2B5EF4-FFF2-40B4-BE49-F238E27FC236}">
                <a16:creationId xmlns:a16="http://schemas.microsoft.com/office/drawing/2014/main" id="{7B607066-9D13-410D-8880-878EFC45DEF0}"/>
              </a:ext>
            </a:extLst>
          </p:cNvPr>
          <p:cNvPicPr>
            <a:picLocks noChangeAspect="1"/>
          </p:cNvPicPr>
          <p:nvPr/>
        </p:nvPicPr>
        <p:blipFill>
          <a:blip r:embed="rId3"/>
          <a:stretch>
            <a:fillRect/>
          </a:stretch>
        </p:blipFill>
        <p:spPr>
          <a:xfrm>
            <a:off x="8154946" y="2753936"/>
            <a:ext cx="3859102" cy="3566469"/>
          </a:xfrm>
          <a:prstGeom prst="rect">
            <a:avLst/>
          </a:prstGeom>
        </p:spPr>
      </p:pic>
      <p:pic>
        <p:nvPicPr>
          <p:cNvPr id="9" name="Picture 8">
            <a:extLst>
              <a:ext uri="{FF2B5EF4-FFF2-40B4-BE49-F238E27FC236}">
                <a16:creationId xmlns:a16="http://schemas.microsoft.com/office/drawing/2014/main" id="{CBE623AA-17FD-4908-8293-5138100F0F31}"/>
              </a:ext>
            </a:extLst>
          </p:cNvPr>
          <p:cNvPicPr>
            <a:picLocks noChangeAspect="1"/>
          </p:cNvPicPr>
          <p:nvPr/>
        </p:nvPicPr>
        <p:blipFill>
          <a:blip r:embed="rId4"/>
          <a:stretch>
            <a:fillRect/>
          </a:stretch>
        </p:blipFill>
        <p:spPr>
          <a:xfrm>
            <a:off x="2149972" y="5732260"/>
            <a:ext cx="3491173" cy="951058"/>
          </a:xfrm>
          <a:prstGeom prst="rect">
            <a:avLst/>
          </a:prstGeom>
        </p:spPr>
      </p:pic>
    </p:spTree>
    <p:extLst>
      <p:ext uri="{BB962C8B-B14F-4D97-AF65-F5344CB8AC3E}">
        <p14:creationId xmlns:p14="http://schemas.microsoft.com/office/powerpoint/2010/main" val="3095957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EE10A7D-9DA2-42BF-A0D0-5767E773A032}"/>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sz="4000" b="1" kern="1200">
                <a:solidFill>
                  <a:srgbClr val="FFFFFF"/>
                </a:solidFill>
                <a:latin typeface="+mj-lt"/>
                <a:ea typeface="+mj-ea"/>
                <a:cs typeface="+mj-cs"/>
              </a:rPr>
              <a:t>Filtering</a:t>
            </a:r>
          </a:p>
        </p:txBody>
      </p:sp>
      <p:sp>
        <p:nvSpPr>
          <p:cNvPr id="9" name="TextBox 8">
            <a:extLst>
              <a:ext uri="{FF2B5EF4-FFF2-40B4-BE49-F238E27FC236}">
                <a16:creationId xmlns:a16="http://schemas.microsoft.com/office/drawing/2014/main" id="{CD591A06-BA06-4A6C-A903-6992D275EFFD}"/>
              </a:ext>
            </a:extLst>
          </p:cNvPr>
          <p:cNvSpPr txBox="1"/>
          <p:nvPr/>
        </p:nvSpPr>
        <p:spPr>
          <a:xfrm>
            <a:off x="8238978" y="2510644"/>
            <a:ext cx="2028208" cy="48764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b="1" dirty="0">
                <a:solidFill>
                  <a:srgbClr val="000000"/>
                </a:solidFill>
              </a:rPr>
              <a:t>Gaussian Filter</a:t>
            </a:r>
          </a:p>
          <a:p>
            <a:pPr>
              <a:lnSpc>
                <a:spcPct val="90000"/>
              </a:lnSpc>
              <a:spcAft>
                <a:spcPts val="600"/>
              </a:spcAft>
            </a:pPr>
            <a:endParaRPr lang="en-US" sz="1700" b="1" dirty="0">
              <a:solidFill>
                <a:srgbClr val="000000"/>
              </a:solidFill>
            </a:endParaRPr>
          </a:p>
        </p:txBody>
      </p:sp>
      <p:sp>
        <p:nvSpPr>
          <p:cNvPr id="8" name="TextBox 7">
            <a:extLst>
              <a:ext uri="{FF2B5EF4-FFF2-40B4-BE49-F238E27FC236}">
                <a16:creationId xmlns:a16="http://schemas.microsoft.com/office/drawing/2014/main" id="{64B8D017-41AD-4D2E-93A9-5F3F7B89A998}"/>
              </a:ext>
            </a:extLst>
          </p:cNvPr>
          <p:cNvSpPr txBox="1"/>
          <p:nvPr/>
        </p:nvSpPr>
        <p:spPr>
          <a:xfrm>
            <a:off x="2397610" y="2500784"/>
            <a:ext cx="3128790" cy="369332"/>
          </a:xfrm>
          <a:prstGeom prst="rect">
            <a:avLst/>
          </a:prstGeom>
          <a:noFill/>
        </p:spPr>
        <p:txBody>
          <a:bodyPr wrap="square" rtlCol="0">
            <a:spAutoFit/>
          </a:bodyPr>
          <a:lstStyle/>
          <a:p>
            <a:pPr>
              <a:spcAft>
                <a:spcPts val="600"/>
              </a:spcAft>
            </a:pPr>
            <a:r>
              <a:rPr lang="en-US" b="1" dirty="0"/>
              <a:t>Basic Filter</a:t>
            </a:r>
            <a:endParaRPr lang="en-IN" b="1" dirty="0"/>
          </a:p>
        </p:txBody>
      </p:sp>
      <p:pic>
        <p:nvPicPr>
          <p:cNvPr id="6" name="Picture 5">
            <a:extLst>
              <a:ext uri="{FF2B5EF4-FFF2-40B4-BE49-F238E27FC236}">
                <a16:creationId xmlns:a16="http://schemas.microsoft.com/office/drawing/2014/main" id="{F746AAAA-1C7A-4654-9FD2-DD34D7F30157}"/>
              </a:ext>
            </a:extLst>
          </p:cNvPr>
          <p:cNvPicPr>
            <a:picLocks noChangeAspect="1"/>
          </p:cNvPicPr>
          <p:nvPr/>
        </p:nvPicPr>
        <p:blipFill>
          <a:blip r:embed="rId3"/>
          <a:stretch>
            <a:fillRect/>
          </a:stretch>
        </p:blipFill>
        <p:spPr>
          <a:xfrm>
            <a:off x="1079746" y="2845934"/>
            <a:ext cx="4255377" cy="3920068"/>
          </a:xfrm>
          <a:prstGeom prst="rect">
            <a:avLst/>
          </a:prstGeom>
        </p:spPr>
      </p:pic>
      <p:pic>
        <p:nvPicPr>
          <p:cNvPr id="10" name="Picture 9">
            <a:extLst>
              <a:ext uri="{FF2B5EF4-FFF2-40B4-BE49-F238E27FC236}">
                <a16:creationId xmlns:a16="http://schemas.microsoft.com/office/drawing/2014/main" id="{BC16AED3-840B-4E67-9BB2-C702772AFB23}"/>
              </a:ext>
            </a:extLst>
          </p:cNvPr>
          <p:cNvPicPr>
            <a:picLocks noChangeAspect="1"/>
          </p:cNvPicPr>
          <p:nvPr/>
        </p:nvPicPr>
        <p:blipFill>
          <a:blip r:embed="rId4"/>
          <a:stretch>
            <a:fillRect/>
          </a:stretch>
        </p:blipFill>
        <p:spPr>
          <a:xfrm>
            <a:off x="6414869" y="2870116"/>
            <a:ext cx="5395428" cy="3797791"/>
          </a:xfrm>
          <a:prstGeom prst="rect">
            <a:avLst/>
          </a:prstGeom>
        </p:spPr>
      </p:pic>
    </p:spTree>
    <p:extLst>
      <p:ext uri="{BB962C8B-B14F-4D97-AF65-F5344CB8AC3E}">
        <p14:creationId xmlns:p14="http://schemas.microsoft.com/office/powerpoint/2010/main" val="556272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4DCBDA0-E687-4356-BDD4-C0ED7052E86F}"/>
              </a:ext>
            </a:extLst>
          </p:cNvPr>
          <p:cNvSpPr>
            <a:spLocks noGrp="1"/>
          </p:cNvSpPr>
          <p:nvPr>
            <p:ph type="title"/>
          </p:nvPr>
        </p:nvSpPr>
        <p:spPr>
          <a:xfrm>
            <a:off x="1179226" y="826680"/>
            <a:ext cx="9833548" cy="1325563"/>
          </a:xfrm>
        </p:spPr>
        <p:txBody>
          <a:bodyPr>
            <a:normAutofit/>
          </a:bodyPr>
          <a:lstStyle/>
          <a:p>
            <a:pPr algn="ctr"/>
            <a:r>
              <a:rPr lang="en-US" sz="4000" b="1">
                <a:solidFill>
                  <a:srgbClr val="FFFFFF"/>
                </a:solidFill>
              </a:rPr>
              <a:t>MedianBlur		</a:t>
            </a:r>
            <a:endParaRPr lang="en-IN" sz="4000" b="1">
              <a:solidFill>
                <a:srgbClr val="FFFFFF"/>
              </a:solidFill>
            </a:endParaRPr>
          </a:p>
        </p:txBody>
      </p:sp>
      <p:sp>
        <p:nvSpPr>
          <p:cNvPr id="3" name="Content Placeholder 2">
            <a:extLst>
              <a:ext uri="{FF2B5EF4-FFF2-40B4-BE49-F238E27FC236}">
                <a16:creationId xmlns:a16="http://schemas.microsoft.com/office/drawing/2014/main" id="{03D702F2-454F-4E06-B530-517ADE095046}"/>
              </a:ext>
            </a:extLst>
          </p:cNvPr>
          <p:cNvSpPr>
            <a:spLocks noGrp="1"/>
          </p:cNvSpPr>
          <p:nvPr>
            <p:ph idx="1"/>
          </p:nvPr>
        </p:nvSpPr>
        <p:spPr>
          <a:xfrm>
            <a:off x="1179226" y="3092970"/>
            <a:ext cx="6417328" cy="3406304"/>
          </a:xfrm>
        </p:spPr>
        <p:txBody>
          <a:bodyPr>
            <a:normAutofit fontScale="92500"/>
          </a:bodyPr>
          <a:lstStyle/>
          <a:p>
            <a:r>
              <a:rPr lang="en-US" sz="2000" dirty="0">
                <a:solidFill>
                  <a:srgbClr val="000000"/>
                </a:solidFill>
              </a:rPr>
              <a:t>The </a:t>
            </a:r>
            <a:r>
              <a:rPr lang="en-US" sz="2000" b="1" dirty="0">
                <a:solidFill>
                  <a:srgbClr val="000000"/>
                </a:solidFill>
              </a:rPr>
              <a:t>Median Filter</a:t>
            </a:r>
            <a:r>
              <a:rPr lang="en-US" sz="2000" dirty="0">
                <a:solidFill>
                  <a:srgbClr val="000000"/>
                </a:solidFill>
              </a:rPr>
              <a:t> is a non-linear digital </a:t>
            </a:r>
            <a:r>
              <a:rPr lang="en-US" sz="2000" b="1" dirty="0">
                <a:solidFill>
                  <a:srgbClr val="000000"/>
                </a:solidFill>
              </a:rPr>
              <a:t>filtering</a:t>
            </a:r>
            <a:r>
              <a:rPr lang="en-US" sz="2000" dirty="0">
                <a:solidFill>
                  <a:srgbClr val="000000"/>
                </a:solidFill>
              </a:rPr>
              <a:t> technique, often used to remove noise from an image or signal. This is highly effective in removing salt-and-pepper noise.</a:t>
            </a:r>
          </a:p>
          <a:p>
            <a:r>
              <a:rPr lang="en-US" sz="2000" dirty="0">
                <a:solidFill>
                  <a:srgbClr val="000000"/>
                </a:solidFill>
              </a:rPr>
              <a:t>The median filter works by moving through the image pixel by pixel, replacing each value with the median value of neighboring pixels. The pattern of neighbors is called the "window", which slides, pixel by pixel, over the entire image. </a:t>
            </a:r>
          </a:p>
          <a:p>
            <a:r>
              <a:rPr lang="en-US" sz="2000" dirty="0">
                <a:solidFill>
                  <a:srgbClr val="000000"/>
                </a:solidFill>
              </a:rPr>
              <a:t>The median is calculated by first sorting all the pixel values from the window into numerical order, and then replacing the pixel being considered with the middle (median) pixel value. </a:t>
            </a:r>
          </a:p>
          <a:p>
            <a:endParaRPr lang="en-IN" sz="2000" dirty="0">
              <a:solidFill>
                <a:srgbClr val="000000"/>
              </a:solidFill>
            </a:endParaRPr>
          </a:p>
        </p:txBody>
      </p:sp>
      <p:pic>
        <p:nvPicPr>
          <p:cNvPr id="5" name="Picture 4">
            <a:extLst>
              <a:ext uri="{FF2B5EF4-FFF2-40B4-BE49-F238E27FC236}">
                <a16:creationId xmlns:a16="http://schemas.microsoft.com/office/drawing/2014/main" id="{BDCCBD71-3DD3-49E5-8E41-FF43522997A0}"/>
              </a:ext>
            </a:extLst>
          </p:cNvPr>
          <p:cNvPicPr>
            <a:picLocks noChangeAspect="1"/>
          </p:cNvPicPr>
          <p:nvPr/>
        </p:nvPicPr>
        <p:blipFill>
          <a:blip r:embed="rId3"/>
          <a:stretch>
            <a:fillRect/>
          </a:stretch>
        </p:blipFill>
        <p:spPr>
          <a:xfrm>
            <a:off x="8044054" y="2753936"/>
            <a:ext cx="3792041" cy="3450635"/>
          </a:xfrm>
          <a:prstGeom prst="rect">
            <a:avLst/>
          </a:prstGeom>
        </p:spPr>
      </p:pic>
    </p:spTree>
    <p:extLst>
      <p:ext uri="{BB962C8B-B14F-4D97-AF65-F5344CB8AC3E}">
        <p14:creationId xmlns:p14="http://schemas.microsoft.com/office/powerpoint/2010/main" val="3296446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1246</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Optical character recognition(OCR)</vt:lpstr>
      <vt:lpstr>OCR Applications </vt:lpstr>
      <vt:lpstr>OPENCV(Open Source Computer Vision Library)</vt:lpstr>
      <vt:lpstr>Process (Steps)</vt:lpstr>
      <vt:lpstr>Reading and Displaying Image</vt:lpstr>
      <vt:lpstr>Image Pre-Processing</vt:lpstr>
      <vt:lpstr>MedianBlur  </vt:lpstr>
      <vt:lpstr>Filtering</vt:lpstr>
      <vt:lpstr>MedianBlur  </vt:lpstr>
      <vt:lpstr>Thresholding</vt:lpstr>
      <vt:lpstr>Different Threshold Techniques</vt:lpstr>
      <vt:lpstr>Dilation and Erosion</vt:lpstr>
      <vt:lpstr>PowerPoint Presentation</vt:lpstr>
      <vt:lpstr>Skew Correction</vt:lpstr>
      <vt:lpstr>Pytesseract </vt:lpstr>
      <vt:lpstr>Regex – Pattern Matching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character recognition(OCR)</dc:title>
  <dc:creator>Ashish Gupta</dc:creator>
  <cp:lastModifiedBy>Ashish Gupta</cp:lastModifiedBy>
  <cp:revision>10</cp:revision>
  <dcterms:created xsi:type="dcterms:W3CDTF">2020-02-07T16:42:38Z</dcterms:created>
  <dcterms:modified xsi:type="dcterms:W3CDTF">2020-02-07T18:28:26Z</dcterms:modified>
</cp:coreProperties>
</file>