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0" r:id="rId9"/>
    <p:sldId id="271" r:id="rId10"/>
    <p:sldId id="274" r:id="rId11"/>
    <p:sldId id="275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BD897-5CF0-42E3-8CBA-F621CC31C75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CFF002-9EB5-4E53-A092-F7C11D14A526}">
      <dgm:prSet/>
      <dgm:spPr/>
      <dgm:t>
        <a:bodyPr/>
        <a:lstStyle/>
        <a:p>
          <a:r>
            <a:rPr lang="en-US"/>
            <a:t>About me</a:t>
          </a:r>
        </a:p>
      </dgm:t>
    </dgm:pt>
    <dgm:pt modelId="{C3D59C90-27BB-461A-ACB6-389E98D69C68}" type="parTrans" cxnId="{6D45341E-7BD1-4EB1-9F93-493E44A4CA90}">
      <dgm:prSet/>
      <dgm:spPr/>
      <dgm:t>
        <a:bodyPr/>
        <a:lstStyle/>
        <a:p>
          <a:endParaRPr lang="en-US"/>
        </a:p>
      </dgm:t>
    </dgm:pt>
    <dgm:pt modelId="{67C90FD9-87B3-4281-9CB3-B7F20F045B57}" type="sibTrans" cxnId="{6D45341E-7BD1-4EB1-9F93-493E44A4CA90}">
      <dgm:prSet/>
      <dgm:spPr/>
      <dgm:t>
        <a:bodyPr/>
        <a:lstStyle/>
        <a:p>
          <a:endParaRPr lang="en-US"/>
        </a:p>
      </dgm:t>
    </dgm:pt>
    <dgm:pt modelId="{C286E4BA-366B-4A94-B0E9-D469FAA8D125}">
      <dgm:prSet/>
      <dgm:spPr/>
      <dgm:t>
        <a:bodyPr/>
        <a:lstStyle/>
        <a:p>
          <a:r>
            <a:rPr lang="en-US"/>
            <a:t>What is Postgres</a:t>
          </a:r>
        </a:p>
      </dgm:t>
    </dgm:pt>
    <dgm:pt modelId="{B901895E-A33E-4B47-A839-3C8604FBCA62}" type="parTrans" cxnId="{F7BD1DF7-B7AF-46EF-886B-3D88741B2C7E}">
      <dgm:prSet/>
      <dgm:spPr/>
      <dgm:t>
        <a:bodyPr/>
        <a:lstStyle/>
        <a:p>
          <a:endParaRPr lang="en-US"/>
        </a:p>
      </dgm:t>
    </dgm:pt>
    <dgm:pt modelId="{25392D5D-FA15-48E3-9CE7-A27975878C4D}" type="sibTrans" cxnId="{F7BD1DF7-B7AF-46EF-886B-3D88741B2C7E}">
      <dgm:prSet/>
      <dgm:spPr/>
      <dgm:t>
        <a:bodyPr/>
        <a:lstStyle/>
        <a:p>
          <a:endParaRPr lang="en-US"/>
        </a:p>
      </dgm:t>
    </dgm:pt>
    <dgm:pt modelId="{C6FF6297-AE19-4993-A702-AAAA670A67C0}">
      <dgm:prSet/>
      <dgm:spPr/>
      <dgm:t>
        <a:bodyPr/>
        <a:lstStyle/>
        <a:p>
          <a:r>
            <a:rPr lang="en-US"/>
            <a:t>How to enable Postgres access</a:t>
          </a:r>
        </a:p>
      </dgm:t>
    </dgm:pt>
    <dgm:pt modelId="{4087E1A5-8F0A-4D96-8598-56D1DBA4A80A}" type="parTrans" cxnId="{910678F1-1609-4DDC-91DA-5C48CE1B734F}">
      <dgm:prSet/>
      <dgm:spPr/>
      <dgm:t>
        <a:bodyPr/>
        <a:lstStyle/>
        <a:p>
          <a:endParaRPr lang="en-US"/>
        </a:p>
      </dgm:t>
    </dgm:pt>
    <dgm:pt modelId="{97DFCEEC-D222-4DBB-A855-16C6426B13D4}" type="sibTrans" cxnId="{910678F1-1609-4DDC-91DA-5C48CE1B734F}">
      <dgm:prSet/>
      <dgm:spPr/>
      <dgm:t>
        <a:bodyPr/>
        <a:lstStyle/>
        <a:p>
          <a:endParaRPr lang="en-US"/>
        </a:p>
      </dgm:t>
    </dgm:pt>
    <dgm:pt modelId="{31FC7F12-700C-4237-B12E-869AD54CF76B}">
      <dgm:prSet/>
      <dgm:spPr/>
      <dgm:t>
        <a:bodyPr/>
        <a:lstStyle/>
        <a:p>
          <a:r>
            <a:rPr lang="en-US"/>
            <a:t>How to connect to Postgres</a:t>
          </a:r>
        </a:p>
      </dgm:t>
    </dgm:pt>
    <dgm:pt modelId="{CE3FB0D3-0DF0-40C9-AA0A-6B762247CAE2}" type="parTrans" cxnId="{BEE24A84-8314-40FC-BFF2-05F5AE125DC6}">
      <dgm:prSet/>
      <dgm:spPr/>
      <dgm:t>
        <a:bodyPr/>
        <a:lstStyle/>
        <a:p>
          <a:endParaRPr lang="en-US"/>
        </a:p>
      </dgm:t>
    </dgm:pt>
    <dgm:pt modelId="{6814AF8D-9192-49E5-93FE-C49CD3D923BB}" type="sibTrans" cxnId="{BEE24A84-8314-40FC-BFF2-05F5AE125DC6}">
      <dgm:prSet/>
      <dgm:spPr/>
      <dgm:t>
        <a:bodyPr/>
        <a:lstStyle/>
        <a:p>
          <a:endParaRPr lang="en-US"/>
        </a:p>
      </dgm:t>
    </dgm:pt>
    <dgm:pt modelId="{DD911767-C9B2-45B8-8611-9BC9C8074247}">
      <dgm:prSet/>
      <dgm:spPr/>
      <dgm:t>
        <a:bodyPr/>
        <a:lstStyle/>
        <a:p>
          <a:r>
            <a:rPr lang="en-US"/>
            <a:t>Workgroup Database</a:t>
          </a:r>
        </a:p>
      </dgm:t>
    </dgm:pt>
    <dgm:pt modelId="{4BB48902-53DF-4E89-AF7E-EA3DDDB6CF79}" type="parTrans" cxnId="{DDBD11D0-34BB-4C14-A6A7-BB07483BD842}">
      <dgm:prSet/>
      <dgm:spPr/>
      <dgm:t>
        <a:bodyPr/>
        <a:lstStyle/>
        <a:p>
          <a:endParaRPr lang="en-US"/>
        </a:p>
      </dgm:t>
    </dgm:pt>
    <dgm:pt modelId="{B17FEC49-26A2-4C4D-8F42-CE70481697BD}" type="sibTrans" cxnId="{DDBD11D0-34BB-4C14-A6A7-BB07483BD842}">
      <dgm:prSet/>
      <dgm:spPr/>
      <dgm:t>
        <a:bodyPr/>
        <a:lstStyle/>
        <a:p>
          <a:endParaRPr lang="en-US"/>
        </a:p>
      </dgm:t>
    </dgm:pt>
    <dgm:pt modelId="{DB3E08E4-4E3A-489E-AB9E-D17AFC4448DB}">
      <dgm:prSet/>
      <dgm:spPr/>
      <dgm:t>
        <a:bodyPr/>
        <a:lstStyle/>
        <a:p>
          <a:r>
            <a:rPr lang="en-US"/>
            <a:t>Data Dictionary</a:t>
          </a:r>
        </a:p>
      </dgm:t>
    </dgm:pt>
    <dgm:pt modelId="{3E67714A-6F7D-4FB0-8173-0F386DE3A036}" type="parTrans" cxnId="{DA8AEA3F-9A79-41D1-BF14-108FEBB6E027}">
      <dgm:prSet/>
      <dgm:spPr/>
      <dgm:t>
        <a:bodyPr/>
        <a:lstStyle/>
        <a:p>
          <a:endParaRPr lang="en-US"/>
        </a:p>
      </dgm:t>
    </dgm:pt>
    <dgm:pt modelId="{9CC11290-41AF-4B57-9E05-ADB3E4EB67E4}" type="sibTrans" cxnId="{DA8AEA3F-9A79-41D1-BF14-108FEBB6E027}">
      <dgm:prSet/>
      <dgm:spPr/>
      <dgm:t>
        <a:bodyPr/>
        <a:lstStyle/>
        <a:p>
          <a:endParaRPr lang="en-US"/>
        </a:p>
      </dgm:t>
    </dgm:pt>
    <dgm:pt modelId="{F5AED4A2-4847-4B8F-ABF3-C7EC34FB61CA}">
      <dgm:prSet/>
      <dgm:spPr/>
      <dgm:t>
        <a:bodyPr/>
        <a:lstStyle/>
        <a:p>
          <a:r>
            <a:rPr lang="en-US"/>
            <a:t>Creating Data Sources</a:t>
          </a:r>
        </a:p>
      </dgm:t>
    </dgm:pt>
    <dgm:pt modelId="{39766413-E13F-4CF1-99FD-63E85514C95E}" type="parTrans" cxnId="{192DBCCF-9AD0-42AA-8554-F1F48435B6F2}">
      <dgm:prSet/>
      <dgm:spPr/>
      <dgm:t>
        <a:bodyPr/>
        <a:lstStyle/>
        <a:p>
          <a:endParaRPr lang="en-US"/>
        </a:p>
      </dgm:t>
    </dgm:pt>
    <dgm:pt modelId="{9663C9A7-29A4-41BF-9585-374DE235949D}" type="sibTrans" cxnId="{192DBCCF-9AD0-42AA-8554-F1F48435B6F2}">
      <dgm:prSet/>
      <dgm:spPr/>
      <dgm:t>
        <a:bodyPr/>
        <a:lstStyle/>
        <a:p>
          <a:endParaRPr lang="en-US"/>
        </a:p>
      </dgm:t>
    </dgm:pt>
    <dgm:pt modelId="{AE185AEC-AA54-4DB3-B6B7-E8F62D181D7B}">
      <dgm:prSet/>
      <dgm:spPr/>
      <dgm:t>
        <a:bodyPr/>
        <a:lstStyle/>
        <a:p>
          <a:r>
            <a:rPr lang="en-US"/>
            <a:t>Common Use Cases</a:t>
          </a:r>
        </a:p>
      </dgm:t>
    </dgm:pt>
    <dgm:pt modelId="{A83A7E72-F725-4336-92D3-A2072DA64E54}" type="parTrans" cxnId="{949000FB-0F86-4A04-9ECE-6D16ACCB1418}">
      <dgm:prSet/>
      <dgm:spPr/>
      <dgm:t>
        <a:bodyPr/>
        <a:lstStyle/>
        <a:p>
          <a:endParaRPr lang="en-US"/>
        </a:p>
      </dgm:t>
    </dgm:pt>
    <dgm:pt modelId="{28CFDF3F-320F-4051-8ED5-8CDA4E1DBEF6}" type="sibTrans" cxnId="{949000FB-0F86-4A04-9ECE-6D16ACCB1418}">
      <dgm:prSet/>
      <dgm:spPr/>
      <dgm:t>
        <a:bodyPr/>
        <a:lstStyle/>
        <a:p>
          <a:endParaRPr lang="en-US"/>
        </a:p>
      </dgm:t>
    </dgm:pt>
    <dgm:pt modelId="{E343DDF7-ADE6-4AD1-BB16-63CA336FF07D}">
      <dgm:prSet/>
      <dgm:spPr/>
      <dgm:t>
        <a:bodyPr/>
        <a:lstStyle/>
        <a:p>
          <a:r>
            <a:rPr lang="en-US"/>
            <a:t>ER Diagram</a:t>
          </a:r>
        </a:p>
      </dgm:t>
    </dgm:pt>
    <dgm:pt modelId="{8D3989BA-C29B-4E40-AFD2-519C4D959700}" type="parTrans" cxnId="{1F77B9D1-1BBD-4FB2-A0B2-0C503031119B}">
      <dgm:prSet/>
      <dgm:spPr/>
      <dgm:t>
        <a:bodyPr/>
        <a:lstStyle/>
        <a:p>
          <a:endParaRPr lang="en-US"/>
        </a:p>
      </dgm:t>
    </dgm:pt>
    <dgm:pt modelId="{D4A1F125-EFAD-478D-B7D0-9C74C383611E}" type="sibTrans" cxnId="{1F77B9D1-1BBD-4FB2-A0B2-0C503031119B}">
      <dgm:prSet/>
      <dgm:spPr/>
      <dgm:t>
        <a:bodyPr/>
        <a:lstStyle/>
        <a:p>
          <a:endParaRPr lang="en-US"/>
        </a:p>
      </dgm:t>
    </dgm:pt>
    <dgm:pt modelId="{58C2B6F7-6DAC-4FFB-8BBB-55163CA6C7DF}" type="pres">
      <dgm:prSet presAssocID="{A4BBD897-5CF0-42E3-8CBA-F621CC31C756}" presName="linear" presStyleCnt="0">
        <dgm:presLayoutVars>
          <dgm:animLvl val="lvl"/>
          <dgm:resizeHandles val="exact"/>
        </dgm:presLayoutVars>
      </dgm:prSet>
      <dgm:spPr/>
    </dgm:pt>
    <dgm:pt modelId="{91DD79CB-B6FC-4B22-8220-9C32A07C2FAD}" type="pres">
      <dgm:prSet presAssocID="{2ECFF002-9EB5-4E53-A092-F7C11D14A52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01651CB-33F5-49C0-8E04-3F782947A98D}" type="pres">
      <dgm:prSet presAssocID="{67C90FD9-87B3-4281-9CB3-B7F20F045B57}" presName="spacer" presStyleCnt="0"/>
      <dgm:spPr/>
    </dgm:pt>
    <dgm:pt modelId="{354930BC-0B1A-49D2-BAA5-3667C8D2DBEE}" type="pres">
      <dgm:prSet presAssocID="{C286E4BA-366B-4A94-B0E9-D469FAA8D12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F756108-7FCA-4EC2-818B-0A4E93E55146}" type="pres">
      <dgm:prSet presAssocID="{25392D5D-FA15-48E3-9CE7-A27975878C4D}" presName="spacer" presStyleCnt="0"/>
      <dgm:spPr/>
    </dgm:pt>
    <dgm:pt modelId="{9BEF7662-34EB-46A7-84DD-510304D17EE9}" type="pres">
      <dgm:prSet presAssocID="{C6FF6297-AE19-4993-A702-AAAA670A67C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1E76658-9F0B-483D-9302-63BACB1DB9AB}" type="pres">
      <dgm:prSet presAssocID="{97DFCEEC-D222-4DBB-A855-16C6426B13D4}" presName="spacer" presStyleCnt="0"/>
      <dgm:spPr/>
    </dgm:pt>
    <dgm:pt modelId="{A5C36D1B-6935-4090-AF9C-2D1DB52F6A34}" type="pres">
      <dgm:prSet presAssocID="{31FC7F12-700C-4237-B12E-869AD54CF76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47131C37-FB15-48E9-BA50-408BAEF27681}" type="pres">
      <dgm:prSet presAssocID="{6814AF8D-9192-49E5-93FE-C49CD3D923BB}" presName="spacer" presStyleCnt="0"/>
      <dgm:spPr/>
    </dgm:pt>
    <dgm:pt modelId="{902AC206-B91D-401F-9580-09810F39B775}" type="pres">
      <dgm:prSet presAssocID="{DD911767-C9B2-45B8-8611-9BC9C807424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3E6AA74-631A-48D2-8937-074DB454E414}" type="pres">
      <dgm:prSet presAssocID="{B17FEC49-26A2-4C4D-8F42-CE70481697BD}" presName="spacer" presStyleCnt="0"/>
      <dgm:spPr/>
    </dgm:pt>
    <dgm:pt modelId="{89943A6F-D66A-4561-A34A-52566FD8193E}" type="pres">
      <dgm:prSet presAssocID="{DB3E08E4-4E3A-489E-AB9E-D17AFC4448DB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D01752E-7DD5-471F-8786-97684E0813A7}" type="pres">
      <dgm:prSet presAssocID="{9CC11290-41AF-4B57-9E05-ADB3E4EB67E4}" presName="spacer" presStyleCnt="0"/>
      <dgm:spPr/>
    </dgm:pt>
    <dgm:pt modelId="{FA823106-C4EC-4D33-AAF3-8541B5053B64}" type="pres">
      <dgm:prSet presAssocID="{F5AED4A2-4847-4B8F-ABF3-C7EC34FB61C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F29FAE9-0D72-4857-82EE-BAB12009CC56}" type="pres">
      <dgm:prSet presAssocID="{9663C9A7-29A4-41BF-9585-374DE235949D}" presName="spacer" presStyleCnt="0"/>
      <dgm:spPr/>
    </dgm:pt>
    <dgm:pt modelId="{BD1D4CF6-CF56-469C-9646-3D6284148191}" type="pres">
      <dgm:prSet presAssocID="{AE185AEC-AA54-4DB3-B6B7-E8F62D181D7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9C36EB2-E917-41B5-B1AC-53C055289CCB}" type="pres">
      <dgm:prSet presAssocID="{28CFDF3F-320F-4051-8ED5-8CDA4E1DBEF6}" presName="spacer" presStyleCnt="0"/>
      <dgm:spPr/>
    </dgm:pt>
    <dgm:pt modelId="{15611426-D8C5-4256-9323-1686EE26D900}" type="pres">
      <dgm:prSet presAssocID="{E343DDF7-ADE6-4AD1-BB16-63CA336FF07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D45341E-7BD1-4EB1-9F93-493E44A4CA90}" srcId="{A4BBD897-5CF0-42E3-8CBA-F621CC31C756}" destId="{2ECFF002-9EB5-4E53-A092-F7C11D14A526}" srcOrd="0" destOrd="0" parTransId="{C3D59C90-27BB-461A-ACB6-389E98D69C68}" sibTransId="{67C90FD9-87B3-4281-9CB3-B7F20F045B57}"/>
    <dgm:cxn modelId="{4E4A3524-1703-4505-9996-5EFF7EA6CF15}" type="presOf" srcId="{AE185AEC-AA54-4DB3-B6B7-E8F62D181D7B}" destId="{BD1D4CF6-CF56-469C-9646-3D6284148191}" srcOrd="0" destOrd="0" presId="urn:microsoft.com/office/officeart/2005/8/layout/vList2"/>
    <dgm:cxn modelId="{B165A637-D72B-41E1-BD61-39C39C45A80F}" type="presOf" srcId="{A4BBD897-5CF0-42E3-8CBA-F621CC31C756}" destId="{58C2B6F7-6DAC-4FFB-8BBB-55163CA6C7DF}" srcOrd="0" destOrd="0" presId="urn:microsoft.com/office/officeart/2005/8/layout/vList2"/>
    <dgm:cxn modelId="{DA8AEA3F-9A79-41D1-BF14-108FEBB6E027}" srcId="{A4BBD897-5CF0-42E3-8CBA-F621CC31C756}" destId="{DB3E08E4-4E3A-489E-AB9E-D17AFC4448DB}" srcOrd="5" destOrd="0" parTransId="{3E67714A-6F7D-4FB0-8173-0F386DE3A036}" sibTransId="{9CC11290-41AF-4B57-9E05-ADB3E4EB67E4}"/>
    <dgm:cxn modelId="{9996AA41-32BE-43DC-8073-69F94C762701}" type="presOf" srcId="{2ECFF002-9EB5-4E53-A092-F7C11D14A526}" destId="{91DD79CB-B6FC-4B22-8220-9C32A07C2FAD}" srcOrd="0" destOrd="0" presId="urn:microsoft.com/office/officeart/2005/8/layout/vList2"/>
    <dgm:cxn modelId="{BEE24A84-8314-40FC-BFF2-05F5AE125DC6}" srcId="{A4BBD897-5CF0-42E3-8CBA-F621CC31C756}" destId="{31FC7F12-700C-4237-B12E-869AD54CF76B}" srcOrd="3" destOrd="0" parTransId="{CE3FB0D3-0DF0-40C9-AA0A-6B762247CAE2}" sibTransId="{6814AF8D-9192-49E5-93FE-C49CD3D923BB}"/>
    <dgm:cxn modelId="{C522E78A-E7D3-4A5E-A4C0-76BF7B333C86}" type="presOf" srcId="{C6FF6297-AE19-4993-A702-AAAA670A67C0}" destId="{9BEF7662-34EB-46A7-84DD-510304D17EE9}" srcOrd="0" destOrd="0" presId="urn:microsoft.com/office/officeart/2005/8/layout/vList2"/>
    <dgm:cxn modelId="{4915419A-20FD-42F1-AE66-D089BC4F59BA}" type="presOf" srcId="{DD911767-C9B2-45B8-8611-9BC9C8074247}" destId="{902AC206-B91D-401F-9580-09810F39B775}" srcOrd="0" destOrd="0" presId="urn:microsoft.com/office/officeart/2005/8/layout/vList2"/>
    <dgm:cxn modelId="{146988A6-432A-41DC-A21D-011C76F174AB}" type="presOf" srcId="{E343DDF7-ADE6-4AD1-BB16-63CA336FF07D}" destId="{15611426-D8C5-4256-9323-1686EE26D900}" srcOrd="0" destOrd="0" presId="urn:microsoft.com/office/officeart/2005/8/layout/vList2"/>
    <dgm:cxn modelId="{A0DC12C0-D214-4598-8055-2D917C6C7D0D}" type="presOf" srcId="{31FC7F12-700C-4237-B12E-869AD54CF76B}" destId="{A5C36D1B-6935-4090-AF9C-2D1DB52F6A34}" srcOrd="0" destOrd="0" presId="urn:microsoft.com/office/officeart/2005/8/layout/vList2"/>
    <dgm:cxn modelId="{192DBCCF-9AD0-42AA-8554-F1F48435B6F2}" srcId="{A4BBD897-5CF0-42E3-8CBA-F621CC31C756}" destId="{F5AED4A2-4847-4B8F-ABF3-C7EC34FB61CA}" srcOrd="6" destOrd="0" parTransId="{39766413-E13F-4CF1-99FD-63E85514C95E}" sibTransId="{9663C9A7-29A4-41BF-9585-374DE235949D}"/>
    <dgm:cxn modelId="{DDBD11D0-34BB-4C14-A6A7-BB07483BD842}" srcId="{A4BBD897-5CF0-42E3-8CBA-F621CC31C756}" destId="{DD911767-C9B2-45B8-8611-9BC9C8074247}" srcOrd="4" destOrd="0" parTransId="{4BB48902-53DF-4E89-AF7E-EA3DDDB6CF79}" sibTransId="{B17FEC49-26A2-4C4D-8F42-CE70481697BD}"/>
    <dgm:cxn modelId="{1F77B9D1-1BBD-4FB2-A0B2-0C503031119B}" srcId="{A4BBD897-5CF0-42E3-8CBA-F621CC31C756}" destId="{E343DDF7-ADE6-4AD1-BB16-63CA336FF07D}" srcOrd="8" destOrd="0" parTransId="{8D3989BA-C29B-4E40-AFD2-519C4D959700}" sibTransId="{D4A1F125-EFAD-478D-B7D0-9C74C383611E}"/>
    <dgm:cxn modelId="{8733F6E8-5ABF-4563-ABD4-82043DACF93B}" type="presOf" srcId="{C286E4BA-366B-4A94-B0E9-D469FAA8D125}" destId="{354930BC-0B1A-49D2-BAA5-3667C8D2DBEE}" srcOrd="0" destOrd="0" presId="urn:microsoft.com/office/officeart/2005/8/layout/vList2"/>
    <dgm:cxn modelId="{135D03EC-6479-4E37-AD44-1C42C59A39C4}" type="presOf" srcId="{F5AED4A2-4847-4B8F-ABF3-C7EC34FB61CA}" destId="{FA823106-C4EC-4D33-AAF3-8541B5053B64}" srcOrd="0" destOrd="0" presId="urn:microsoft.com/office/officeart/2005/8/layout/vList2"/>
    <dgm:cxn modelId="{910678F1-1609-4DDC-91DA-5C48CE1B734F}" srcId="{A4BBD897-5CF0-42E3-8CBA-F621CC31C756}" destId="{C6FF6297-AE19-4993-A702-AAAA670A67C0}" srcOrd="2" destOrd="0" parTransId="{4087E1A5-8F0A-4D96-8598-56D1DBA4A80A}" sibTransId="{97DFCEEC-D222-4DBB-A855-16C6426B13D4}"/>
    <dgm:cxn modelId="{7C759EF6-133E-49E4-A59C-5EF5B62DD048}" type="presOf" srcId="{DB3E08E4-4E3A-489E-AB9E-D17AFC4448DB}" destId="{89943A6F-D66A-4561-A34A-52566FD8193E}" srcOrd="0" destOrd="0" presId="urn:microsoft.com/office/officeart/2005/8/layout/vList2"/>
    <dgm:cxn modelId="{F7BD1DF7-B7AF-46EF-886B-3D88741B2C7E}" srcId="{A4BBD897-5CF0-42E3-8CBA-F621CC31C756}" destId="{C286E4BA-366B-4A94-B0E9-D469FAA8D125}" srcOrd="1" destOrd="0" parTransId="{B901895E-A33E-4B47-A839-3C8604FBCA62}" sibTransId="{25392D5D-FA15-48E3-9CE7-A27975878C4D}"/>
    <dgm:cxn modelId="{949000FB-0F86-4A04-9ECE-6D16ACCB1418}" srcId="{A4BBD897-5CF0-42E3-8CBA-F621CC31C756}" destId="{AE185AEC-AA54-4DB3-B6B7-E8F62D181D7B}" srcOrd="7" destOrd="0" parTransId="{A83A7E72-F725-4336-92D3-A2072DA64E54}" sibTransId="{28CFDF3F-320F-4051-8ED5-8CDA4E1DBEF6}"/>
    <dgm:cxn modelId="{51A84AC9-D8E0-4FF9-A135-269BB4588D93}" type="presParOf" srcId="{58C2B6F7-6DAC-4FFB-8BBB-55163CA6C7DF}" destId="{91DD79CB-B6FC-4B22-8220-9C32A07C2FAD}" srcOrd="0" destOrd="0" presId="urn:microsoft.com/office/officeart/2005/8/layout/vList2"/>
    <dgm:cxn modelId="{DE16E6F4-1410-45E1-813A-06675FB5441A}" type="presParOf" srcId="{58C2B6F7-6DAC-4FFB-8BBB-55163CA6C7DF}" destId="{101651CB-33F5-49C0-8E04-3F782947A98D}" srcOrd="1" destOrd="0" presId="urn:microsoft.com/office/officeart/2005/8/layout/vList2"/>
    <dgm:cxn modelId="{8FC2ED99-40A1-4607-B717-175888711C5F}" type="presParOf" srcId="{58C2B6F7-6DAC-4FFB-8BBB-55163CA6C7DF}" destId="{354930BC-0B1A-49D2-BAA5-3667C8D2DBEE}" srcOrd="2" destOrd="0" presId="urn:microsoft.com/office/officeart/2005/8/layout/vList2"/>
    <dgm:cxn modelId="{2C431824-0F48-468E-B95C-46018364AABF}" type="presParOf" srcId="{58C2B6F7-6DAC-4FFB-8BBB-55163CA6C7DF}" destId="{DF756108-7FCA-4EC2-818B-0A4E93E55146}" srcOrd="3" destOrd="0" presId="urn:microsoft.com/office/officeart/2005/8/layout/vList2"/>
    <dgm:cxn modelId="{B03D12E0-5FE9-40E0-A7A9-C0BDE6CC9843}" type="presParOf" srcId="{58C2B6F7-6DAC-4FFB-8BBB-55163CA6C7DF}" destId="{9BEF7662-34EB-46A7-84DD-510304D17EE9}" srcOrd="4" destOrd="0" presId="urn:microsoft.com/office/officeart/2005/8/layout/vList2"/>
    <dgm:cxn modelId="{4AA8D3CD-BA2F-46F3-B33C-BD9D91DA0EE7}" type="presParOf" srcId="{58C2B6F7-6DAC-4FFB-8BBB-55163CA6C7DF}" destId="{41E76658-9F0B-483D-9302-63BACB1DB9AB}" srcOrd="5" destOrd="0" presId="urn:microsoft.com/office/officeart/2005/8/layout/vList2"/>
    <dgm:cxn modelId="{F7B4667F-A9AF-4971-913D-D0F60606BFB0}" type="presParOf" srcId="{58C2B6F7-6DAC-4FFB-8BBB-55163CA6C7DF}" destId="{A5C36D1B-6935-4090-AF9C-2D1DB52F6A34}" srcOrd="6" destOrd="0" presId="urn:microsoft.com/office/officeart/2005/8/layout/vList2"/>
    <dgm:cxn modelId="{303438B9-BC01-4347-9217-B1C9355529ED}" type="presParOf" srcId="{58C2B6F7-6DAC-4FFB-8BBB-55163CA6C7DF}" destId="{47131C37-FB15-48E9-BA50-408BAEF27681}" srcOrd="7" destOrd="0" presId="urn:microsoft.com/office/officeart/2005/8/layout/vList2"/>
    <dgm:cxn modelId="{9E77E914-BDA1-48BF-B8F9-FF1C463A1448}" type="presParOf" srcId="{58C2B6F7-6DAC-4FFB-8BBB-55163CA6C7DF}" destId="{902AC206-B91D-401F-9580-09810F39B775}" srcOrd="8" destOrd="0" presId="urn:microsoft.com/office/officeart/2005/8/layout/vList2"/>
    <dgm:cxn modelId="{2642C808-16E4-49B7-8E47-AA66E751FD0E}" type="presParOf" srcId="{58C2B6F7-6DAC-4FFB-8BBB-55163CA6C7DF}" destId="{A3E6AA74-631A-48D2-8937-074DB454E414}" srcOrd="9" destOrd="0" presId="urn:microsoft.com/office/officeart/2005/8/layout/vList2"/>
    <dgm:cxn modelId="{A9812A56-AD37-4D30-97C4-8C42DF5579A8}" type="presParOf" srcId="{58C2B6F7-6DAC-4FFB-8BBB-55163CA6C7DF}" destId="{89943A6F-D66A-4561-A34A-52566FD8193E}" srcOrd="10" destOrd="0" presId="urn:microsoft.com/office/officeart/2005/8/layout/vList2"/>
    <dgm:cxn modelId="{188AD998-C6A9-417C-AFA6-3B9DC21E5A5C}" type="presParOf" srcId="{58C2B6F7-6DAC-4FFB-8BBB-55163CA6C7DF}" destId="{1D01752E-7DD5-471F-8786-97684E0813A7}" srcOrd="11" destOrd="0" presId="urn:microsoft.com/office/officeart/2005/8/layout/vList2"/>
    <dgm:cxn modelId="{50F9CD6C-7E29-427C-88B7-1B68E8FBEA49}" type="presParOf" srcId="{58C2B6F7-6DAC-4FFB-8BBB-55163CA6C7DF}" destId="{FA823106-C4EC-4D33-AAF3-8541B5053B64}" srcOrd="12" destOrd="0" presId="urn:microsoft.com/office/officeart/2005/8/layout/vList2"/>
    <dgm:cxn modelId="{F4EB822D-9AE3-417F-8AC0-AFE34B053D42}" type="presParOf" srcId="{58C2B6F7-6DAC-4FFB-8BBB-55163CA6C7DF}" destId="{BF29FAE9-0D72-4857-82EE-BAB12009CC56}" srcOrd="13" destOrd="0" presId="urn:microsoft.com/office/officeart/2005/8/layout/vList2"/>
    <dgm:cxn modelId="{9E425913-CB2D-4292-A85C-B7E0043DC40E}" type="presParOf" srcId="{58C2B6F7-6DAC-4FFB-8BBB-55163CA6C7DF}" destId="{BD1D4CF6-CF56-469C-9646-3D6284148191}" srcOrd="14" destOrd="0" presId="urn:microsoft.com/office/officeart/2005/8/layout/vList2"/>
    <dgm:cxn modelId="{D1C2BB3C-E2AE-4A8B-BB1E-CDADEF60E4CE}" type="presParOf" srcId="{58C2B6F7-6DAC-4FFB-8BBB-55163CA6C7DF}" destId="{59C36EB2-E917-41B5-B1AC-53C055289CCB}" srcOrd="15" destOrd="0" presId="urn:microsoft.com/office/officeart/2005/8/layout/vList2"/>
    <dgm:cxn modelId="{0399055D-D51A-47A1-85ED-4C6A30D68C07}" type="presParOf" srcId="{58C2B6F7-6DAC-4FFB-8BBB-55163CA6C7DF}" destId="{15611426-D8C5-4256-9323-1686EE26D90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E37E51-E746-4F69-8B9D-D0BF4FCDDEC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B87610-3498-4D50-95EF-1F703487A7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Name: Manish Kumar</a:t>
          </a:r>
        </a:p>
      </dgm:t>
    </dgm:pt>
    <dgm:pt modelId="{1313CE2E-622E-4FFC-96B5-442BA86C6D40}" type="parTrans" cxnId="{D61C5E55-F272-49E3-85B2-1A10C51D297E}">
      <dgm:prSet/>
      <dgm:spPr/>
      <dgm:t>
        <a:bodyPr/>
        <a:lstStyle/>
        <a:p>
          <a:endParaRPr lang="en-US"/>
        </a:p>
      </dgm:t>
    </dgm:pt>
    <dgm:pt modelId="{C7D58586-F4DB-4E08-8B20-9228A4FF9BF5}" type="sibTrans" cxnId="{D61C5E55-F272-49E3-85B2-1A10C51D297E}">
      <dgm:prSet/>
      <dgm:spPr/>
      <dgm:t>
        <a:bodyPr/>
        <a:lstStyle/>
        <a:p>
          <a:endParaRPr lang="en-US"/>
        </a:p>
      </dgm:t>
    </dgm:pt>
    <dgm:pt modelId="{56A1137A-0699-4DA1-ADAA-78C8D33D92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Professional Experience:</a:t>
          </a:r>
        </a:p>
      </dgm:t>
    </dgm:pt>
    <dgm:pt modelId="{155126AF-176E-4315-9A96-7A021E957D56}" type="parTrans" cxnId="{80AE0837-A6BC-48D9-AE5B-2048EBAC239A}">
      <dgm:prSet/>
      <dgm:spPr/>
      <dgm:t>
        <a:bodyPr/>
        <a:lstStyle/>
        <a:p>
          <a:endParaRPr lang="en-US"/>
        </a:p>
      </dgm:t>
    </dgm:pt>
    <dgm:pt modelId="{6D22FEF9-35D6-4A35-9485-1E2435F21D14}" type="sibTrans" cxnId="{80AE0837-A6BC-48D9-AE5B-2048EBAC239A}">
      <dgm:prSet/>
      <dgm:spPr/>
      <dgm:t>
        <a:bodyPr/>
        <a:lstStyle/>
        <a:p>
          <a:endParaRPr lang="en-US"/>
        </a:p>
      </dgm:t>
    </dgm:pt>
    <dgm:pt modelId="{0F27D9B3-3EEB-4D06-9929-1E303828A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Visualization – ~3 Years</a:t>
          </a:r>
        </a:p>
        <a:p>
          <a:pPr>
            <a:lnSpc>
              <a:spcPct val="100000"/>
            </a:lnSpc>
          </a:pPr>
          <a:r>
            <a:rPr lang="en-US"/>
            <a:t>Quality Assurance – 12 Years</a:t>
          </a:r>
          <a:endParaRPr lang="en-US" dirty="0"/>
        </a:p>
      </dgm:t>
    </dgm:pt>
    <dgm:pt modelId="{B7B8AF19-4A9B-4A13-A2AF-A45684B36F47}" type="parTrans" cxnId="{80AEE4E3-B2C5-4019-A0F5-140F60C156B8}">
      <dgm:prSet/>
      <dgm:spPr/>
      <dgm:t>
        <a:bodyPr/>
        <a:lstStyle/>
        <a:p>
          <a:endParaRPr lang="en-US"/>
        </a:p>
      </dgm:t>
    </dgm:pt>
    <dgm:pt modelId="{1B31E9CC-FF6C-429C-8EB6-169624173EF9}" type="sibTrans" cxnId="{80AEE4E3-B2C5-4019-A0F5-140F60C156B8}">
      <dgm:prSet/>
      <dgm:spPr/>
      <dgm:t>
        <a:bodyPr/>
        <a:lstStyle/>
        <a:p>
          <a:endParaRPr lang="en-US"/>
        </a:p>
      </dgm:t>
    </dgm:pt>
    <dgm:pt modelId="{D34C41F9-7009-4D5E-843E-DE7B190393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Certifications:</a:t>
          </a:r>
        </a:p>
      </dgm:t>
    </dgm:pt>
    <dgm:pt modelId="{DCDEDE6F-EDFA-4B9E-8E94-1B63C170EBC7}" type="parTrans" cxnId="{9F3901E2-5576-41F7-AF0B-4C809017A9F3}">
      <dgm:prSet/>
      <dgm:spPr/>
      <dgm:t>
        <a:bodyPr/>
        <a:lstStyle/>
        <a:p>
          <a:endParaRPr lang="en-US"/>
        </a:p>
      </dgm:t>
    </dgm:pt>
    <dgm:pt modelId="{0D8B556F-D587-45CE-B815-0EEE1A77EA01}" type="sibTrans" cxnId="{9F3901E2-5576-41F7-AF0B-4C809017A9F3}">
      <dgm:prSet/>
      <dgm:spPr/>
      <dgm:t>
        <a:bodyPr/>
        <a:lstStyle/>
        <a:p>
          <a:endParaRPr lang="en-US"/>
        </a:p>
      </dgm:t>
    </dgm:pt>
    <dgm:pt modelId="{10885118-5690-4901-AFF8-259BFF0F4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Desktop Certified Associate (2017)</a:t>
          </a:r>
        </a:p>
        <a:p>
          <a:pPr>
            <a:lnSpc>
              <a:spcPct val="100000"/>
            </a:lnSpc>
          </a:pPr>
          <a:r>
            <a:rPr lang="en-US"/>
            <a:t>PMP (2013)</a:t>
          </a:r>
        </a:p>
        <a:p>
          <a:pPr>
            <a:lnSpc>
              <a:spcPct val="100000"/>
            </a:lnSpc>
          </a:pPr>
          <a:r>
            <a:rPr lang="en-US"/>
            <a:t>ISTQB (2012)</a:t>
          </a:r>
          <a:endParaRPr lang="en-US" dirty="0"/>
        </a:p>
      </dgm:t>
    </dgm:pt>
    <dgm:pt modelId="{22555EC9-177E-47C8-A7CA-2AC94F97D4B7}" type="parTrans" cxnId="{2E55931D-9293-46F2-BFBA-E634541BED54}">
      <dgm:prSet/>
      <dgm:spPr/>
      <dgm:t>
        <a:bodyPr/>
        <a:lstStyle/>
        <a:p>
          <a:endParaRPr lang="en-US"/>
        </a:p>
      </dgm:t>
    </dgm:pt>
    <dgm:pt modelId="{23D8DE48-9690-4464-A9C5-E0F69F4DAB5A}" type="sibTrans" cxnId="{2E55931D-9293-46F2-BFBA-E634541BED54}">
      <dgm:prSet/>
      <dgm:spPr/>
      <dgm:t>
        <a:bodyPr/>
        <a:lstStyle/>
        <a:p>
          <a:endParaRPr lang="en-US"/>
        </a:p>
      </dgm:t>
    </dgm:pt>
    <dgm:pt modelId="{C2CEF907-84C9-47C8-8E9C-CE35344745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Hobby:</a:t>
          </a:r>
        </a:p>
      </dgm:t>
    </dgm:pt>
    <dgm:pt modelId="{6265AB89-44D2-4198-9CC2-428E427D20CA}" type="parTrans" cxnId="{EBD6EF54-504D-42AF-B975-F126CE77803B}">
      <dgm:prSet/>
      <dgm:spPr/>
      <dgm:t>
        <a:bodyPr/>
        <a:lstStyle/>
        <a:p>
          <a:endParaRPr lang="en-US"/>
        </a:p>
      </dgm:t>
    </dgm:pt>
    <dgm:pt modelId="{0DB80BDD-0DE9-4646-99BB-6FFF5F297650}" type="sibTrans" cxnId="{EBD6EF54-504D-42AF-B975-F126CE77803B}">
      <dgm:prSet/>
      <dgm:spPr/>
      <dgm:t>
        <a:bodyPr/>
        <a:lstStyle/>
        <a:p>
          <a:endParaRPr lang="en-US"/>
        </a:p>
      </dgm:t>
    </dgm:pt>
    <dgm:pt modelId="{E7A156C2-BE17-4674-A830-8B7EDD409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Playing &amp; watching Tennis</a:t>
          </a:r>
          <a:endParaRPr lang="en-US" dirty="0"/>
        </a:p>
      </dgm:t>
    </dgm:pt>
    <dgm:pt modelId="{D5A3279A-9B49-4EDB-9884-0E49B55A18C8}" type="parTrans" cxnId="{A5051E10-D55B-4D68-87EF-D41172276569}">
      <dgm:prSet/>
      <dgm:spPr/>
      <dgm:t>
        <a:bodyPr/>
        <a:lstStyle/>
        <a:p>
          <a:endParaRPr lang="en-US"/>
        </a:p>
      </dgm:t>
    </dgm:pt>
    <dgm:pt modelId="{B80861D8-8319-47D4-AA48-22F814866C65}" type="sibTrans" cxnId="{A5051E10-D55B-4D68-87EF-D41172276569}">
      <dgm:prSet/>
      <dgm:spPr/>
      <dgm:t>
        <a:bodyPr/>
        <a:lstStyle/>
        <a:p>
          <a:endParaRPr lang="en-US"/>
        </a:p>
      </dgm:t>
    </dgm:pt>
    <dgm:pt modelId="{C4B0D09E-533C-4393-960A-DA56C24173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Contribution to DelhiTUG</a:t>
          </a:r>
        </a:p>
      </dgm:t>
    </dgm:pt>
    <dgm:pt modelId="{EFE5EFD4-872B-4E1E-B238-6CEC1ABF5770}" type="parTrans" cxnId="{48FE6591-136F-4CD5-80E9-CC62226FA308}">
      <dgm:prSet/>
      <dgm:spPr/>
      <dgm:t>
        <a:bodyPr/>
        <a:lstStyle/>
        <a:p>
          <a:endParaRPr lang="en-US"/>
        </a:p>
      </dgm:t>
    </dgm:pt>
    <dgm:pt modelId="{ECC46233-FEC6-4D60-ACC0-9FC504633E3E}" type="sibTrans" cxnId="{48FE6591-136F-4CD5-80E9-CC62226FA308}">
      <dgm:prSet/>
      <dgm:spPr/>
      <dgm:t>
        <a:bodyPr/>
        <a:lstStyle/>
        <a:p>
          <a:endParaRPr lang="en-US"/>
        </a:p>
      </dgm:t>
    </dgm:pt>
    <dgm:pt modelId="{4B832680-25AF-4A4C-9B0D-5217C609F9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attended in August, 2018</a:t>
          </a:r>
          <a:endParaRPr lang="en-US" dirty="0"/>
        </a:p>
      </dgm:t>
    </dgm:pt>
    <dgm:pt modelId="{08732EAB-0DC7-4AC9-9664-B8BEE4BF24C6}" type="parTrans" cxnId="{5EB8F0C6-B57A-4DA7-8822-DF9961E72579}">
      <dgm:prSet/>
      <dgm:spPr/>
      <dgm:t>
        <a:bodyPr/>
        <a:lstStyle/>
        <a:p>
          <a:endParaRPr lang="en-US"/>
        </a:p>
      </dgm:t>
    </dgm:pt>
    <dgm:pt modelId="{57B2369F-BFFA-4A30-B250-2DFC40DB9AFA}" type="sibTrans" cxnId="{5EB8F0C6-B57A-4DA7-8822-DF9961E72579}">
      <dgm:prSet/>
      <dgm:spPr/>
      <dgm:t>
        <a:bodyPr/>
        <a:lstStyle/>
        <a:p>
          <a:endParaRPr lang="en-US"/>
        </a:p>
      </dgm:t>
    </dgm:pt>
    <dgm:pt modelId="{DE218F07-0BAE-4614-96F2-393726BD27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Presented 6x on different Data related topics</a:t>
          </a:r>
          <a:endParaRPr lang="en-US" dirty="0"/>
        </a:p>
      </dgm:t>
    </dgm:pt>
    <dgm:pt modelId="{626F0ED6-6D6A-432E-8BCC-A79DFC97A32C}" type="parTrans" cxnId="{BC1B0D2C-0DF0-4170-8C8F-11158D77648E}">
      <dgm:prSet/>
      <dgm:spPr/>
      <dgm:t>
        <a:bodyPr/>
        <a:lstStyle/>
        <a:p>
          <a:endParaRPr lang="en-US"/>
        </a:p>
      </dgm:t>
    </dgm:pt>
    <dgm:pt modelId="{D2D21ADB-DD8C-4411-A646-C527F65E89CB}" type="sibTrans" cxnId="{BC1B0D2C-0DF0-4170-8C8F-11158D77648E}">
      <dgm:prSet/>
      <dgm:spPr/>
      <dgm:t>
        <a:bodyPr/>
        <a:lstStyle/>
        <a:p>
          <a:endParaRPr lang="en-US"/>
        </a:p>
      </dgm:t>
    </dgm:pt>
    <dgm:pt modelId="{0C81F445-6847-4017-80B7-587D3D4E5E05}" type="pres">
      <dgm:prSet presAssocID="{22E37E51-E746-4F69-8B9D-D0BF4FCDDEC2}" presName="root" presStyleCnt="0">
        <dgm:presLayoutVars>
          <dgm:dir/>
          <dgm:resizeHandles val="exact"/>
        </dgm:presLayoutVars>
      </dgm:prSet>
      <dgm:spPr/>
    </dgm:pt>
    <dgm:pt modelId="{C4579821-3983-4575-90BB-046D4DA364C3}" type="pres">
      <dgm:prSet presAssocID="{C2B87610-3498-4D50-95EF-1F703487A71A}" presName="compNode" presStyleCnt="0"/>
      <dgm:spPr/>
    </dgm:pt>
    <dgm:pt modelId="{DD1C8EA5-5336-4CB2-AFE7-CFAD019BE9FB}" type="pres">
      <dgm:prSet presAssocID="{C2B87610-3498-4D50-95EF-1F703487A7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BE05815-0A9B-43A2-AFAE-9F8737F67A4A}" type="pres">
      <dgm:prSet presAssocID="{C2B87610-3498-4D50-95EF-1F703487A71A}" presName="iconSpace" presStyleCnt="0"/>
      <dgm:spPr/>
    </dgm:pt>
    <dgm:pt modelId="{7491232F-4C42-4FB6-A2EB-222908984B3B}" type="pres">
      <dgm:prSet presAssocID="{C2B87610-3498-4D50-95EF-1F703487A71A}" presName="parTx" presStyleLbl="revTx" presStyleIdx="0" presStyleCnt="10">
        <dgm:presLayoutVars>
          <dgm:chMax val="0"/>
          <dgm:chPref val="0"/>
        </dgm:presLayoutVars>
      </dgm:prSet>
      <dgm:spPr/>
    </dgm:pt>
    <dgm:pt modelId="{4886AB79-1C2C-4850-B915-2056136E690B}" type="pres">
      <dgm:prSet presAssocID="{C2B87610-3498-4D50-95EF-1F703487A71A}" presName="txSpace" presStyleCnt="0"/>
      <dgm:spPr/>
    </dgm:pt>
    <dgm:pt modelId="{AA5003AA-AACA-4EAE-8F81-4570C6A15F77}" type="pres">
      <dgm:prSet presAssocID="{C2B87610-3498-4D50-95EF-1F703487A71A}" presName="desTx" presStyleLbl="revTx" presStyleIdx="1" presStyleCnt="10">
        <dgm:presLayoutVars/>
      </dgm:prSet>
      <dgm:spPr/>
    </dgm:pt>
    <dgm:pt modelId="{35033D9E-08AB-46C0-8639-577215E708EF}" type="pres">
      <dgm:prSet presAssocID="{C7D58586-F4DB-4E08-8B20-9228A4FF9BF5}" presName="sibTrans" presStyleCnt="0"/>
      <dgm:spPr/>
    </dgm:pt>
    <dgm:pt modelId="{D7A468D4-6F8B-4499-A919-F420C9D5A99A}" type="pres">
      <dgm:prSet presAssocID="{56A1137A-0699-4DA1-ADAA-78C8D33D92F6}" presName="compNode" presStyleCnt="0"/>
      <dgm:spPr/>
    </dgm:pt>
    <dgm:pt modelId="{5434D182-53C8-48D2-B17F-735BFC5CE357}" type="pres">
      <dgm:prSet presAssocID="{56A1137A-0699-4DA1-ADAA-78C8D33D92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243DE4F-D557-41C1-84D8-15BA464F72F8}" type="pres">
      <dgm:prSet presAssocID="{56A1137A-0699-4DA1-ADAA-78C8D33D92F6}" presName="iconSpace" presStyleCnt="0"/>
      <dgm:spPr/>
    </dgm:pt>
    <dgm:pt modelId="{71F65479-1444-48D0-BD77-6E38313D57E2}" type="pres">
      <dgm:prSet presAssocID="{56A1137A-0699-4DA1-ADAA-78C8D33D92F6}" presName="parTx" presStyleLbl="revTx" presStyleIdx="2" presStyleCnt="10">
        <dgm:presLayoutVars>
          <dgm:chMax val="0"/>
          <dgm:chPref val="0"/>
        </dgm:presLayoutVars>
      </dgm:prSet>
      <dgm:spPr/>
    </dgm:pt>
    <dgm:pt modelId="{41E12263-B135-4654-B3EF-E5045240B877}" type="pres">
      <dgm:prSet presAssocID="{56A1137A-0699-4DA1-ADAA-78C8D33D92F6}" presName="txSpace" presStyleCnt="0"/>
      <dgm:spPr/>
    </dgm:pt>
    <dgm:pt modelId="{D5DCAB5D-1377-4CFB-A9A9-8042507F8D76}" type="pres">
      <dgm:prSet presAssocID="{56A1137A-0699-4DA1-ADAA-78C8D33D92F6}" presName="desTx" presStyleLbl="revTx" presStyleIdx="3" presStyleCnt="10">
        <dgm:presLayoutVars/>
      </dgm:prSet>
      <dgm:spPr/>
    </dgm:pt>
    <dgm:pt modelId="{8E4A03B4-AA26-4B5E-B2AF-7D470FAF2292}" type="pres">
      <dgm:prSet presAssocID="{6D22FEF9-35D6-4A35-9485-1E2435F21D14}" presName="sibTrans" presStyleCnt="0"/>
      <dgm:spPr/>
    </dgm:pt>
    <dgm:pt modelId="{2E7731D9-AEA4-4613-BD5D-46B9587AF2E6}" type="pres">
      <dgm:prSet presAssocID="{D34C41F9-7009-4D5E-843E-DE7B190393D6}" presName="compNode" presStyleCnt="0"/>
      <dgm:spPr/>
    </dgm:pt>
    <dgm:pt modelId="{A5F00E03-E562-48A4-904B-1B5C2AA549D4}" type="pres">
      <dgm:prSet presAssocID="{D34C41F9-7009-4D5E-843E-DE7B190393D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5B4C98E-A303-42AB-AF80-B669110BCB59}" type="pres">
      <dgm:prSet presAssocID="{D34C41F9-7009-4D5E-843E-DE7B190393D6}" presName="iconSpace" presStyleCnt="0"/>
      <dgm:spPr/>
    </dgm:pt>
    <dgm:pt modelId="{8A4AA08A-1F0B-4FC5-87FA-A63DAB265FFB}" type="pres">
      <dgm:prSet presAssocID="{D34C41F9-7009-4D5E-843E-DE7B190393D6}" presName="parTx" presStyleLbl="revTx" presStyleIdx="4" presStyleCnt="10">
        <dgm:presLayoutVars>
          <dgm:chMax val="0"/>
          <dgm:chPref val="0"/>
        </dgm:presLayoutVars>
      </dgm:prSet>
      <dgm:spPr/>
    </dgm:pt>
    <dgm:pt modelId="{84926168-A7ED-4798-9FE5-ABE851B42848}" type="pres">
      <dgm:prSet presAssocID="{D34C41F9-7009-4D5E-843E-DE7B190393D6}" presName="txSpace" presStyleCnt="0"/>
      <dgm:spPr/>
    </dgm:pt>
    <dgm:pt modelId="{D5752A60-587E-4D56-BCD3-8B2FF1BC4B0D}" type="pres">
      <dgm:prSet presAssocID="{D34C41F9-7009-4D5E-843E-DE7B190393D6}" presName="desTx" presStyleLbl="revTx" presStyleIdx="5" presStyleCnt="10">
        <dgm:presLayoutVars/>
      </dgm:prSet>
      <dgm:spPr/>
    </dgm:pt>
    <dgm:pt modelId="{D75C7104-8AF3-4525-B738-F2945B487AF0}" type="pres">
      <dgm:prSet presAssocID="{0D8B556F-D587-45CE-B815-0EEE1A77EA01}" presName="sibTrans" presStyleCnt="0"/>
      <dgm:spPr/>
    </dgm:pt>
    <dgm:pt modelId="{A801AB2F-4BB7-4B71-99F6-3F31D381DC9E}" type="pres">
      <dgm:prSet presAssocID="{C2CEF907-84C9-47C8-8E9C-CE35344745A3}" presName="compNode" presStyleCnt="0"/>
      <dgm:spPr/>
    </dgm:pt>
    <dgm:pt modelId="{C8AE67C6-5EC1-41CF-9525-63CE7D3D506A}" type="pres">
      <dgm:prSet presAssocID="{C2CEF907-84C9-47C8-8E9C-CE35344745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500585F8-9F04-431C-BF31-A7D155ECE1AB}" type="pres">
      <dgm:prSet presAssocID="{C2CEF907-84C9-47C8-8E9C-CE35344745A3}" presName="iconSpace" presStyleCnt="0"/>
      <dgm:spPr/>
    </dgm:pt>
    <dgm:pt modelId="{150E009A-5E24-4E27-A6A3-DDC90F1FD4E6}" type="pres">
      <dgm:prSet presAssocID="{C2CEF907-84C9-47C8-8E9C-CE35344745A3}" presName="parTx" presStyleLbl="revTx" presStyleIdx="6" presStyleCnt="10">
        <dgm:presLayoutVars>
          <dgm:chMax val="0"/>
          <dgm:chPref val="0"/>
        </dgm:presLayoutVars>
      </dgm:prSet>
      <dgm:spPr/>
    </dgm:pt>
    <dgm:pt modelId="{743A7130-45D1-4513-806C-6CDCC9F1BD57}" type="pres">
      <dgm:prSet presAssocID="{C2CEF907-84C9-47C8-8E9C-CE35344745A3}" presName="txSpace" presStyleCnt="0"/>
      <dgm:spPr/>
    </dgm:pt>
    <dgm:pt modelId="{5C8E0541-36CE-4BCB-B61C-6C5895174D85}" type="pres">
      <dgm:prSet presAssocID="{C2CEF907-84C9-47C8-8E9C-CE35344745A3}" presName="desTx" presStyleLbl="revTx" presStyleIdx="7" presStyleCnt="10">
        <dgm:presLayoutVars/>
      </dgm:prSet>
      <dgm:spPr/>
    </dgm:pt>
    <dgm:pt modelId="{AAD9E170-A547-42DC-8C25-DF9AD640CC90}" type="pres">
      <dgm:prSet presAssocID="{0DB80BDD-0DE9-4646-99BB-6FFF5F297650}" presName="sibTrans" presStyleCnt="0"/>
      <dgm:spPr/>
    </dgm:pt>
    <dgm:pt modelId="{BA4870E0-85CA-4CC4-B8E7-18750528CEEB}" type="pres">
      <dgm:prSet presAssocID="{C4B0D09E-533C-4393-960A-DA56C24173BE}" presName="compNode" presStyleCnt="0"/>
      <dgm:spPr/>
    </dgm:pt>
    <dgm:pt modelId="{8CB93F97-F7AA-4B47-BA75-2186B81EBCB0}" type="pres">
      <dgm:prSet presAssocID="{C4B0D09E-533C-4393-960A-DA56C24173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7B088FF-1757-44A6-80DB-B9C329C51ABE}" type="pres">
      <dgm:prSet presAssocID="{C4B0D09E-533C-4393-960A-DA56C24173BE}" presName="iconSpace" presStyleCnt="0"/>
      <dgm:spPr/>
    </dgm:pt>
    <dgm:pt modelId="{0AFC724A-4AEA-43B5-A0E6-9DA5259E0758}" type="pres">
      <dgm:prSet presAssocID="{C4B0D09E-533C-4393-960A-DA56C24173BE}" presName="parTx" presStyleLbl="revTx" presStyleIdx="8" presStyleCnt="10">
        <dgm:presLayoutVars>
          <dgm:chMax val="0"/>
          <dgm:chPref val="0"/>
        </dgm:presLayoutVars>
      </dgm:prSet>
      <dgm:spPr/>
    </dgm:pt>
    <dgm:pt modelId="{8803C754-E393-4477-86A6-A33029EEF2A4}" type="pres">
      <dgm:prSet presAssocID="{C4B0D09E-533C-4393-960A-DA56C24173BE}" presName="txSpace" presStyleCnt="0"/>
      <dgm:spPr/>
    </dgm:pt>
    <dgm:pt modelId="{C1D04E3E-28A3-4D53-8225-B32665CA8B57}" type="pres">
      <dgm:prSet presAssocID="{C4B0D09E-533C-4393-960A-DA56C24173BE}" presName="desTx" presStyleLbl="revTx" presStyleIdx="9" presStyleCnt="10">
        <dgm:presLayoutVars/>
      </dgm:prSet>
      <dgm:spPr/>
    </dgm:pt>
  </dgm:ptLst>
  <dgm:cxnLst>
    <dgm:cxn modelId="{A5051E10-D55B-4D68-87EF-D41172276569}" srcId="{C2CEF907-84C9-47C8-8E9C-CE35344745A3}" destId="{E7A156C2-BE17-4674-A830-8B7EDD4094B8}" srcOrd="0" destOrd="0" parTransId="{D5A3279A-9B49-4EDB-9884-0E49B55A18C8}" sibTransId="{B80861D8-8319-47D4-AA48-22F814866C65}"/>
    <dgm:cxn modelId="{F0BDB814-3624-4BE6-BBE0-C191215FE8EF}" type="presOf" srcId="{4B832680-25AF-4A4C-9B0D-5217C609F9F6}" destId="{C1D04E3E-28A3-4D53-8225-B32665CA8B57}" srcOrd="0" destOrd="0" presId="urn:microsoft.com/office/officeart/2018/5/layout/CenteredIconLabelDescriptionList"/>
    <dgm:cxn modelId="{2E55931D-9293-46F2-BFBA-E634541BED54}" srcId="{D34C41F9-7009-4D5E-843E-DE7B190393D6}" destId="{10885118-5690-4901-AFF8-259BFF0F4927}" srcOrd="0" destOrd="0" parTransId="{22555EC9-177E-47C8-A7CA-2AC94F97D4B7}" sibTransId="{23D8DE48-9690-4464-A9C5-E0F69F4DAB5A}"/>
    <dgm:cxn modelId="{BC1B0D2C-0DF0-4170-8C8F-11158D77648E}" srcId="{C4B0D09E-533C-4393-960A-DA56C24173BE}" destId="{DE218F07-0BAE-4614-96F2-393726BD27C1}" srcOrd="1" destOrd="0" parTransId="{626F0ED6-6D6A-432E-8BCC-A79DFC97A32C}" sibTransId="{D2D21ADB-DD8C-4411-A646-C527F65E89CB}"/>
    <dgm:cxn modelId="{EB1AAE30-A035-4A74-B3A1-60AE79584667}" type="presOf" srcId="{10885118-5690-4901-AFF8-259BFF0F4927}" destId="{D5752A60-587E-4D56-BCD3-8B2FF1BC4B0D}" srcOrd="0" destOrd="0" presId="urn:microsoft.com/office/officeart/2018/5/layout/CenteredIconLabelDescriptionList"/>
    <dgm:cxn modelId="{80AE0837-A6BC-48D9-AE5B-2048EBAC239A}" srcId="{22E37E51-E746-4F69-8B9D-D0BF4FCDDEC2}" destId="{56A1137A-0699-4DA1-ADAA-78C8D33D92F6}" srcOrd="1" destOrd="0" parTransId="{155126AF-176E-4315-9A96-7A021E957D56}" sibTransId="{6D22FEF9-35D6-4A35-9485-1E2435F21D14}"/>
    <dgm:cxn modelId="{ED05793D-42B4-4A67-B4A2-AADA2250A27D}" type="presOf" srcId="{E7A156C2-BE17-4674-A830-8B7EDD4094B8}" destId="{5C8E0541-36CE-4BCB-B61C-6C5895174D85}" srcOrd="0" destOrd="0" presId="urn:microsoft.com/office/officeart/2018/5/layout/CenteredIconLabelDescriptionList"/>
    <dgm:cxn modelId="{0B98C53E-8836-401E-AD6C-5E97E54E4D0E}" type="presOf" srcId="{0F27D9B3-3EEB-4D06-9929-1E303828A4A1}" destId="{D5DCAB5D-1377-4CFB-A9A9-8042507F8D76}" srcOrd="0" destOrd="0" presId="urn:microsoft.com/office/officeart/2018/5/layout/CenteredIconLabelDescriptionList"/>
    <dgm:cxn modelId="{97D18642-D486-4779-A87F-F5BAAA2283D8}" type="presOf" srcId="{C2B87610-3498-4D50-95EF-1F703487A71A}" destId="{7491232F-4C42-4FB6-A2EB-222908984B3B}" srcOrd="0" destOrd="0" presId="urn:microsoft.com/office/officeart/2018/5/layout/CenteredIconLabelDescriptionList"/>
    <dgm:cxn modelId="{17A1D46B-1F96-4AE5-B584-E1F7E34827F6}" type="presOf" srcId="{C2CEF907-84C9-47C8-8E9C-CE35344745A3}" destId="{150E009A-5E24-4E27-A6A3-DDC90F1FD4E6}" srcOrd="0" destOrd="0" presId="urn:microsoft.com/office/officeart/2018/5/layout/CenteredIconLabelDescriptionList"/>
    <dgm:cxn modelId="{503BBC73-E9F0-4CA9-B8EB-E1CDBAAFD35C}" type="presOf" srcId="{D34C41F9-7009-4D5E-843E-DE7B190393D6}" destId="{8A4AA08A-1F0B-4FC5-87FA-A63DAB265FFB}" srcOrd="0" destOrd="0" presId="urn:microsoft.com/office/officeart/2018/5/layout/CenteredIconLabelDescriptionList"/>
    <dgm:cxn modelId="{EBD6EF54-504D-42AF-B975-F126CE77803B}" srcId="{22E37E51-E746-4F69-8B9D-D0BF4FCDDEC2}" destId="{C2CEF907-84C9-47C8-8E9C-CE35344745A3}" srcOrd="3" destOrd="0" parTransId="{6265AB89-44D2-4198-9CC2-428E427D20CA}" sibTransId="{0DB80BDD-0DE9-4646-99BB-6FFF5F297650}"/>
    <dgm:cxn modelId="{D61C5E55-F272-49E3-85B2-1A10C51D297E}" srcId="{22E37E51-E746-4F69-8B9D-D0BF4FCDDEC2}" destId="{C2B87610-3498-4D50-95EF-1F703487A71A}" srcOrd="0" destOrd="0" parTransId="{1313CE2E-622E-4FFC-96B5-442BA86C6D40}" sibTransId="{C7D58586-F4DB-4E08-8B20-9228A4FF9BF5}"/>
    <dgm:cxn modelId="{94CC977B-3907-40FC-BFC6-653BEF283C24}" type="presOf" srcId="{56A1137A-0699-4DA1-ADAA-78C8D33D92F6}" destId="{71F65479-1444-48D0-BD77-6E38313D57E2}" srcOrd="0" destOrd="0" presId="urn:microsoft.com/office/officeart/2018/5/layout/CenteredIconLabelDescriptionList"/>
    <dgm:cxn modelId="{48FE6591-136F-4CD5-80E9-CC62226FA308}" srcId="{22E37E51-E746-4F69-8B9D-D0BF4FCDDEC2}" destId="{C4B0D09E-533C-4393-960A-DA56C24173BE}" srcOrd="4" destOrd="0" parTransId="{EFE5EFD4-872B-4E1E-B238-6CEC1ABF5770}" sibTransId="{ECC46233-FEC6-4D60-ACC0-9FC504633E3E}"/>
    <dgm:cxn modelId="{0AD40893-42EB-4C5F-9A5E-0F15DC0B5732}" type="presOf" srcId="{DE218F07-0BAE-4614-96F2-393726BD27C1}" destId="{C1D04E3E-28A3-4D53-8225-B32665CA8B57}" srcOrd="0" destOrd="1" presId="urn:microsoft.com/office/officeart/2018/5/layout/CenteredIconLabelDescriptionList"/>
    <dgm:cxn modelId="{2C639E99-831C-4DE0-B062-086681F26244}" type="presOf" srcId="{C4B0D09E-533C-4393-960A-DA56C24173BE}" destId="{0AFC724A-4AEA-43B5-A0E6-9DA5259E0758}" srcOrd="0" destOrd="0" presId="urn:microsoft.com/office/officeart/2018/5/layout/CenteredIconLabelDescriptionList"/>
    <dgm:cxn modelId="{3D0530B4-EB66-4B76-B0B5-CB08ED423754}" type="presOf" srcId="{22E37E51-E746-4F69-8B9D-D0BF4FCDDEC2}" destId="{0C81F445-6847-4017-80B7-587D3D4E5E05}" srcOrd="0" destOrd="0" presId="urn:microsoft.com/office/officeart/2018/5/layout/CenteredIconLabelDescriptionList"/>
    <dgm:cxn modelId="{5EB8F0C6-B57A-4DA7-8822-DF9961E72579}" srcId="{C4B0D09E-533C-4393-960A-DA56C24173BE}" destId="{4B832680-25AF-4A4C-9B0D-5217C609F9F6}" srcOrd="0" destOrd="0" parTransId="{08732EAB-0DC7-4AC9-9664-B8BEE4BF24C6}" sibTransId="{57B2369F-BFFA-4A30-B250-2DFC40DB9AFA}"/>
    <dgm:cxn modelId="{9F3901E2-5576-41F7-AF0B-4C809017A9F3}" srcId="{22E37E51-E746-4F69-8B9D-D0BF4FCDDEC2}" destId="{D34C41F9-7009-4D5E-843E-DE7B190393D6}" srcOrd="2" destOrd="0" parTransId="{DCDEDE6F-EDFA-4B9E-8E94-1B63C170EBC7}" sibTransId="{0D8B556F-D587-45CE-B815-0EEE1A77EA01}"/>
    <dgm:cxn modelId="{80AEE4E3-B2C5-4019-A0F5-140F60C156B8}" srcId="{56A1137A-0699-4DA1-ADAA-78C8D33D92F6}" destId="{0F27D9B3-3EEB-4D06-9929-1E303828A4A1}" srcOrd="0" destOrd="0" parTransId="{B7B8AF19-4A9B-4A13-A2AF-A45684B36F47}" sibTransId="{1B31E9CC-FF6C-429C-8EB6-169624173EF9}"/>
    <dgm:cxn modelId="{AE18E091-8DD4-4423-8A48-340CD9C90E53}" type="presParOf" srcId="{0C81F445-6847-4017-80B7-587D3D4E5E05}" destId="{C4579821-3983-4575-90BB-046D4DA364C3}" srcOrd="0" destOrd="0" presId="urn:microsoft.com/office/officeart/2018/5/layout/CenteredIconLabelDescriptionList"/>
    <dgm:cxn modelId="{C0BE285A-05C4-4F87-AB35-A499605187DF}" type="presParOf" srcId="{C4579821-3983-4575-90BB-046D4DA364C3}" destId="{DD1C8EA5-5336-4CB2-AFE7-CFAD019BE9FB}" srcOrd="0" destOrd="0" presId="urn:microsoft.com/office/officeart/2018/5/layout/CenteredIconLabelDescriptionList"/>
    <dgm:cxn modelId="{305D8D76-2000-45E2-9092-31775ED708CB}" type="presParOf" srcId="{C4579821-3983-4575-90BB-046D4DA364C3}" destId="{1BE05815-0A9B-43A2-AFAE-9F8737F67A4A}" srcOrd="1" destOrd="0" presId="urn:microsoft.com/office/officeart/2018/5/layout/CenteredIconLabelDescriptionList"/>
    <dgm:cxn modelId="{811C5353-37FE-4E22-B5F6-83ACA70B0060}" type="presParOf" srcId="{C4579821-3983-4575-90BB-046D4DA364C3}" destId="{7491232F-4C42-4FB6-A2EB-222908984B3B}" srcOrd="2" destOrd="0" presId="urn:microsoft.com/office/officeart/2018/5/layout/CenteredIconLabelDescriptionList"/>
    <dgm:cxn modelId="{BF15F4F4-42E4-48AE-86D0-78EB6B92619B}" type="presParOf" srcId="{C4579821-3983-4575-90BB-046D4DA364C3}" destId="{4886AB79-1C2C-4850-B915-2056136E690B}" srcOrd="3" destOrd="0" presId="urn:microsoft.com/office/officeart/2018/5/layout/CenteredIconLabelDescriptionList"/>
    <dgm:cxn modelId="{F62B2D69-8792-434E-B514-BD242C8577F7}" type="presParOf" srcId="{C4579821-3983-4575-90BB-046D4DA364C3}" destId="{AA5003AA-AACA-4EAE-8F81-4570C6A15F77}" srcOrd="4" destOrd="0" presId="urn:microsoft.com/office/officeart/2018/5/layout/CenteredIconLabelDescriptionList"/>
    <dgm:cxn modelId="{48B16F6C-75DA-49B2-9EBA-D39088E3EAF6}" type="presParOf" srcId="{0C81F445-6847-4017-80B7-587D3D4E5E05}" destId="{35033D9E-08AB-46C0-8639-577215E708EF}" srcOrd="1" destOrd="0" presId="urn:microsoft.com/office/officeart/2018/5/layout/CenteredIconLabelDescriptionList"/>
    <dgm:cxn modelId="{A9FF1401-9FDB-4AE6-872A-877E03A48552}" type="presParOf" srcId="{0C81F445-6847-4017-80B7-587D3D4E5E05}" destId="{D7A468D4-6F8B-4499-A919-F420C9D5A99A}" srcOrd="2" destOrd="0" presId="urn:microsoft.com/office/officeart/2018/5/layout/CenteredIconLabelDescriptionList"/>
    <dgm:cxn modelId="{54BC63A2-EEB4-4679-848D-9CAAC5CEF202}" type="presParOf" srcId="{D7A468D4-6F8B-4499-A919-F420C9D5A99A}" destId="{5434D182-53C8-48D2-B17F-735BFC5CE357}" srcOrd="0" destOrd="0" presId="urn:microsoft.com/office/officeart/2018/5/layout/CenteredIconLabelDescriptionList"/>
    <dgm:cxn modelId="{A7DDF801-EBF5-41CF-A93F-675C268CB52F}" type="presParOf" srcId="{D7A468D4-6F8B-4499-A919-F420C9D5A99A}" destId="{4243DE4F-D557-41C1-84D8-15BA464F72F8}" srcOrd="1" destOrd="0" presId="urn:microsoft.com/office/officeart/2018/5/layout/CenteredIconLabelDescriptionList"/>
    <dgm:cxn modelId="{5AD06334-9321-4667-937E-1425D3F6D690}" type="presParOf" srcId="{D7A468D4-6F8B-4499-A919-F420C9D5A99A}" destId="{71F65479-1444-48D0-BD77-6E38313D57E2}" srcOrd="2" destOrd="0" presId="urn:microsoft.com/office/officeart/2018/5/layout/CenteredIconLabelDescriptionList"/>
    <dgm:cxn modelId="{C906D2DC-3B38-4843-9230-25F6748489CF}" type="presParOf" srcId="{D7A468D4-6F8B-4499-A919-F420C9D5A99A}" destId="{41E12263-B135-4654-B3EF-E5045240B877}" srcOrd="3" destOrd="0" presId="urn:microsoft.com/office/officeart/2018/5/layout/CenteredIconLabelDescriptionList"/>
    <dgm:cxn modelId="{CC6A6B81-929A-40C5-9897-64E1717D6D8C}" type="presParOf" srcId="{D7A468D4-6F8B-4499-A919-F420C9D5A99A}" destId="{D5DCAB5D-1377-4CFB-A9A9-8042507F8D76}" srcOrd="4" destOrd="0" presId="urn:microsoft.com/office/officeart/2018/5/layout/CenteredIconLabelDescriptionList"/>
    <dgm:cxn modelId="{357D667D-FCF2-490D-907F-EB37A768B096}" type="presParOf" srcId="{0C81F445-6847-4017-80B7-587D3D4E5E05}" destId="{8E4A03B4-AA26-4B5E-B2AF-7D470FAF2292}" srcOrd="3" destOrd="0" presId="urn:microsoft.com/office/officeart/2018/5/layout/CenteredIconLabelDescriptionList"/>
    <dgm:cxn modelId="{2E80525D-FF5A-4AE6-9B2C-39A7C65B89C6}" type="presParOf" srcId="{0C81F445-6847-4017-80B7-587D3D4E5E05}" destId="{2E7731D9-AEA4-4613-BD5D-46B9587AF2E6}" srcOrd="4" destOrd="0" presId="urn:microsoft.com/office/officeart/2018/5/layout/CenteredIconLabelDescriptionList"/>
    <dgm:cxn modelId="{3C03B6D3-FC5A-4576-BB25-DD8EAF15798E}" type="presParOf" srcId="{2E7731D9-AEA4-4613-BD5D-46B9587AF2E6}" destId="{A5F00E03-E562-48A4-904B-1B5C2AA549D4}" srcOrd="0" destOrd="0" presId="urn:microsoft.com/office/officeart/2018/5/layout/CenteredIconLabelDescriptionList"/>
    <dgm:cxn modelId="{AB815822-41FF-4EEB-9650-5AFB98190B22}" type="presParOf" srcId="{2E7731D9-AEA4-4613-BD5D-46B9587AF2E6}" destId="{35B4C98E-A303-42AB-AF80-B669110BCB59}" srcOrd="1" destOrd="0" presId="urn:microsoft.com/office/officeart/2018/5/layout/CenteredIconLabelDescriptionList"/>
    <dgm:cxn modelId="{F09F3E59-C14D-42DA-97E4-4786BB0DC5B2}" type="presParOf" srcId="{2E7731D9-AEA4-4613-BD5D-46B9587AF2E6}" destId="{8A4AA08A-1F0B-4FC5-87FA-A63DAB265FFB}" srcOrd="2" destOrd="0" presId="urn:microsoft.com/office/officeart/2018/5/layout/CenteredIconLabelDescriptionList"/>
    <dgm:cxn modelId="{78CEAA6C-84A1-4B9D-BAF0-78565B3D998C}" type="presParOf" srcId="{2E7731D9-AEA4-4613-BD5D-46B9587AF2E6}" destId="{84926168-A7ED-4798-9FE5-ABE851B42848}" srcOrd="3" destOrd="0" presId="urn:microsoft.com/office/officeart/2018/5/layout/CenteredIconLabelDescriptionList"/>
    <dgm:cxn modelId="{95E186F0-CFB0-4934-91B7-6532C65D3A76}" type="presParOf" srcId="{2E7731D9-AEA4-4613-BD5D-46B9587AF2E6}" destId="{D5752A60-587E-4D56-BCD3-8B2FF1BC4B0D}" srcOrd="4" destOrd="0" presId="urn:microsoft.com/office/officeart/2018/5/layout/CenteredIconLabelDescriptionList"/>
    <dgm:cxn modelId="{033E0A2F-04AC-42CE-8F50-9F5E842E387A}" type="presParOf" srcId="{0C81F445-6847-4017-80B7-587D3D4E5E05}" destId="{D75C7104-8AF3-4525-B738-F2945B487AF0}" srcOrd="5" destOrd="0" presId="urn:microsoft.com/office/officeart/2018/5/layout/CenteredIconLabelDescriptionList"/>
    <dgm:cxn modelId="{14B82A69-0FF2-4E98-9E16-BC923A5EEF01}" type="presParOf" srcId="{0C81F445-6847-4017-80B7-587D3D4E5E05}" destId="{A801AB2F-4BB7-4B71-99F6-3F31D381DC9E}" srcOrd="6" destOrd="0" presId="urn:microsoft.com/office/officeart/2018/5/layout/CenteredIconLabelDescriptionList"/>
    <dgm:cxn modelId="{F15E1FDB-570F-4FDA-B18C-1B24C08047FA}" type="presParOf" srcId="{A801AB2F-4BB7-4B71-99F6-3F31D381DC9E}" destId="{C8AE67C6-5EC1-41CF-9525-63CE7D3D506A}" srcOrd="0" destOrd="0" presId="urn:microsoft.com/office/officeart/2018/5/layout/CenteredIconLabelDescriptionList"/>
    <dgm:cxn modelId="{FC1A9977-DD87-4795-A238-3A0666AA8BDA}" type="presParOf" srcId="{A801AB2F-4BB7-4B71-99F6-3F31D381DC9E}" destId="{500585F8-9F04-431C-BF31-A7D155ECE1AB}" srcOrd="1" destOrd="0" presId="urn:microsoft.com/office/officeart/2018/5/layout/CenteredIconLabelDescriptionList"/>
    <dgm:cxn modelId="{50C57C6B-B5EB-4C9F-925F-A1B91C268D8C}" type="presParOf" srcId="{A801AB2F-4BB7-4B71-99F6-3F31D381DC9E}" destId="{150E009A-5E24-4E27-A6A3-DDC90F1FD4E6}" srcOrd="2" destOrd="0" presId="urn:microsoft.com/office/officeart/2018/5/layout/CenteredIconLabelDescriptionList"/>
    <dgm:cxn modelId="{E73C0064-8C7B-4452-98FB-86E2CBA83788}" type="presParOf" srcId="{A801AB2F-4BB7-4B71-99F6-3F31D381DC9E}" destId="{743A7130-45D1-4513-806C-6CDCC9F1BD57}" srcOrd="3" destOrd="0" presId="urn:microsoft.com/office/officeart/2018/5/layout/CenteredIconLabelDescriptionList"/>
    <dgm:cxn modelId="{969B8EE9-9E83-40D4-B911-51275E1C4ABE}" type="presParOf" srcId="{A801AB2F-4BB7-4B71-99F6-3F31D381DC9E}" destId="{5C8E0541-36CE-4BCB-B61C-6C5895174D85}" srcOrd="4" destOrd="0" presId="urn:microsoft.com/office/officeart/2018/5/layout/CenteredIconLabelDescriptionList"/>
    <dgm:cxn modelId="{3EC97CA6-BA91-47D4-90A0-95E10BD2B562}" type="presParOf" srcId="{0C81F445-6847-4017-80B7-587D3D4E5E05}" destId="{AAD9E170-A547-42DC-8C25-DF9AD640CC90}" srcOrd="7" destOrd="0" presId="urn:microsoft.com/office/officeart/2018/5/layout/CenteredIconLabelDescriptionList"/>
    <dgm:cxn modelId="{5DC6C631-8D90-4CEB-8A27-EC9BFD5D4E7E}" type="presParOf" srcId="{0C81F445-6847-4017-80B7-587D3D4E5E05}" destId="{BA4870E0-85CA-4CC4-B8E7-18750528CEEB}" srcOrd="8" destOrd="0" presId="urn:microsoft.com/office/officeart/2018/5/layout/CenteredIconLabelDescriptionList"/>
    <dgm:cxn modelId="{806446CA-A821-4D42-AF23-A4956DFC0716}" type="presParOf" srcId="{BA4870E0-85CA-4CC4-B8E7-18750528CEEB}" destId="{8CB93F97-F7AA-4B47-BA75-2186B81EBCB0}" srcOrd="0" destOrd="0" presId="urn:microsoft.com/office/officeart/2018/5/layout/CenteredIconLabelDescriptionList"/>
    <dgm:cxn modelId="{B7DC6874-BD12-4311-ACE6-5D0B0BBC1843}" type="presParOf" srcId="{BA4870E0-85CA-4CC4-B8E7-18750528CEEB}" destId="{97B088FF-1757-44A6-80DB-B9C329C51ABE}" srcOrd="1" destOrd="0" presId="urn:microsoft.com/office/officeart/2018/5/layout/CenteredIconLabelDescriptionList"/>
    <dgm:cxn modelId="{78626897-5650-46BE-A76D-B9B98D2E0513}" type="presParOf" srcId="{BA4870E0-85CA-4CC4-B8E7-18750528CEEB}" destId="{0AFC724A-4AEA-43B5-A0E6-9DA5259E0758}" srcOrd="2" destOrd="0" presId="urn:microsoft.com/office/officeart/2018/5/layout/CenteredIconLabelDescriptionList"/>
    <dgm:cxn modelId="{0ED2A67E-3D65-4791-89CE-260E5CAD747A}" type="presParOf" srcId="{BA4870E0-85CA-4CC4-B8E7-18750528CEEB}" destId="{8803C754-E393-4477-86A6-A33029EEF2A4}" srcOrd="3" destOrd="0" presId="urn:microsoft.com/office/officeart/2018/5/layout/CenteredIconLabelDescriptionList"/>
    <dgm:cxn modelId="{52D4BE2C-A832-4C85-A9CE-73C02177229E}" type="presParOf" srcId="{BA4870E0-85CA-4CC4-B8E7-18750528CEEB}" destId="{C1D04E3E-28A3-4D53-8225-B32665CA8B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D79CB-B6FC-4B22-8220-9C32A07C2FAD}">
      <dsp:nvSpPr>
        <dsp:cNvPr id="0" name=""/>
        <dsp:cNvSpPr/>
      </dsp:nvSpPr>
      <dsp:spPr>
        <a:xfrm>
          <a:off x="0" y="118419"/>
          <a:ext cx="4691043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About me</a:t>
          </a:r>
        </a:p>
      </dsp:txBody>
      <dsp:txXfrm>
        <a:off x="25759" y="144178"/>
        <a:ext cx="4639525" cy="476152"/>
      </dsp:txXfrm>
    </dsp:sp>
    <dsp:sp modelId="{354930BC-0B1A-49D2-BAA5-3667C8D2DBEE}">
      <dsp:nvSpPr>
        <dsp:cNvPr id="0" name=""/>
        <dsp:cNvSpPr/>
      </dsp:nvSpPr>
      <dsp:spPr>
        <a:xfrm>
          <a:off x="0" y="709449"/>
          <a:ext cx="4691043" cy="527670"/>
        </a:xfrm>
        <a:prstGeom prst="roundRect">
          <a:avLst/>
        </a:prstGeom>
        <a:solidFill>
          <a:schemeClr val="accent2">
            <a:hueOff val="-190599"/>
            <a:satOff val="-83"/>
            <a:lumOff val="-1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Postgres</a:t>
          </a:r>
        </a:p>
      </dsp:txBody>
      <dsp:txXfrm>
        <a:off x="25759" y="735208"/>
        <a:ext cx="4639525" cy="476152"/>
      </dsp:txXfrm>
    </dsp:sp>
    <dsp:sp modelId="{9BEF7662-34EB-46A7-84DD-510304D17EE9}">
      <dsp:nvSpPr>
        <dsp:cNvPr id="0" name=""/>
        <dsp:cNvSpPr/>
      </dsp:nvSpPr>
      <dsp:spPr>
        <a:xfrm>
          <a:off x="0" y="1300479"/>
          <a:ext cx="4691043" cy="527670"/>
        </a:xfrm>
        <a:prstGeom prst="roundRect">
          <a:avLst/>
        </a:prstGeom>
        <a:solidFill>
          <a:schemeClr val="accent2">
            <a:hueOff val="-381199"/>
            <a:satOff val="-166"/>
            <a:lumOff val="-34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enable Postgres access</a:t>
          </a:r>
        </a:p>
      </dsp:txBody>
      <dsp:txXfrm>
        <a:off x="25759" y="1326238"/>
        <a:ext cx="4639525" cy="476152"/>
      </dsp:txXfrm>
    </dsp:sp>
    <dsp:sp modelId="{A5C36D1B-6935-4090-AF9C-2D1DB52F6A34}">
      <dsp:nvSpPr>
        <dsp:cNvPr id="0" name=""/>
        <dsp:cNvSpPr/>
      </dsp:nvSpPr>
      <dsp:spPr>
        <a:xfrm>
          <a:off x="0" y="1891510"/>
          <a:ext cx="4691043" cy="527670"/>
        </a:xfrm>
        <a:prstGeom prst="roundRect">
          <a:avLst/>
        </a:prstGeom>
        <a:solidFill>
          <a:schemeClr val="accent2">
            <a:hueOff val="-571798"/>
            <a:satOff val="-248"/>
            <a:lumOff val="-52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connect to Postgres</a:t>
          </a:r>
        </a:p>
      </dsp:txBody>
      <dsp:txXfrm>
        <a:off x="25759" y="1917269"/>
        <a:ext cx="4639525" cy="476152"/>
      </dsp:txXfrm>
    </dsp:sp>
    <dsp:sp modelId="{902AC206-B91D-401F-9580-09810F39B775}">
      <dsp:nvSpPr>
        <dsp:cNvPr id="0" name=""/>
        <dsp:cNvSpPr/>
      </dsp:nvSpPr>
      <dsp:spPr>
        <a:xfrm>
          <a:off x="0" y="2482540"/>
          <a:ext cx="4691043" cy="527670"/>
        </a:xfrm>
        <a:prstGeom prst="round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Workgroup Database</a:t>
          </a:r>
        </a:p>
      </dsp:txBody>
      <dsp:txXfrm>
        <a:off x="25759" y="2508299"/>
        <a:ext cx="4639525" cy="476152"/>
      </dsp:txXfrm>
    </dsp:sp>
    <dsp:sp modelId="{89943A6F-D66A-4561-A34A-52566FD8193E}">
      <dsp:nvSpPr>
        <dsp:cNvPr id="0" name=""/>
        <dsp:cNvSpPr/>
      </dsp:nvSpPr>
      <dsp:spPr>
        <a:xfrm>
          <a:off x="0" y="3073570"/>
          <a:ext cx="4691043" cy="527670"/>
        </a:xfrm>
        <a:prstGeom prst="roundRect">
          <a:avLst/>
        </a:prstGeom>
        <a:solidFill>
          <a:schemeClr val="accent2">
            <a:hueOff val="-952997"/>
            <a:satOff val="-414"/>
            <a:lumOff val="-87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Dictionary</a:t>
          </a:r>
        </a:p>
      </dsp:txBody>
      <dsp:txXfrm>
        <a:off x="25759" y="3099329"/>
        <a:ext cx="4639525" cy="476152"/>
      </dsp:txXfrm>
    </dsp:sp>
    <dsp:sp modelId="{FA823106-C4EC-4D33-AAF3-8541B5053B64}">
      <dsp:nvSpPr>
        <dsp:cNvPr id="0" name=""/>
        <dsp:cNvSpPr/>
      </dsp:nvSpPr>
      <dsp:spPr>
        <a:xfrm>
          <a:off x="0" y="3664600"/>
          <a:ext cx="4691043" cy="527670"/>
        </a:xfrm>
        <a:prstGeom prst="roundRect">
          <a:avLst/>
        </a:prstGeom>
        <a:solidFill>
          <a:schemeClr val="accent2">
            <a:hueOff val="-1143597"/>
            <a:satOff val="-497"/>
            <a:lumOff val="-104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Data Sources</a:t>
          </a:r>
        </a:p>
      </dsp:txBody>
      <dsp:txXfrm>
        <a:off x="25759" y="3690359"/>
        <a:ext cx="4639525" cy="476152"/>
      </dsp:txXfrm>
    </dsp:sp>
    <dsp:sp modelId="{BD1D4CF6-CF56-469C-9646-3D6284148191}">
      <dsp:nvSpPr>
        <dsp:cNvPr id="0" name=""/>
        <dsp:cNvSpPr/>
      </dsp:nvSpPr>
      <dsp:spPr>
        <a:xfrm>
          <a:off x="0" y="4255630"/>
          <a:ext cx="4691043" cy="527670"/>
        </a:xfrm>
        <a:prstGeom prst="roundRect">
          <a:avLst/>
        </a:prstGeom>
        <a:solidFill>
          <a:schemeClr val="accent2">
            <a:hueOff val="-1334196"/>
            <a:satOff val="-579"/>
            <a:lumOff val="-121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Use Cases</a:t>
          </a:r>
        </a:p>
      </dsp:txBody>
      <dsp:txXfrm>
        <a:off x="25759" y="4281389"/>
        <a:ext cx="4639525" cy="476152"/>
      </dsp:txXfrm>
    </dsp:sp>
    <dsp:sp modelId="{15611426-D8C5-4256-9323-1686EE26D900}">
      <dsp:nvSpPr>
        <dsp:cNvPr id="0" name=""/>
        <dsp:cNvSpPr/>
      </dsp:nvSpPr>
      <dsp:spPr>
        <a:xfrm>
          <a:off x="0" y="4846660"/>
          <a:ext cx="4691043" cy="527670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ER Diagram</a:t>
          </a:r>
        </a:p>
      </dsp:txBody>
      <dsp:txXfrm>
        <a:off x="25759" y="4872419"/>
        <a:ext cx="4639525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C8EA5-5336-4CB2-AFE7-CFAD019BE9FB}">
      <dsp:nvSpPr>
        <dsp:cNvPr id="0" name=""/>
        <dsp:cNvSpPr/>
      </dsp:nvSpPr>
      <dsp:spPr>
        <a:xfrm>
          <a:off x="465951" y="783641"/>
          <a:ext cx="500554" cy="500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1232F-4C42-4FB6-A2EB-222908984B3B}">
      <dsp:nvSpPr>
        <dsp:cNvPr id="0" name=""/>
        <dsp:cNvSpPr/>
      </dsp:nvSpPr>
      <dsp:spPr>
        <a:xfrm>
          <a:off x="1151" y="1367355"/>
          <a:ext cx="1430156" cy="39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Name: Manish Kumar</a:t>
          </a:r>
        </a:p>
      </dsp:txBody>
      <dsp:txXfrm>
        <a:off x="1151" y="1367355"/>
        <a:ext cx="1430156" cy="395527"/>
      </dsp:txXfrm>
    </dsp:sp>
    <dsp:sp modelId="{AA5003AA-AACA-4EAE-8F81-4570C6A15F77}">
      <dsp:nvSpPr>
        <dsp:cNvPr id="0" name=""/>
        <dsp:cNvSpPr/>
      </dsp:nvSpPr>
      <dsp:spPr>
        <a:xfrm>
          <a:off x="1151" y="1801562"/>
          <a:ext cx="1430156" cy="91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4D182-53C8-48D2-B17F-735BFC5CE357}">
      <dsp:nvSpPr>
        <dsp:cNvPr id="0" name=""/>
        <dsp:cNvSpPr/>
      </dsp:nvSpPr>
      <dsp:spPr>
        <a:xfrm>
          <a:off x="2146385" y="783641"/>
          <a:ext cx="500554" cy="500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65479-1444-48D0-BD77-6E38313D57E2}">
      <dsp:nvSpPr>
        <dsp:cNvPr id="0" name=""/>
        <dsp:cNvSpPr/>
      </dsp:nvSpPr>
      <dsp:spPr>
        <a:xfrm>
          <a:off x="1681584" y="1367355"/>
          <a:ext cx="1430156" cy="39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Professional Experience:</a:t>
          </a:r>
        </a:p>
      </dsp:txBody>
      <dsp:txXfrm>
        <a:off x="1681584" y="1367355"/>
        <a:ext cx="1430156" cy="395527"/>
      </dsp:txXfrm>
    </dsp:sp>
    <dsp:sp modelId="{D5DCAB5D-1377-4CFB-A9A9-8042507F8D76}">
      <dsp:nvSpPr>
        <dsp:cNvPr id="0" name=""/>
        <dsp:cNvSpPr/>
      </dsp:nvSpPr>
      <dsp:spPr>
        <a:xfrm>
          <a:off x="1681584" y="1801562"/>
          <a:ext cx="1430156" cy="91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Visualization – ~3 Years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Quality Assurance – 12 Years</a:t>
          </a:r>
          <a:endParaRPr lang="en-US" sz="1100" kern="1200" dirty="0"/>
        </a:p>
      </dsp:txBody>
      <dsp:txXfrm>
        <a:off x="1681584" y="1801562"/>
        <a:ext cx="1430156" cy="916034"/>
      </dsp:txXfrm>
    </dsp:sp>
    <dsp:sp modelId="{A5F00E03-E562-48A4-904B-1B5C2AA549D4}">
      <dsp:nvSpPr>
        <dsp:cNvPr id="0" name=""/>
        <dsp:cNvSpPr/>
      </dsp:nvSpPr>
      <dsp:spPr>
        <a:xfrm>
          <a:off x="3826819" y="783641"/>
          <a:ext cx="500554" cy="500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AA08A-1F0B-4FC5-87FA-A63DAB265FFB}">
      <dsp:nvSpPr>
        <dsp:cNvPr id="0" name=""/>
        <dsp:cNvSpPr/>
      </dsp:nvSpPr>
      <dsp:spPr>
        <a:xfrm>
          <a:off x="3362018" y="1367355"/>
          <a:ext cx="1430156" cy="39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Certifications:</a:t>
          </a:r>
        </a:p>
      </dsp:txBody>
      <dsp:txXfrm>
        <a:off x="3362018" y="1367355"/>
        <a:ext cx="1430156" cy="395527"/>
      </dsp:txXfrm>
    </dsp:sp>
    <dsp:sp modelId="{D5752A60-587E-4D56-BCD3-8B2FF1BC4B0D}">
      <dsp:nvSpPr>
        <dsp:cNvPr id="0" name=""/>
        <dsp:cNvSpPr/>
      </dsp:nvSpPr>
      <dsp:spPr>
        <a:xfrm>
          <a:off x="3362018" y="1801562"/>
          <a:ext cx="1430156" cy="91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Tableau Desktop Certified Associate (2017)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PMP (2013)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ISTQB (2012)</a:t>
          </a:r>
          <a:endParaRPr lang="en-US" sz="1100" kern="1200" dirty="0"/>
        </a:p>
      </dsp:txBody>
      <dsp:txXfrm>
        <a:off x="3362018" y="1801562"/>
        <a:ext cx="1430156" cy="916034"/>
      </dsp:txXfrm>
    </dsp:sp>
    <dsp:sp modelId="{C8AE67C6-5EC1-41CF-9525-63CE7D3D506A}">
      <dsp:nvSpPr>
        <dsp:cNvPr id="0" name=""/>
        <dsp:cNvSpPr/>
      </dsp:nvSpPr>
      <dsp:spPr>
        <a:xfrm>
          <a:off x="5507252" y="783641"/>
          <a:ext cx="500554" cy="500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E009A-5E24-4E27-A6A3-DDC90F1FD4E6}">
      <dsp:nvSpPr>
        <dsp:cNvPr id="0" name=""/>
        <dsp:cNvSpPr/>
      </dsp:nvSpPr>
      <dsp:spPr>
        <a:xfrm>
          <a:off x="5042451" y="1367355"/>
          <a:ext cx="1430156" cy="39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Hobby:</a:t>
          </a:r>
        </a:p>
      </dsp:txBody>
      <dsp:txXfrm>
        <a:off x="5042451" y="1367355"/>
        <a:ext cx="1430156" cy="395527"/>
      </dsp:txXfrm>
    </dsp:sp>
    <dsp:sp modelId="{5C8E0541-36CE-4BCB-B61C-6C5895174D85}">
      <dsp:nvSpPr>
        <dsp:cNvPr id="0" name=""/>
        <dsp:cNvSpPr/>
      </dsp:nvSpPr>
      <dsp:spPr>
        <a:xfrm>
          <a:off x="5042451" y="1801562"/>
          <a:ext cx="1430156" cy="91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Playing &amp; watching Tennis</a:t>
          </a:r>
          <a:endParaRPr lang="en-US" sz="1100" kern="1200" dirty="0"/>
        </a:p>
      </dsp:txBody>
      <dsp:txXfrm>
        <a:off x="5042451" y="1801562"/>
        <a:ext cx="1430156" cy="916034"/>
      </dsp:txXfrm>
    </dsp:sp>
    <dsp:sp modelId="{8CB93F97-F7AA-4B47-BA75-2186B81EBCB0}">
      <dsp:nvSpPr>
        <dsp:cNvPr id="0" name=""/>
        <dsp:cNvSpPr/>
      </dsp:nvSpPr>
      <dsp:spPr>
        <a:xfrm>
          <a:off x="7187686" y="783641"/>
          <a:ext cx="500554" cy="5005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C724A-4AEA-43B5-A0E6-9DA5259E0758}">
      <dsp:nvSpPr>
        <dsp:cNvPr id="0" name=""/>
        <dsp:cNvSpPr/>
      </dsp:nvSpPr>
      <dsp:spPr>
        <a:xfrm>
          <a:off x="6722885" y="1367355"/>
          <a:ext cx="1430156" cy="39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Contribution to DelhiTUG</a:t>
          </a:r>
        </a:p>
      </dsp:txBody>
      <dsp:txXfrm>
        <a:off x="6722885" y="1367355"/>
        <a:ext cx="1430156" cy="395527"/>
      </dsp:txXfrm>
    </dsp:sp>
    <dsp:sp modelId="{C1D04E3E-28A3-4D53-8225-B32665CA8B57}">
      <dsp:nvSpPr>
        <dsp:cNvPr id="0" name=""/>
        <dsp:cNvSpPr/>
      </dsp:nvSpPr>
      <dsp:spPr>
        <a:xfrm>
          <a:off x="6722885" y="1801562"/>
          <a:ext cx="1430156" cy="91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First attended in August, 2018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Presented 6x on different Data related topics</a:t>
          </a:r>
          <a:endParaRPr lang="en-US" sz="1100" kern="1200" dirty="0"/>
        </a:p>
      </dsp:txBody>
      <dsp:txXfrm>
        <a:off x="6722885" y="1801562"/>
        <a:ext cx="1430156" cy="91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2FFE4-CFD6-45DA-AC81-461960E4740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E5520-C028-4409-9E5E-EFA29A60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5520-C028-4409-9E5E-EFA29A6018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o not remove" hidden="1">
            <a:extLst>
              <a:ext uri="{FF2B5EF4-FFF2-40B4-BE49-F238E27FC236}">
                <a16:creationId xmlns:a16="http://schemas.microsoft.com/office/drawing/2014/main" id="{A57C46AB-222A-4C8A-A596-C37923DAF47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0A05FCF2-A15A-4BAB-B143-D3494B1FD18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  <a:shade val="75000"/>
                    <a:lumMod val="8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47AE43EF-AA15-4BA3-9B35-EC95B1C6096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65E075F6-880F-42C4-A06E-F50FB90C4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ableau.github.io/tableau-data-dictionary/2019.4/data_dictionary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7" y="770466"/>
            <a:ext cx="6969157" cy="4123267"/>
          </a:xfrm>
        </p:spPr>
        <p:txBody>
          <a:bodyPr>
            <a:normAutofit/>
          </a:bodyPr>
          <a:lstStyle/>
          <a:p>
            <a:r>
              <a:rPr lang="en-US" sz="8400">
                <a:solidFill>
                  <a:schemeClr val="accent1">
                    <a:lumMod val="75000"/>
                  </a:schemeClr>
                </a:solidFill>
              </a:rPr>
              <a:t>Deep Dive Tableau Server Stats (Postgres)</a:t>
            </a:r>
            <a:endParaRPr lang="en-US" sz="8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9144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5E075F6-880F-42C4-A06E-F50FB90C4E7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5537199"/>
            <a:ext cx="6921150" cy="800545"/>
          </a:xfrm>
        </p:spPr>
        <p:txBody>
          <a:bodyPr>
            <a:normAutofit/>
          </a:bodyPr>
          <a:lstStyle/>
          <a:p>
            <a:endParaRPr lang="en-US" sz="1900" b="1">
              <a:solidFill>
                <a:srgbClr val="FFFFFF"/>
              </a:solidFill>
            </a:endParaRPr>
          </a:p>
          <a:p>
            <a:r>
              <a:rPr lang="en-US" sz="1900" b="1">
                <a:solidFill>
                  <a:srgbClr val="FFFFFF"/>
                </a:solidFill>
              </a:rPr>
              <a:t>TUG DELHI Meetup – Feb, 2020</a:t>
            </a:r>
          </a:p>
        </p:txBody>
      </p:sp>
    </p:spTree>
    <p:extLst>
      <p:ext uri="{BB962C8B-B14F-4D97-AF65-F5344CB8AC3E}">
        <p14:creationId xmlns:p14="http://schemas.microsoft.com/office/powerpoint/2010/main" val="340190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719667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1193" y="5829748"/>
            <a:ext cx="2194560" cy="1397039"/>
          </a:xfrm>
        </p:spPr>
        <p:txBody>
          <a:bodyPr/>
          <a:lstStyle/>
          <a:p>
            <a:fld id="{65E075F6-880F-42C4-A06E-F50FB90C4E7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84497-2D35-43B6-8DCD-C53E998E2596}"/>
              </a:ext>
            </a:extLst>
          </p:cNvPr>
          <p:cNvSpPr txBox="1"/>
          <p:nvPr/>
        </p:nvSpPr>
        <p:spPr>
          <a:xfrm>
            <a:off x="322660" y="167640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time of the day are users viewing the views?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Vs Forecasted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Desktop Vs Device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Active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Viewed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data sources our users are using?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time of the day my extracts are running?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volume of data refreshed daily?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F7D006-AD5B-4A68-930C-E90360DB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76400"/>
            <a:ext cx="547386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643467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1193" y="5829748"/>
            <a:ext cx="2194560" cy="1397039"/>
          </a:xfrm>
        </p:spPr>
        <p:txBody>
          <a:bodyPr/>
          <a:lstStyle/>
          <a:p>
            <a:fld id="{65E075F6-880F-42C4-A06E-F50FB90C4E73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E10393-E227-4ACE-BE92-DF5BC1E3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16" y="1981200"/>
            <a:ext cx="4184782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071DA-8D5F-44F7-A7BD-CF860B92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34" y="1981200"/>
            <a:ext cx="4333875" cy="30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643467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2" descr="Image result for diagram showing tableau server and postgres relation">
            <a:extLst>
              <a:ext uri="{FF2B5EF4-FFF2-40B4-BE49-F238E27FC236}">
                <a16:creationId xmlns:a16="http://schemas.microsoft.com/office/drawing/2014/main" id="{5F478650-5EC2-4676-BD17-CFCE0AFB1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307601"/>
            <a:ext cx="6057900" cy="50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9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75F6-880F-42C4-A06E-F50FB90C4E73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180263-AA10-41A3-9350-867F3D79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questions">
            <a:extLst>
              <a:ext uri="{FF2B5EF4-FFF2-40B4-BE49-F238E27FC236}">
                <a16:creationId xmlns:a16="http://schemas.microsoft.com/office/drawing/2014/main" id="{D18F899C-C5E8-4C3F-9137-B15EC4CF2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09" y="2286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3" y="639763"/>
            <a:ext cx="2998270" cy="5492750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List of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5E075F6-880F-42C4-A06E-F50FB90C4E73}" type="slidenum">
              <a:rPr lang="en-US">
                <a:solidFill>
                  <a:srgbClr val="FFFFFF">
                    <a:alpha val="25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rgbClr val="FFFFFF">
                  <a:alpha val="25000"/>
                </a:srgbClr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4E332D1A-9372-49F3-9927-25954AC80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046756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76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4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4772508"/>
            <a:ext cx="8079581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5E075F6-880F-42C4-A06E-F50FB90C4E73}" type="slidenum">
              <a:rPr lang="en-US" smtClean="0">
                <a:solidFill>
                  <a:srgbClr val="FFFFFF">
                    <a:alpha val="25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FFFFFF">
                  <a:alpha val="25000"/>
                </a:srgb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A2DD24-43DB-441E-9B57-8B7AE1AFC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392793"/>
              </p:ext>
            </p:extLst>
          </p:nvPr>
        </p:nvGraphicFramePr>
        <p:xfrm>
          <a:off x="507206" y="643468"/>
          <a:ext cx="8154193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13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What is Postgres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5E075F6-880F-42C4-A06E-F50FB90C4E7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pPr marL="342900" lvl="1">
              <a:buFont typeface="Arial" panose="020B0604020202020204" pitchFamily="34" charset="0"/>
              <a:buChar char="•"/>
            </a:pPr>
            <a:r>
              <a:rPr lang="en-US"/>
              <a:t>PostgreSQL, also known as Postgres, is a free and open source relational database management system</a:t>
            </a:r>
          </a:p>
          <a:p>
            <a:pPr marL="342900" lvl="1">
              <a:buFont typeface="Arial" panose="020B0604020202020204" pitchFamily="34" charset="0"/>
              <a:buChar char="•"/>
            </a:pPr>
            <a:endParaRPr lang="en-US"/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en-US"/>
              <a:t>The Tableau Server repository is a PostgreSQL database that stores data about:</a:t>
            </a:r>
          </a:p>
          <a:p>
            <a:pPr marL="617220" lvl="2">
              <a:buFont typeface="Arial" panose="020B0604020202020204" pitchFamily="34" charset="0"/>
              <a:buChar char="•"/>
            </a:pPr>
            <a:r>
              <a:rPr lang="en-US"/>
              <a:t>Published Workbooks / Data Sources</a:t>
            </a:r>
          </a:p>
          <a:p>
            <a:pPr marL="617220" lvl="2">
              <a:buFont typeface="Arial" panose="020B0604020202020204" pitchFamily="34" charset="0"/>
              <a:buChar char="•"/>
            </a:pPr>
            <a:r>
              <a:rPr lang="en-US"/>
              <a:t>All user interactions – Login, Viewing/Publishing activity etc</a:t>
            </a:r>
          </a:p>
          <a:p>
            <a:pPr marL="617220" lvl="2">
              <a:buFont typeface="Arial" panose="020B0604020202020204" pitchFamily="34" charset="0"/>
              <a:buChar char="•"/>
            </a:pPr>
            <a:r>
              <a:rPr lang="en-US"/>
              <a:t>Server Permissions</a:t>
            </a:r>
          </a:p>
          <a:p>
            <a:pPr marL="617220" lvl="2">
              <a:buFont typeface="Arial" panose="020B0604020202020204" pitchFamily="34" charset="0"/>
              <a:buChar char="•"/>
            </a:pPr>
            <a:r>
              <a:rPr lang="en-US"/>
              <a:t>Extract refreshes</a:t>
            </a:r>
          </a:p>
          <a:p>
            <a:pPr marL="617220" lvl="2">
              <a:buFont typeface="Arial" panose="020B0604020202020204" pitchFamily="34" charset="0"/>
              <a:buChar char="•"/>
            </a:pPr>
            <a:r>
              <a:rPr lang="en-US"/>
              <a:t>Schedules</a:t>
            </a:r>
          </a:p>
          <a:p>
            <a:pPr marL="617220" lvl="2">
              <a:buFont typeface="Arial" panose="020B0604020202020204" pitchFamily="34" charset="0"/>
              <a:buChar char="•"/>
            </a:pPr>
            <a:r>
              <a:rPr lang="en-US"/>
              <a:t>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How to enable Postgres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5E075F6-880F-42C4-A06E-F50FB90C4E7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Server Admin can enable access to the Postgres repository via TSM command; post which any user can connect to it to create data Visualizations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US" i="0" dirty="0" err="1"/>
              <a:t>tsm</a:t>
            </a:r>
            <a:r>
              <a:rPr lang="en-US" i="0" dirty="0"/>
              <a:t> data-access repository-access enable --repository-username </a:t>
            </a:r>
            <a:r>
              <a:rPr lang="en-US" i="0" dirty="0" err="1"/>
              <a:t>readonly</a:t>
            </a:r>
            <a:r>
              <a:rPr lang="en-US" i="0" dirty="0"/>
              <a:t> --repository-password &lt;PASSWORD&gt;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endParaRPr lang="en-US" i="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Default users: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US" dirty="0"/>
              <a:t>tableau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US" dirty="0" err="1"/>
              <a:t>Readonly</a:t>
            </a:r>
            <a:endParaRPr lang="en-US" dirty="0"/>
          </a:p>
          <a:p>
            <a:pPr marL="73152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Database name: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US" dirty="0"/>
              <a:t>workgroup</a:t>
            </a:r>
          </a:p>
        </p:txBody>
      </p:sp>
    </p:spTree>
    <p:extLst>
      <p:ext uri="{BB962C8B-B14F-4D97-AF65-F5344CB8AC3E}">
        <p14:creationId xmlns:p14="http://schemas.microsoft.com/office/powerpoint/2010/main" val="15084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71966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connect to Postgres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A3D6E-11DD-4C77-9E52-AF3E71CEA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13616"/>
            <a:ext cx="2133600" cy="49211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1193" y="5829748"/>
            <a:ext cx="2194560" cy="1397039"/>
          </a:xfrm>
        </p:spPr>
        <p:txBody>
          <a:bodyPr/>
          <a:lstStyle/>
          <a:p>
            <a:fld id="{65E075F6-880F-42C4-A06E-F50FB90C4E7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diagram showing tableau server and postgres relation">
            <a:extLst>
              <a:ext uri="{FF2B5EF4-FFF2-40B4-BE49-F238E27FC236}">
                <a16:creationId xmlns:a16="http://schemas.microsoft.com/office/drawing/2014/main" id="{9184A8AD-6DBB-418F-9FAE-862D1120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87" y="2028137"/>
            <a:ext cx="3998313" cy="36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3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719667"/>
          </a:xfrm>
        </p:spPr>
        <p:txBody>
          <a:bodyPr>
            <a:normAutofit fontScale="90000"/>
          </a:bodyPr>
          <a:lstStyle/>
          <a:p>
            <a:r>
              <a:rPr lang="en-US" dirty="0"/>
              <a:t>Workgroup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1193" y="5829748"/>
            <a:ext cx="2194560" cy="1397039"/>
          </a:xfrm>
        </p:spPr>
        <p:txBody>
          <a:bodyPr/>
          <a:lstStyle/>
          <a:p>
            <a:fld id="{65E075F6-880F-42C4-A06E-F50FB90C4E7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86016-C262-4744-8892-001C4307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993393"/>
            <a:ext cx="4369594" cy="3766185"/>
          </a:xfrm>
        </p:spPr>
        <p:txBody>
          <a:bodyPr/>
          <a:lstStyle/>
          <a:p>
            <a:pPr marL="342900" lvl="1">
              <a:buFont typeface="Arial" panose="020B0604020202020204" pitchFamily="34" charset="0"/>
              <a:buChar char="•"/>
            </a:pPr>
            <a:r>
              <a:rPr lang="en-US" dirty="0"/>
              <a:t>Consists of tables with below names:</a:t>
            </a:r>
          </a:p>
          <a:p>
            <a:pPr marL="617220" lvl="2">
              <a:buFont typeface="Arial" panose="020B0604020202020204" pitchFamily="34" charset="0"/>
              <a:buChar char="•"/>
            </a:pPr>
            <a:r>
              <a:rPr lang="en-US" dirty="0"/>
              <a:t>_&lt;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  <a:p>
            <a:pPr marL="617220" lvl="2">
              <a:buFont typeface="Arial" panose="020B0604020202020204" pitchFamily="34" charset="0"/>
              <a:buChar char="•"/>
            </a:pPr>
            <a:r>
              <a:rPr lang="en-US" dirty="0"/>
              <a:t>_hist&lt;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  <a:p>
            <a:pPr marL="617220" lvl="2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Workgroup Data Dictionary:</a:t>
            </a:r>
          </a:p>
          <a:p>
            <a:pPr lvl="1"/>
            <a:r>
              <a:rPr lang="en-US" dirty="0">
                <a:hlinkClick r:id="rId2"/>
              </a:rPr>
              <a:t>https://tableau.github.io/tableau-data-dictionary/2019.4/data_dictionary.htm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AF9A0C8-CD90-4FA3-AFDC-9C30A469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04" y="1905000"/>
            <a:ext cx="3386206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872067"/>
          </a:xfrm>
        </p:spPr>
        <p:txBody>
          <a:bodyPr>
            <a:normAutofit/>
          </a:bodyPr>
          <a:lstStyle/>
          <a:p>
            <a:r>
              <a:rPr lang="en-US" dirty="0"/>
              <a:t>Data dictionary: _users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1193" y="5829748"/>
            <a:ext cx="2194560" cy="1397039"/>
          </a:xfrm>
        </p:spPr>
        <p:txBody>
          <a:bodyPr/>
          <a:lstStyle/>
          <a:p>
            <a:fld id="{65E075F6-880F-42C4-A06E-F50FB90C4E73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B79982-A3E6-42E1-8ED2-4F96613B2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9" y="1901448"/>
            <a:ext cx="832986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74188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1193" y="5829748"/>
            <a:ext cx="2194560" cy="1397039"/>
          </a:xfrm>
        </p:spPr>
        <p:txBody>
          <a:bodyPr/>
          <a:lstStyle/>
          <a:p>
            <a:fld id="{65E075F6-880F-42C4-A06E-F50FB90C4E73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BE860F-0F98-4757-89F7-67B481F7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2286000"/>
            <a:ext cx="1866900" cy="2695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2EE20C-5B01-4B4A-8717-23A06C93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5" y="2216161"/>
            <a:ext cx="2181225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F5CCEB-08BE-484D-A184-DBAF947C4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2286000"/>
            <a:ext cx="4953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99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341</Words>
  <Application>Microsoft Office PowerPoint</Application>
  <PresentationFormat>On-screen Show (4:3)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Metropolitan</vt:lpstr>
      <vt:lpstr>Deep Dive Tableau Server Stats (Postgres)</vt:lpstr>
      <vt:lpstr>List of Topics</vt:lpstr>
      <vt:lpstr>About Me</vt:lpstr>
      <vt:lpstr>What is Postgres</vt:lpstr>
      <vt:lpstr>How to enable Postgres access</vt:lpstr>
      <vt:lpstr>How to connect to Postgres</vt:lpstr>
      <vt:lpstr>Workgroup Database</vt:lpstr>
      <vt:lpstr>Data dictionary: _users table</vt:lpstr>
      <vt:lpstr>Creating Data Sources</vt:lpstr>
      <vt:lpstr>Common use cases</vt:lpstr>
      <vt:lpstr>Common use cases</vt:lpstr>
      <vt:lpstr>ER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Tableau Server Stats (Postgres)</dc:title>
  <dc:creator>Kumar, Manish (QA)</dc:creator>
  <cp:lastModifiedBy>Kumar, Manish (QA)</cp:lastModifiedBy>
  <cp:revision>9</cp:revision>
  <dcterms:created xsi:type="dcterms:W3CDTF">2020-02-07T13:24:52Z</dcterms:created>
  <dcterms:modified xsi:type="dcterms:W3CDTF">2020-02-07T14:34:36Z</dcterms:modified>
</cp:coreProperties>
</file>