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59EB1F7-4364-4C7A-8A3A-4B1B8DA5A917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03/01/23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BB3FC1-71B1-494C-9611-E0FF03CD318C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4038480" y="20808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5383C88-05AA-4674-9A35-98A7153C8367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03/01/23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296596-67E3-4612-89E9-E0FDC40E3F6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4038480" y="-1728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7808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BA customer reviews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Customer Review Distribution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alibri Light"/>
              </a:rPr>
              <a:t>(out of latest 1000 reviews)</a:t>
            </a:r>
            <a:endParaRPr b="0" lang="en-US" sz="26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608000" y="1872000"/>
            <a:ext cx="2742840" cy="47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  <dc:description/>
  <dc:language>en-IN</dc:language>
  <cp:lastModifiedBy/>
  <dcterms:modified xsi:type="dcterms:W3CDTF">2023-01-03T21:33:37Z</dcterms:modified>
  <cp:revision>2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