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038480" y="20808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SOLELY FOR PURPOSES OF FORAGE WORK EXPERIENCE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038480" y="-1728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SOLELY FOR PURPOSES OF FORAGE WORK EXPERIENCE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78084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BA Booking Prediction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Booking prediction Model Summary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530600" y="1872000"/>
            <a:ext cx="3245400" cy="46364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0" y="3744000"/>
            <a:ext cx="4536000" cy="3024000"/>
          </a:xfrm>
          <a:prstGeom prst="rect">
            <a:avLst/>
          </a:prstGeom>
          <a:ln>
            <a:noFill/>
          </a:ln>
        </p:spPr>
      </p:pic>
      <p:sp>
        <p:nvSpPr>
          <p:cNvPr id="82" name="TextShape 2"/>
          <p:cNvSpPr txBox="1"/>
          <p:nvPr/>
        </p:nvSpPr>
        <p:spPr>
          <a:xfrm>
            <a:off x="1368000" y="339768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Confusion matrix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936000" y="1512000"/>
            <a:ext cx="3456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Model metrics on test set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Accuracy: 85%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Precision: 56%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Recall: 12%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f1_score: 20%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TextShape 4"/>
          <p:cNvSpPr txBox="1"/>
          <p:nvPr/>
        </p:nvSpPr>
        <p:spPr>
          <a:xfrm>
            <a:off x="7883280" y="2232000"/>
            <a:ext cx="430308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Model Interpretation: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 random forest classifier was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Trained with 1000 estimators.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classifier was able to predict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56% of the booking cases correctly,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However, it only captures 12%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Of these positive cases.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This explains high false negative rate.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Purchase lead, flight hour, flight_day,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Length of stay and flight duration are key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Indicators of booking success.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LibreOffice/6.4.7.2$Linux_X86_64 LibreOffice_project/40$Build-2</Applicat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  <dc:description/>
  <dc:language>en-IN</dc:language>
  <cp:lastModifiedBy/>
  <dcterms:modified xsi:type="dcterms:W3CDTF">2023-01-05T19:25:16Z</dcterms:modified>
  <cp:revision>3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