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63E"/>
    <a:srgbClr val="F6B764"/>
    <a:srgbClr val="E78A0D"/>
    <a:srgbClr val="F7BA69"/>
    <a:srgbClr val="BAF36D"/>
    <a:srgbClr val="A9E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43E74-277E-4181-9AB7-F3EFC6A4206A}" v="71" dt="2023-05-10T03:50:55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KRAN, ASHISH (Student)" userId="c943df33-af1a-4d42-a1b6-09118099f50c" providerId="ADAL" clId="{C81D71D3-A84C-4171-9514-5CD9D43FE25B}"/>
    <pc:docChg chg="delSld modSld">
      <pc:chgData name="KAKRAN, ASHISH (Student)" userId="c943df33-af1a-4d42-a1b6-09118099f50c" providerId="ADAL" clId="{C81D71D3-A84C-4171-9514-5CD9D43FE25B}" dt="2023-05-10T14:51:48.257" v="123" actId="20577"/>
      <pc:docMkLst>
        <pc:docMk/>
      </pc:docMkLst>
      <pc:sldChg chg="del">
        <pc:chgData name="KAKRAN, ASHISH (Student)" userId="c943df33-af1a-4d42-a1b6-09118099f50c" providerId="ADAL" clId="{C81D71D3-A84C-4171-9514-5CD9D43FE25B}" dt="2023-05-10T14:27:55.075" v="0" actId="47"/>
        <pc:sldMkLst>
          <pc:docMk/>
          <pc:sldMk cId="2865177655" sldId="264"/>
        </pc:sldMkLst>
      </pc:sldChg>
      <pc:sldChg chg="modSp mod">
        <pc:chgData name="KAKRAN, ASHISH (Student)" userId="c943df33-af1a-4d42-a1b6-09118099f50c" providerId="ADAL" clId="{C81D71D3-A84C-4171-9514-5CD9D43FE25B}" dt="2023-05-10T14:48:51.945" v="16" actId="14100"/>
        <pc:sldMkLst>
          <pc:docMk/>
          <pc:sldMk cId="2053825134" sldId="266"/>
        </pc:sldMkLst>
        <pc:picChg chg="mod">
          <ac:chgData name="KAKRAN, ASHISH (Student)" userId="c943df33-af1a-4d42-a1b6-09118099f50c" providerId="ADAL" clId="{C81D71D3-A84C-4171-9514-5CD9D43FE25B}" dt="2023-05-10T14:48:51.945" v="16" actId="14100"/>
          <ac:picMkLst>
            <pc:docMk/>
            <pc:sldMk cId="2053825134" sldId="266"/>
            <ac:picMk id="6" creationId="{CA31EB81-1A75-957D-B09E-124A350A44E4}"/>
          </ac:picMkLst>
        </pc:picChg>
      </pc:sldChg>
      <pc:sldChg chg="modSp mod">
        <pc:chgData name="KAKRAN, ASHISH (Student)" userId="c943df33-af1a-4d42-a1b6-09118099f50c" providerId="ADAL" clId="{C81D71D3-A84C-4171-9514-5CD9D43FE25B}" dt="2023-05-10T14:51:48.257" v="123" actId="20577"/>
        <pc:sldMkLst>
          <pc:docMk/>
          <pc:sldMk cId="2887031676" sldId="268"/>
        </pc:sldMkLst>
        <pc:spChg chg="mod">
          <ac:chgData name="KAKRAN, ASHISH (Student)" userId="c943df33-af1a-4d42-a1b6-09118099f50c" providerId="ADAL" clId="{C81D71D3-A84C-4171-9514-5CD9D43FE25B}" dt="2023-05-10T14:51:48.257" v="123" actId="20577"/>
          <ac:spMkLst>
            <pc:docMk/>
            <pc:sldMk cId="2887031676" sldId="268"/>
            <ac:spMk id="3" creationId="{8BCA26A6-DA07-382B-B160-38EC30B0AC6F}"/>
          </ac:spMkLst>
        </pc:spChg>
      </pc:sldChg>
    </pc:docChg>
  </pc:docChgLst>
  <pc:docChgLst>
    <pc:chgData name="KAKRAN, ASHISH (Student)" userId="c943df33-af1a-4d42-a1b6-09118099f50c" providerId="ADAL" clId="{BBD43E74-277E-4181-9AB7-F3EFC6A4206A}"/>
    <pc:docChg chg="undo custSel addSld modSld">
      <pc:chgData name="KAKRAN, ASHISH (Student)" userId="c943df33-af1a-4d42-a1b6-09118099f50c" providerId="ADAL" clId="{BBD43E74-277E-4181-9AB7-F3EFC6A4206A}" dt="2023-05-10T03:51:35.345" v="829" actId="20577"/>
      <pc:docMkLst>
        <pc:docMk/>
      </pc:docMkLst>
      <pc:sldChg chg="addSp delSp modSp mod setBg">
        <pc:chgData name="KAKRAN, ASHISH (Student)" userId="c943df33-af1a-4d42-a1b6-09118099f50c" providerId="ADAL" clId="{BBD43E74-277E-4181-9AB7-F3EFC6A4206A}" dt="2023-05-10T03:11:57.035" v="571" actId="478"/>
        <pc:sldMkLst>
          <pc:docMk/>
          <pc:sldMk cId="1139087619" sldId="262"/>
        </pc:sldMkLst>
        <pc:spChg chg="mod">
          <ac:chgData name="KAKRAN, ASHISH (Student)" userId="c943df33-af1a-4d42-a1b6-09118099f50c" providerId="ADAL" clId="{BBD43E74-277E-4181-9AB7-F3EFC6A4206A}" dt="2023-05-10T02:08:48.936" v="62" actId="20577"/>
          <ac:spMkLst>
            <pc:docMk/>
            <pc:sldMk cId="1139087619" sldId="262"/>
            <ac:spMk id="2" creationId="{3ABE027E-08DF-1C3A-437B-9052081E3CE3}"/>
          </ac:spMkLst>
        </pc:spChg>
        <pc:spChg chg="del mod">
          <ac:chgData name="KAKRAN, ASHISH (Student)" userId="c943df33-af1a-4d42-a1b6-09118099f50c" providerId="ADAL" clId="{BBD43E74-277E-4181-9AB7-F3EFC6A4206A}" dt="2023-05-10T02:02:21.792" v="26" actId="26606"/>
          <ac:spMkLst>
            <pc:docMk/>
            <pc:sldMk cId="1139087619" sldId="262"/>
            <ac:spMk id="3" creationId="{BFF0C5BF-967E-5825-8163-0711D2004E4F}"/>
          </ac:spMkLst>
        </pc:spChg>
        <pc:spChg chg="mod">
          <ac:chgData name="KAKRAN, ASHISH (Student)" userId="c943df33-af1a-4d42-a1b6-09118099f50c" providerId="ADAL" clId="{BBD43E74-277E-4181-9AB7-F3EFC6A4206A}" dt="2023-05-10T02:06:18.525" v="51" actId="26606"/>
          <ac:spMkLst>
            <pc:docMk/>
            <pc:sldMk cId="1139087619" sldId="262"/>
            <ac:spMk id="4" creationId="{E6C80E94-1B20-AD09-61C5-19D2E1C9BADE}"/>
          </ac:spMkLst>
        </pc:spChg>
        <pc:spChg chg="add del">
          <ac:chgData name="KAKRAN, ASHISH (Student)" userId="c943df33-af1a-4d42-a1b6-09118099f50c" providerId="ADAL" clId="{BBD43E74-277E-4181-9AB7-F3EFC6A4206A}" dt="2023-05-10T02:04:35.330" v="44" actId="26606"/>
          <ac:spMkLst>
            <pc:docMk/>
            <pc:sldMk cId="1139087619" sldId="262"/>
            <ac:spMk id="10" creationId="{BACC6370-2D7E-4714-9D71-7542949D7D5D}"/>
          </ac:spMkLst>
        </pc:spChg>
        <pc:spChg chg="add del">
          <ac:chgData name="KAKRAN, ASHISH (Student)" userId="c943df33-af1a-4d42-a1b6-09118099f50c" providerId="ADAL" clId="{BBD43E74-277E-4181-9AB7-F3EFC6A4206A}" dt="2023-05-10T02:04:35.330" v="44" actId="26606"/>
          <ac:spMkLst>
            <pc:docMk/>
            <pc:sldMk cId="1139087619" sldId="262"/>
            <ac:spMk id="12" creationId="{256B2C21-A230-48C0-8DF1-C46611373C44}"/>
          </ac:spMkLst>
        </pc:spChg>
        <pc:spChg chg="add del">
          <ac:chgData name="KAKRAN, ASHISH (Student)" userId="c943df33-af1a-4d42-a1b6-09118099f50c" providerId="ADAL" clId="{BBD43E74-277E-4181-9AB7-F3EFC6A4206A}" dt="2023-05-10T02:04:35.330" v="44" actId="26606"/>
          <ac:spMkLst>
            <pc:docMk/>
            <pc:sldMk cId="1139087619" sldId="262"/>
            <ac:spMk id="14" creationId="{3847E18C-932D-4C95-AABA-FEC7C9499AD7}"/>
          </ac:spMkLst>
        </pc:spChg>
        <pc:spChg chg="add del">
          <ac:chgData name="KAKRAN, ASHISH (Student)" userId="c943df33-af1a-4d42-a1b6-09118099f50c" providerId="ADAL" clId="{BBD43E74-277E-4181-9AB7-F3EFC6A4206A}" dt="2023-05-10T02:04:35.330" v="44" actId="26606"/>
          <ac:spMkLst>
            <pc:docMk/>
            <pc:sldMk cId="1139087619" sldId="262"/>
            <ac:spMk id="16" creationId="{3150CB11-0C61-439E-910F-5787759E72A0}"/>
          </ac:spMkLst>
        </pc:spChg>
        <pc:spChg chg="add del">
          <ac:chgData name="KAKRAN, ASHISH (Student)" userId="c943df33-af1a-4d42-a1b6-09118099f50c" providerId="ADAL" clId="{BBD43E74-277E-4181-9AB7-F3EFC6A4206A}" dt="2023-05-10T02:04:35.330" v="44" actId="26606"/>
          <ac:spMkLst>
            <pc:docMk/>
            <pc:sldMk cId="1139087619" sldId="262"/>
            <ac:spMk id="18" creationId="{43F8A58B-5155-44CE-A5FF-7647B47D0A7A}"/>
          </ac:spMkLst>
        </pc:spChg>
        <pc:spChg chg="add del">
          <ac:chgData name="KAKRAN, ASHISH (Student)" userId="c943df33-af1a-4d42-a1b6-09118099f50c" providerId="ADAL" clId="{BBD43E74-277E-4181-9AB7-F3EFC6A4206A}" dt="2023-05-10T02:04:35.330" v="44" actId="26606"/>
          <ac:spMkLst>
            <pc:docMk/>
            <pc:sldMk cId="1139087619" sldId="262"/>
            <ac:spMk id="20" creationId="{443F2ACA-E6D6-4028-82DD-F03C262D5DE6}"/>
          </ac:spMkLst>
        </pc:spChg>
        <pc:spChg chg="add del">
          <ac:chgData name="KAKRAN, ASHISH (Student)" userId="c943df33-af1a-4d42-a1b6-09118099f50c" providerId="ADAL" clId="{BBD43E74-277E-4181-9AB7-F3EFC6A4206A}" dt="2023-05-10T02:03:57.522" v="37" actId="26606"/>
          <ac:spMkLst>
            <pc:docMk/>
            <pc:sldMk cId="1139087619" sldId="262"/>
            <ac:spMk id="25" creationId="{BC68A55F-7B32-44D8-AEE5-1AF40532656C}"/>
          </ac:spMkLst>
        </pc:spChg>
        <pc:spChg chg="add del">
          <ac:chgData name="KAKRAN, ASHISH (Student)" userId="c943df33-af1a-4d42-a1b6-09118099f50c" providerId="ADAL" clId="{BBD43E74-277E-4181-9AB7-F3EFC6A4206A}" dt="2023-05-10T02:04:35.283" v="43" actId="26606"/>
          <ac:spMkLst>
            <pc:docMk/>
            <pc:sldMk cId="1139087619" sldId="262"/>
            <ac:spMk id="26" creationId="{E51BA4DF-2BD4-4EC2-B1DB-B27C8AC71864}"/>
          </ac:spMkLst>
        </pc:spChg>
        <pc:spChg chg="add del">
          <ac:chgData name="KAKRAN, ASHISH (Student)" userId="c943df33-af1a-4d42-a1b6-09118099f50c" providerId="ADAL" clId="{BBD43E74-277E-4181-9AB7-F3EFC6A4206A}" dt="2023-05-10T02:03:57.522" v="37" actId="26606"/>
          <ac:spMkLst>
            <pc:docMk/>
            <pc:sldMk cId="1139087619" sldId="262"/>
            <ac:spMk id="27" creationId="{CD1AAA2C-FBBE-42AA-B869-31D524B7653F}"/>
          </ac:spMkLst>
        </pc:spChg>
        <pc:spChg chg="add del">
          <ac:chgData name="KAKRAN, ASHISH (Student)" userId="c943df33-af1a-4d42-a1b6-09118099f50c" providerId="ADAL" clId="{BBD43E74-277E-4181-9AB7-F3EFC6A4206A}" dt="2023-05-10T02:06:18.525" v="51" actId="26606"/>
          <ac:spMkLst>
            <pc:docMk/>
            <pc:sldMk cId="1139087619" sldId="262"/>
            <ac:spMk id="28" creationId="{BC68A55F-7B32-44D8-AEE5-1AF40532656C}"/>
          </ac:spMkLst>
        </pc:spChg>
        <pc:spChg chg="add del">
          <ac:chgData name="KAKRAN, ASHISH (Student)" userId="c943df33-af1a-4d42-a1b6-09118099f50c" providerId="ADAL" clId="{BBD43E74-277E-4181-9AB7-F3EFC6A4206A}" dt="2023-05-10T02:03:57.522" v="37" actId="26606"/>
          <ac:spMkLst>
            <pc:docMk/>
            <pc:sldMk cId="1139087619" sldId="262"/>
            <ac:spMk id="29" creationId="{5F937BBF-9326-4230-AB1B-F1795E350559}"/>
          </ac:spMkLst>
        </pc:spChg>
        <pc:spChg chg="add del">
          <ac:chgData name="KAKRAN, ASHISH (Student)" userId="c943df33-af1a-4d42-a1b6-09118099f50c" providerId="ADAL" clId="{BBD43E74-277E-4181-9AB7-F3EFC6A4206A}" dt="2023-05-10T02:06:18.525" v="51" actId="26606"/>
          <ac:spMkLst>
            <pc:docMk/>
            <pc:sldMk cId="1139087619" sldId="262"/>
            <ac:spMk id="30" creationId="{CD1AAA2C-FBBE-42AA-B869-31D524B7653F}"/>
          </ac:spMkLst>
        </pc:spChg>
        <pc:spChg chg="add del">
          <ac:chgData name="KAKRAN, ASHISH (Student)" userId="c943df33-af1a-4d42-a1b6-09118099f50c" providerId="ADAL" clId="{BBD43E74-277E-4181-9AB7-F3EFC6A4206A}" dt="2023-05-10T02:04:19.451" v="39" actId="26606"/>
          <ac:spMkLst>
            <pc:docMk/>
            <pc:sldMk cId="1139087619" sldId="262"/>
            <ac:spMk id="31" creationId="{DCC231C8-C761-4B31-9B1C-C6D19248C6B3}"/>
          </ac:spMkLst>
        </pc:spChg>
        <pc:spChg chg="add del">
          <ac:chgData name="KAKRAN, ASHISH (Student)" userId="c943df33-af1a-4d42-a1b6-09118099f50c" providerId="ADAL" clId="{BBD43E74-277E-4181-9AB7-F3EFC6A4206A}" dt="2023-05-10T02:06:18.525" v="51" actId="26606"/>
          <ac:spMkLst>
            <pc:docMk/>
            <pc:sldMk cId="1139087619" sldId="262"/>
            <ac:spMk id="32" creationId="{5F937BBF-9326-4230-AB1B-F1795E350559}"/>
          </ac:spMkLst>
        </pc:spChg>
        <pc:spChg chg="add del">
          <ac:chgData name="KAKRAN, ASHISH (Student)" userId="c943df33-af1a-4d42-a1b6-09118099f50c" providerId="ADAL" clId="{BBD43E74-277E-4181-9AB7-F3EFC6A4206A}" dt="2023-05-10T02:04:22.210" v="41" actId="26606"/>
          <ac:spMkLst>
            <pc:docMk/>
            <pc:sldMk cId="1139087619" sldId="262"/>
            <ac:spMk id="33" creationId="{BC68A55F-7B32-44D8-AEE5-1AF40532656C}"/>
          </ac:spMkLst>
        </pc:spChg>
        <pc:spChg chg="add del">
          <ac:chgData name="KAKRAN, ASHISH (Student)" userId="c943df33-af1a-4d42-a1b6-09118099f50c" providerId="ADAL" clId="{BBD43E74-277E-4181-9AB7-F3EFC6A4206A}" dt="2023-05-10T02:04:22.210" v="41" actId="26606"/>
          <ac:spMkLst>
            <pc:docMk/>
            <pc:sldMk cId="1139087619" sldId="262"/>
            <ac:spMk id="34" creationId="{CD1AAA2C-FBBE-42AA-B869-31D524B7653F}"/>
          </ac:spMkLst>
        </pc:spChg>
        <pc:spChg chg="add del">
          <ac:chgData name="KAKRAN, ASHISH (Student)" userId="c943df33-af1a-4d42-a1b6-09118099f50c" providerId="ADAL" clId="{BBD43E74-277E-4181-9AB7-F3EFC6A4206A}" dt="2023-05-10T02:04:22.210" v="41" actId="26606"/>
          <ac:spMkLst>
            <pc:docMk/>
            <pc:sldMk cId="1139087619" sldId="262"/>
            <ac:spMk id="35" creationId="{5F937BBF-9326-4230-AB1B-F1795E350559}"/>
          </ac:spMkLst>
        </pc:spChg>
        <pc:spChg chg="add del">
          <ac:chgData name="KAKRAN, ASHISH (Student)" userId="c943df33-af1a-4d42-a1b6-09118099f50c" providerId="ADAL" clId="{BBD43E74-277E-4181-9AB7-F3EFC6A4206A}" dt="2023-05-10T02:06:04.292" v="46" actId="26606"/>
          <ac:spMkLst>
            <pc:docMk/>
            <pc:sldMk cId="1139087619" sldId="262"/>
            <ac:spMk id="37" creationId="{7D144591-E9E9-4209-8701-3BB48A917D51}"/>
          </ac:spMkLst>
        </pc:spChg>
        <pc:spChg chg="add del">
          <ac:chgData name="KAKRAN, ASHISH (Student)" userId="c943df33-af1a-4d42-a1b6-09118099f50c" providerId="ADAL" clId="{BBD43E74-277E-4181-9AB7-F3EFC6A4206A}" dt="2023-05-10T02:06:18.485" v="50" actId="26606"/>
          <ac:spMkLst>
            <pc:docMk/>
            <pc:sldMk cId="1139087619" sldId="262"/>
            <ac:spMk id="38" creationId="{257363FD-7E77-4145-9483-331A807ADF0E}"/>
          </ac:spMkLst>
        </pc:spChg>
        <pc:spChg chg="add del">
          <ac:chgData name="KAKRAN, ASHISH (Student)" userId="c943df33-af1a-4d42-a1b6-09118099f50c" providerId="ADAL" clId="{BBD43E74-277E-4181-9AB7-F3EFC6A4206A}" dt="2023-05-10T02:06:12.196" v="48" actId="26606"/>
          <ac:spMkLst>
            <pc:docMk/>
            <pc:sldMk cId="1139087619" sldId="262"/>
            <ac:spMk id="39" creationId="{955A2079-FA98-4876-80F0-72364A7D2EA4}"/>
          </ac:spMkLst>
        </pc:spChg>
        <pc:spChg chg="add">
          <ac:chgData name="KAKRAN, ASHISH (Student)" userId="c943df33-af1a-4d42-a1b6-09118099f50c" providerId="ADAL" clId="{BBD43E74-277E-4181-9AB7-F3EFC6A4206A}" dt="2023-05-10T02:06:18.525" v="51" actId="26606"/>
          <ac:spMkLst>
            <pc:docMk/>
            <pc:sldMk cId="1139087619" sldId="262"/>
            <ac:spMk id="43" creationId="{955A2079-FA98-4876-80F0-72364A7D2EA4}"/>
          </ac:spMkLst>
        </pc:spChg>
        <pc:graphicFrameChg chg="add mod modGraphic">
          <ac:chgData name="KAKRAN, ASHISH (Student)" userId="c943df33-af1a-4d42-a1b6-09118099f50c" providerId="ADAL" clId="{BBD43E74-277E-4181-9AB7-F3EFC6A4206A}" dt="2023-05-10T03:11:16.340" v="568" actId="14100"/>
          <ac:graphicFrameMkLst>
            <pc:docMk/>
            <pc:sldMk cId="1139087619" sldId="262"/>
            <ac:graphicFrameMk id="3" creationId="{3F66C690-D10E-C511-074E-875DD820B567}"/>
          </ac:graphicFrameMkLst>
        </pc:graphicFrameChg>
        <pc:graphicFrameChg chg="add mod modGraphic">
          <ac:chgData name="KAKRAN, ASHISH (Student)" userId="c943df33-af1a-4d42-a1b6-09118099f50c" providerId="ADAL" clId="{BBD43E74-277E-4181-9AB7-F3EFC6A4206A}" dt="2023-05-10T03:11:52.230" v="570" actId="26606"/>
          <ac:graphicFrameMkLst>
            <pc:docMk/>
            <pc:sldMk cId="1139087619" sldId="262"/>
            <ac:graphicFrameMk id="6" creationId="{D5DAFA0C-ACFE-4ED3-397B-04E1C941E0EE}"/>
          </ac:graphicFrameMkLst>
        </pc:graphicFrameChg>
        <pc:picChg chg="add del">
          <ac:chgData name="KAKRAN, ASHISH (Student)" userId="c943df33-af1a-4d42-a1b6-09118099f50c" providerId="ADAL" clId="{BBD43E74-277E-4181-9AB7-F3EFC6A4206A}" dt="2023-05-10T02:04:35.283" v="43" actId="26606"/>
          <ac:picMkLst>
            <pc:docMk/>
            <pc:sldMk cId="1139087619" sldId="262"/>
            <ac:picMk id="22" creationId="{D762710E-1300-95AF-2CD3-38A173AC00A5}"/>
          </ac:picMkLst>
        </pc:picChg>
        <pc:picChg chg="add del">
          <ac:chgData name="KAKRAN, ASHISH (Student)" userId="c943df33-af1a-4d42-a1b6-09118099f50c" providerId="ADAL" clId="{BBD43E74-277E-4181-9AB7-F3EFC6A4206A}" dt="2023-05-10T02:06:18.485" v="50" actId="26606"/>
          <ac:picMkLst>
            <pc:docMk/>
            <pc:sldMk cId="1139087619" sldId="262"/>
            <ac:picMk id="41" creationId="{86064121-2194-3525-6561-EE960A47AEC9}"/>
          </ac:picMkLst>
        </pc:picChg>
        <pc:cxnChg chg="add del mod">
          <ac:chgData name="KAKRAN, ASHISH (Student)" userId="c943df33-af1a-4d42-a1b6-09118099f50c" providerId="ADAL" clId="{BBD43E74-277E-4181-9AB7-F3EFC6A4206A}" dt="2023-05-10T03:11:57.035" v="571" actId="478"/>
          <ac:cxnSpMkLst>
            <pc:docMk/>
            <pc:sldMk cId="1139087619" sldId="262"/>
            <ac:cxnSpMk id="7" creationId="{622FE25A-A082-9AF2-77BB-E596EAE110A8}"/>
          </ac:cxnSpMkLst>
        </pc:cxnChg>
      </pc:sldChg>
      <pc:sldChg chg="addSp delSp modSp new mod setBg">
        <pc:chgData name="KAKRAN, ASHISH (Student)" userId="c943df33-af1a-4d42-a1b6-09118099f50c" providerId="ADAL" clId="{BBD43E74-277E-4181-9AB7-F3EFC6A4206A}" dt="2023-05-10T03:51:35.345" v="829" actId="20577"/>
        <pc:sldMkLst>
          <pc:docMk/>
          <pc:sldMk cId="698199574" sldId="263"/>
        </pc:sldMkLst>
        <pc:spChg chg="mod">
          <ac:chgData name="KAKRAN, ASHISH (Student)" userId="c943df33-af1a-4d42-a1b6-09118099f50c" providerId="ADAL" clId="{BBD43E74-277E-4181-9AB7-F3EFC6A4206A}" dt="2023-05-10T02:21:31.068" v="274" actId="26606"/>
          <ac:spMkLst>
            <pc:docMk/>
            <pc:sldMk cId="698199574" sldId="263"/>
            <ac:spMk id="2" creationId="{139268C9-F322-061A-5538-B49D60DCD3D0}"/>
          </ac:spMkLst>
        </pc:spChg>
        <pc:spChg chg="del mod">
          <ac:chgData name="KAKRAN, ASHISH (Student)" userId="c943df33-af1a-4d42-a1b6-09118099f50c" providerId="ADAL" clId="{BBD43E74-277E-4181-9AB7-F3EFC6A4206A}" dt="2023-05-10T02:18:05.078" v="136" actId="21"/>
          <ac:spMkLst>
            <pc:docMk/>
            <pc:sldMk cId="698199574" sldId="263"/>
            <ac:spMk id="3" creationId="{3ABAC864-3CDC-2B5C-C17D-7A9407C44A57}"/>
          </ac:spMkLst>
        </pc:spChg>
        <pc:spChg chg="add mod">
          <ac:chgData name="KAKRAN, ASHISH (Student)" userId="c943df33-af1a-4d42-a1b6-09118099f50c" providerId="ADAL" clId="{BBD43E74-277E-4181-9AB7-F3EFC6A4206A}" dt="2023-05-10T02:42:39.184" v="307" actId="255"/>
          <ac:spMkLst>
            <pc:docMk/>
            <pc:sldMk cId="698199574" sldId="263"/>
            <ac:spMk id="3" creationId="{8F4988A2-209E-4F52-DE27-000A2FFF0A8C}"/>
          </ac:spMkLst>
        </pc:spChg>
        <pc:spChg chg="mod ord">
          <ac:chgData name="KAKRAN, ASHISH (Student)" userId="c943df33-af1a-4d42-a1b6-09118099f50c" providerId="ADAL" clId="{BBD43E74-277E-4181-9AB7-F3EFC6A4206A}" dt="2023-05-10T02:21:31.068" v="274" actId="26606"/>
          <ac:spMkLst>
            <pc:docMk/>
            <pc:sldMk cId="698199574" sldId="263"/>
            <ac:spMk id="4" creationId="{CB27AB85-D662-22DE-9614-6009E1115930}"/>
          </ac:spMkLst>
        </pc:spChg>
        <pc:spChg chg="add mod ord">
          <ac:chgData name="KAKRAN, ASHISH (Student)" userId="c943df33-af1a-4d42-a1b6-09118099f50c" providerId="ADAL" clId="{BBD43E74-277E-4181-9AB7-F3EFC6A4206A}" dt="2023-05-10T03:51:35.345" v="829" actId="20577"/>
          <ac:spMkLst>
            <pc:docMk/>
            <pc:sldMk cId="698199574" sldId="263"/>
            <ac:spMk id="5" creationId="{AD87E2D8-808C-1B65-8985-0AE52C4DA48B}"/>
          </ac:spMkLst>
        </pc:spChg>
        <pc:spChg chg="add del">
          <ac:chgData name="KAKRAN, ASHISH (Student)" userId="c943df33-af1a-4d42-a1b6-09118099f50c" providerId="ADAL" clId="{BBD43E74-277E-4181-9AB7-F3EFC6A4206A}" dt="2023-05-10T02:20:34.187" v="267" actId="26606"/>
          <ac:spMkLst>
            <pc:docMk/>
            <pc:sldMk cId="698199574" sldId="263"/>
            <ac:spMk id="12" creationId="{32AEEBC8-9D30-42EF-95F2-386C2653FBF0}"/>
          </ac:spMkLst>
        </pc:spChg>
        <pc:spChg chg="add del">
          <ac:chgData name="KAKRAN, ASHISH (Student)" userId="c943df33-af1a-4d42-a1b6-09118099f50c" providerId="ADAL" clId="{BBD43E74-277E-4181-9AB7-F3EFC6A4206A}" dt="2023-05-10T02:20:34.187" v="267" actId="26606"/>
          <ac:spMkLst>
            <pc:docMk/>
            <pc:sldMk cId="698199574" sldId="263"/>
            <ac:spMk id="14" creationId="{2E92FA66-67D7-4CB4-94D3-E643A9AD4757}"/>
          </ac:spMkLst>
        </pc:spChg>
        <pc:spChg chg="add del">
          <ac:chgData name="KAKRAN, ASHISH (Student)" userId="c943df33-af1a-4d42-a1b6-09118099f50c" providerId="ADAL" clId="{BBD43E74-277E-4181-9AB7-F3EFC6A4206A}" dt="2023-05-10T02:20:35.891" v="269" actId="26606"/>
          <ac:spMkLst>
            <pc:docMk/>
            <pc:sldMk cId="698199574" sldId="263"/>
            <ac:spMk id="16" creationId="{66E48AFA-8884-4F68-A44F-D2C1E8609C5A}"/>
          </ac:spMkLst>
        </pc:spChg>
        <pc:spChg chg="add del">
          <ac:chgData name="KAKRAN, ASHISH (Student)" userId="c943df33-af1a-4d42-a1b6-09118099f50c" providerId="ADAL" clId="{BBD43E74-277E-4181-9AB7-F3EFC6A4206A}" dt="2023-05-10T02:20:35.891" v="269" actId="26606"/>
          <ac:spMkLst>
            <pc:docMk/>
            <pc:sldMk cId="698199574" sldId="263"/>
            <ac:spMk id="17" creationId="{969D19A6-08CB-498C-93EC-3FFB021FC68A}"/>
          </ac:spMkLst>
        </pc:spChg>
        <pc:spChg chg="add del">
          <ac:chgData name="KAKRAN, ASHISH (Student)" userId="c943df33-af1a-4d42-a1b6-09118099f50c" providerId="ADAL" clId="{BBD43E74-277E-4181-9AB7-F3EFC6A4206A}" dt="2023-05-10T02:20:37.387" v="271" actId="26606"/>
          <ac:spMkLst>
            <pc:docMk/>
            <pc:sldMk cId="698199574" sldId="263"/>
            <ac:spMk id="19" creationId="{32AEEBC8-9D30-42EF-95F2-386C2653FBF0}"/>
          </ac:spMkLst>
        </pc:spChg>
        <pc:spChg chg="add del">
          <ac:chgData name="KAKRAN, ASHISH (Student)" userId="c943df33-af1a-4d42-a1b6-09118099f50c" providerId="ADAL" clId="{BBD43E74-277E-4181-9AB7-F3EFC6A4206A}" dt="2023-05-10T02:20:37.387" v="271" actId="26606"/>
          <ac:spMkLst>
            <pc:docMk/>
            <pc:sldMk cId="698199574" sldId="263"/>
            <ac:spMk id="20" creationId="{3529E97A-97C3-40EA-8A04-5C02398D568F}"/>
          </ac:spMkLst>
        </pc:spChg>
        <pc:spChg chg="add del">
          <ac:chgData name="KAKRAN, ASHISH (Student)" userId="c943df33-af1a-4d42-a1b6-09118099f50c" providerId="ADAL" clId="{BBD43E74-277E-4181-9AB7-F3EFC6A4206A}" dt="2023-05-10T02:20:37.387" v="271" actId="26606"/>
          <ac:spMkLst>
            <pc:docMk/>
            <pc:sldMk cId="698199574" sldId="263"/>
            <ac:spMk id="21" creationId="{59FA8C2E-A5A7-4490-927A-7CD58343EDBB}"/>
          </ac:spMkLst>
        </pc:spChg>
        <pc:spChg chg="add del">
          <ac:chgData name="KAKRAN, ASHISH (Student)" userId="c943df33-af1a-4d42-a1b6-09118099f50c" providerId="ADAL" clId="{BBD43E74-277E-4181-9AB7-F3EFC6A4206A}" dt="2023-05-10T02:21:31.060" v="273" actId="26606"/>
          <ac:spMkLst>
            <pc:docMk/>
            <pc:sldMk cId="698199574" sldId="263"/>
            <ac:spMk id="23" creationId="{7FF47CB7-972F-479F-A36D-9E72D26EC8DA}"/>
          </ac:spMkLst>
        </pc:spChg>
        <pc:spChg chg="add del">
          <ac:chgData name="KAKRAN, ASHISH (Student)" userId="c943df33-af1a-4d42-a1b6-09118099f50c" providerId="ADAL" clId="{BBD43E74-277E-4181-9AB7-F3EFC6A4206A}" dt="2023-05-10T02:21:31.060" v="273" actId="26606"/>
          <ac:spMkLst>
            <pc:docMk/>
            <pc:sldMk cId="698199574" sldId="263"/>
            <ac:spMk id="24" creationId="{0D153B68-5844-490D-8E67-F616D6D721CA}"/>
          </ac:spMkLst>
        </pc:spChg>
        <pc:spChg chg="add del">
          <ac:chgData name="KAKRAN, ASHISH (Student)" userId="c943df33-af1a-4d42-a1b6-09118099f50c" providerId="ADAL" clId="{BBD43E74-277E-4181-9AB7-F3EFC6A4206A}" dt="2023-05-10T02:21:31.060" v="273" actId="26606"/>
          <ac:spMkLst>
            <pc:docMk/>
            <pc:sldMk cId="698199574" sldId="263"/>
            <ac:spMk id="25" creationId="{9A0D773F-7A7D-4DBB-9DEA-86BB8B8F4BC8}"/>
          </ac:spMkLst>
        </pc:spChg>
        <pc:spChg chg="add">
          <ac:chgData name="KAKRAN, ASHISH (Student)" userId="c943df33-af1a-4d42-a1b6-09118099f50c" providerId="ADAL" clId="{BBD43E74-277E-4181-9AB7-F3EFC6A4206A}" dt="2023-05-10T02:21:31.068" v="274" actId="26606"/>
          <ac:spMkLst>
            <pc:docMk/>
            <pc:sldMk cId="698199574" sldId="263"/>
            <ac:spMk id="27" creationId="{131BAD53-4E89-4F62-BBB7-26359763ED39}"/>
          </ac:spMkLst>
        </pc:spChg>
        <pc:spChg chg="add">
          <ac:chgData name="KAKRAN, ASHISH (Student)" userId="c943df33-af1a-4d42-a1b6-09118099f50c" providerId="ADAL" clId="{BBD43E74-277E-4181-9AB7-F3EFC6A4206A}" dt="2023-05-10T02:21:31.068" v="274" actId="26606"/>
          <ac:spMkLst>
            <pc:docMk/>
            <pc:sldMk cId="698199574" sldId="263"/>
            <ac:spMk id="28" creationId="{62756DA2-40EB-4C6F-B962-5822FFB54FB6}"/>
          </ac:spMkLst>
        </pc:spChg>
        <pc:picChg chg="add del mod">
          <ac:chgData name="KAKRAN, ASHISH (Student)" userId="c943df33-af1a-4d42-a1b6-09118099f50c" providerId="ADAL" clId="{BBD43E74-277E-4181-9AB7-F3EFC6A4206A}" dt="2023-05-10T02:25:53.645" v="275" actId="478"/>
          <ac:picMkLst>
            <pc:docMk/>
            <pc:sldMk cId="698199574" sldId="263"/>
            <ac:picMk id="7" creationId="{28C7E331-E0C0-570C-D851-59C5EB447784}"/>
          </ac:picMkLst>
        </pc:picChg>
        <pc:picChg chg="add del mod">
          <ac:chgData name="KAKRAN, ASHISH (Student)" userId="c943df33-af1a-4d42-a1b6-09118099f50c" providerId="ADAL" clId="{BBD43E74-277E-4181-9AB7-F3EFC6A4206A}" dt="2023-05-10T02:18:05.078" v="136" actId="21"/>
          <ac:picMkLst>
            <pc:docMk/>
            <pc:sldMk cId="698199574" sldId="263"/>
            <ac:picMk id="1026" creationId="{5EB3711F-A180-B618-B570-0283C0708682}"/>
          </ac:picMkLst>
        </pc:picChg>
        <pc:picChg chg="add mod">
          <ac:chgData name="KAKRAN, ASHISH (Student)" userId="c943df33-af1a-4d42-a1b6-09118099f50c" providerId="ADAL" clId="{BBD43E74-277E-4181-9AB7-F3EFC6A4206A}" dt="2023-05-10T02:42:19.508" v="304" actId="1076"/>
          <ac:picMkLst>
            <pc:docMk/>
            <pc:sldMk cId="698199574" sldId="263"/>
            <ac:picMk id="1028" creationId="{E540860A-8F26-3D83-4499-884608D1F9D3}"/>
          </ac:picMkLst>
        </pc:picChg>
        <pc:picChg chg="add mod">
          <ac:chgData name="KAKRAN, ASHISH (Student)" userId="c943df33-af1a-4d42-a1b6-09118099f50c" providerId="ADAL" clId="{BBD43E74-277E-4181-9AB7-F3EFC6A4206A}" dt="2023-05-10T02:42:42.373" v="308" actId="1076"/>
          <ac:picMkLst>
            <pc:docMk/>
            <pc:sldMk cId="698199574" sldId="263"/>
            <ac:picMk id="1030" creationId="{515495FF-D726-EB02-15A9-64BAA4BDFB22}"/>
          </ac:picMkLst>
        </pc:picChg>
      </pc:sldChg>
      <pc:sldChg chg="addSp delSp modSp new mod setBg">
        <pc:chgData name="KAKRAN, ASHISH (Student)" userId="c943df33-af1a-4d42-a1b6-09118099f50c" providerId="ADAL" clId="{BBD43E74-277E-4181-9AB7-F3EFC6A4206A}" dt="2023-05-10T02:56:54.130" v="509" actId="26606"/>
        <pc:sldMkLst>
          <pc:docMk/>
          <pc:sldMk cId="2865177655" sldId="264"/>
        </pc:sldMkLst>
        <pc:spChg chg="mod">
          <ac:chgData name="KAKRAN, ASHISH (Student)" userId="c943df33-af1a-4d42-a1b6-09118099f50c" providerId="ADAL" clId="{BBD43E74-277E-4181-9AB7-F3EFC6A4206A}" dt="2023-05-10T02:56:54.130" v="509" actId="26606"/>
          <ac:spMkLst>
            <pc:docMk/>
            <pc:sldMk cId="2865177655" sldId="264"/>
            <ac:spMk id="2" creationId="{4F0B7367-38AD-9EA7-9C2D-D5270C99528D}"/>
          </ac:spMkLst>
        </pc:spChg>
        <pc:spChg chg="del">
          <ac:chgData name="KAKRAN, ASHISH (Student)" userId="c943df33-af1a-4d42-a1b6-09118099f50c" providerId="ADAL" clId="{BBD43E74-277E-4181-9AB7-F3EFC6A4206A}" dt="2023-05-10T02:56:35.158" v="508"/>
          <ac:spMkLst>
            <pc:docMk/>
            <pc:sldMk cId="2865177655" sldId="264"/>
            <ac:spMk id="3" creationId="{8E54E726-CD79-17B3-8922-B933A2F1D07E}"/>
          </ac:spMkLst>
        </pc:spChg>
        <pc:spChg chg="mod ord">
          <ac:chgData name="KAKRAN, ASHISH (Student)" userId="c943df33-af1a-4d42-a1b6-09118099f50c" providerId="ADAL" clId="{BBD43E74-277E-4181-9AB7-F3EFC6A4206A}" dt="2023-05-10T02:56:54.130" v="509" actId="26606"/>
          <ac:spMkLst>
            <pc:docMk/>
            <pc:sldMk cId="2865177655" sldId="264"/>
            <ac:spMk id="4" creationId="{4F0A7648-1B20-62AA-4FD0-9AF462C4A38C}"/>
          </ac:spMkLst>
        </pc:spChg>
        <pc:spChg chg="add">
          <ac:chgData name="KAKRAN, ASHISH (Student)" userId="c943df33-af1a-4d42-a1b6-09118099f50c" providerId="ADAL" clId="{BBD43E74-277E-4181-9AB7-F3EFC6A4206A}" dt="2023-05-10T02:56:54.130" v="509" actId="26606"/>
          <ac:spMkLst>
            <pc:docMk/>
            <pc:sldMk cId="2865177655" sldId="264"/>
            <ac:spMk id="1031" creationId="{6753252F-4873-4F63-801D-CC719279A7D5}"/>
          </ac:spMkLst>
        </pc:spChg>
        <pc:spChg chg="add">
          <ac:chgData name="KAKRAN, ASHISH (Student)" userId="c943df33-af1a-4d42-a1b6-09118099f50c" providerId="ADAL" clId="{BBD43E74-277E-4181-9AB7-F3EFC6A4206A}" dt="2023-05-10T02:56:54.130" v="509" actId="26606"/>
          <ac:spMkLst>
            <pc:docMk/>
            <pc:sldMk cId="2865177655" sldId="264"/>
            <ac:spMk id="1033" creationId="{047C8CCB-F95D-4249-92DD-651249D3535A}"/>
          </ac:spMkLst>
        </pc:spChg>
        <pc:picChg chg="add mod">
          <ac:chgData name="KAKRAN, ASHISH (Student)" userId="c943df33-af1a-4d42-a1b6-09118099f50c" providerId="ADAL" clId="{BBD43E74-277E-4181-9AB7-F3EFC6A4206A}" dt="2023-05-10T02:56:54.130" v="509" actId="26606"/>
          <ac:picMkLst>
            <pc:docMk/>
            <pc:sldMk cId="2865177655" sldId="264"/>
            <ac:picMk id="1026" creationId="{F5EC7D68-1C62-123F-98AE-D1F5AA9610EE}"/>
          </ac:picMkLst>
        </pc:picChg>
      </pc:sldChg>
      <pc:sldChg chg="addSp delSp modSp new mod setBg">
        <pc:chgData name="KAKRAN, ASHISH (Student)" userId="c943df33-af1a-4d42-a1b6-09118099f50c" providerId="ADAL" clId="{BBD43E74-277E-4181-9AB7-F3EFC6A4206A}" dt="2023-05-10T03:03:34.085" v="526" actId="255"/>
        <pc:sldMkLst>
          <pc:docMk/>
          <pc:sldMk cId="2730707702" sldId="265"/>
        </pc:sldMkLst>
        <pc:spChg chg="mod">
          <ac:chgData name="KAKRAN, ASHISH (Student)" userId="c943df33-af1a-4d42-a1b6-09118099f50c" providerId="ADAL" clId="{BBD43E74-277E-4181-9AB7-F3EFC6A4206A}" dt="2023-05-10T03:03:34.085" v="526" actId="255"/>
          <ac:spMkLst>
            <pc:docMk/>
            <pc:sldMk cId="2730707702" sldId="265"/>
            <ac:spMk id="2" creationId="{4869F787-7DF3-E35A-14EA-D9EDB4C1DB31}"/>
          </ac:spMkLst>
        </pc:spChg>
        <pc:spChg chg="del">
          <ac:chgData name="KAKRAN, ASHISH (Student)" userId="c943df33-af1a-4d42-a1b6-09118099f50c" providerId="ADAL" clId="{BBD43E74-277E-4181-9AB7-F3EFC6A4206A}" dt="2023-05-10T03:00:04.665" v="510"/>
          <ac:spMkLst>
            <pc:docMk/>
            <pc:sldMk cId="2730707702" sldId="265"/>
            <ac:spMk id="3" creationId="{5AA8409F-6633-AFEE-2B0D-7FAB8F261907}"/>
          </ac:spMkLst>
        </pc:spChg>
        <pc:spChg chg="mod ord">
          <ac:chgData name="KAKRAN, ASHISH (Student)" userId="c943df33-af1a-4d42-a1b6-09118099f50c" providerId="ADAL" clId="{BBD43E74-277E-4181-9AB7-F3EFC6A4206A}" dt="2023-05-10T03:00:44.297" v="516" actId="26606"/>
          <ac:spMkLst>
            <pc:docMk/>
            <pc:sldMk cId="2730707702" sldId="265"/>
            <ac:spMk id="4" creationId="{C0F0E94F-0055-E265-D30D-F325B73FDF84}"/>
          </ac:spMkLst>
        </pc:spChg>
        <pc:spChg chg="add del">
          <ac:chgData name="KAKRAN, ASHISH (Student)" userId="c943df33-af1a-4d42-a1b6-09118099f50c" providerId="ADAL" clId="{BBD43E74-277E-4181-9AB7-F3EFC6A4206A}" dt="2023-05-10T03:01:20.012" v="517"/>
          <ac:spMkLst>
            <pc:docMk/>
            <pc:sldMk cId="2730707702" sldId="265"/>
            <ac:spMk id="2056" creationId="{584155F0-B55E-3D68-E31B-ABDD84F73A2F}"/>
          </ac:spMkLst>
        </pc:spChg>
        <pc:spChg chg="add">
          <ac:chgData name="KAKRAN, ASHISH (Student)" userId="c943df33-af1a-4d42-a1b6-09118099f50c" providerId="ADAL" clId="{BBD43E74-277E-4181-9AB7-F3EFC6A4206A}" dt="2023-05-10T03:00:44.297" v="516" actId="26606"/>
          <ac:spMkLst>
            <pc:docMk/>
            <pc:sldMk cId="2730707702" sldId="265"/>
            <ac:spMk id="2059" creationId="{AAAE94E3-A7DB-4868-B1E3-E49703488BBC}"/>
          </ac:spMkLst>
        </pc:spChg>
        <pc:spChg chg="add">
          <ac:chgData name="KAKRAN, ASHISH (Student)" userId="c943df33-af1a-4d42-a1b6-09118099f50c" providerId="ADAL" clId="{BBD43E74-277E-4181-9AB7-F3EFC6A4206A}" dt="2023-05-10T03:00:44.297" v="516" actId="26606"/>
          <ac:spMkLst>
            <pc:docMk/>
            <pc:sldMk cId="2730707702" sldId="265"/>
            <ac:spMk id="2065" creationId="{3873B707-463F-40B0-8227-E8CC6C67EB25}"/>
          </ac:spMkLst>
        </pc:spChg>
        <pc:spChg chg="add">
          <ac:chgData name="KAKRAN, ASHISH (Student)" userId="c943df33-af1a-4d42-a1b6-09118099f50c" providerId="ADAL" clId="{BBD43E74-277E-4181-9AB7-F3EFC6A4206A}" dt="2023-05-10T03:00:44.297" v="516" actId="26606"/>
          <ac:spMkLst>
            <pc:docMk/>
            <pc:sldMk cId="2730707702" sldId="265"/>
            <ac:spMk id="2067" creationId="{C13237C8-E62C-4F0D-A318-BD6FB6C2D138}"/>
          </ac:spMkLst>
        </pc:spChg>
        <pc:spChg chg="add">
          <ac:chgData name="KAKRAN, ASHISH (Student)" userId="c943df33-af1a-4d42-a1b6-09118099f50c" providerId="ADAL" clId="{BBD43E74-277E-4181-9AB7-F3EFC6A4206A}" dt="2023-05-10T03:00:44.297" v="516" actId="26606"/>
          <ac:spMkLst>
            <pc:docMk/>
            <pc:sldMk cId="2730707702" sldId="265"/>
            <ac:spMk id="2069" creationId="{19C9EAEA-39D0-4B0E-A0EB-51E7B26740B1}"/>
          </ac:spMkLst>
        </pc:spChg>
        <pc:spChg chg="add">
          <ac:chgData name="KAKRAN, ASHISH (Student)" userId="c943df33-af1a-4d42-a1b6-09118099f50c" providerId="ADAL" clId="{BBD43E74-277E-4181-9AB7-F3EFC6A4206A}" dt="2023-05-10T03:00:44.297" v="516" actId="26606"/>
          <ac:spMkLst>
            <pc:docMk/>
            <pc:sldMk cId="2730707702" sldId="265"/>
            <ac:spMk id="2071" creationId="{8CB5D2D7-DF65-4E86-BFBA-FFB9B5ACEB64}"/>
          </ac:spMkLst>
        </pc:spChg>
        <pc:grpChg chg="add">
          <ac:chgData name="KAKRAN, ASHISH (Student)" userId="c943df33-af1a-4d42-a1b6-09118099f50c" providerId="ADAL" clId="{BBD43E74-277E-4181-9AB7-F3EFC6A4206A}" dt="2023-05-10T03:00:44.297" v="516" actId="26606"/>
          <ac:grpSpMkLst>
            <pc:docMk/>
            <pc:sldMk cId="2730707702" sldId="265"/>
            <ac:grpSpMk id="2061" creationId="{1DE889C7-FAD6-4397-98E2-05D503484459}"/>
          </ac:grpSpMkLst>
        </pc:grpChg>
        <pc:picChg chg="add mod">
          <ac:chgData name="KAKRAN, ASHISH (Student)" userId="c943df33-af1a-4d42-a1b6-09118099f50c" providerId="ADAL" clId="{BBD43E74-277E-4181-9AB7-F3EFC6A4206A}" dt="2023-05-10T03:00:44.297" v="516" actId="26606"/>
          <ac:picMkLst>
            <pc:docMk/>
            <pc:sldMk cId="2730707702" sldId="265"/>
            <ac:picMk id="2050" creationId="{1BA6FB4E-0828-528D-74C8-2E13DEF9A9A3}"/>
          </ac:picMkLst>
        </pc:picChg>
        <pc:picChg chg="add mod">
          <ac:chgData name="KAKRAN, ASHISH (Student)" userId="c943df33-af1a-4d42-a1b6-09118099f50c" providerId="ADAL" clId="{BBD43E74-277E-4181-9AB7-F3EFC6A4206A}" dt="2023-05-10T03:00:44.297" v="516" actId="26606"/>
          <ac:picMkLst>
            <pc:docMk/>
            <pc:sldMk cId="2730707702" sldId="265"/>
            <ac:picMk id="2052" creationId="{7B76EA2E-514D-847E-B545-6D04A9BC2B0E}"/>
          </ac:picMkLst>
        </pc:picChg>
        <pc:picChg chg="add mod">
          <ac:chgData name="KAKRAN, ASHISH (Student)" userId="c943df33-af1a-4d42-a1b6-09118099f50c" providerId="ADAL" clId="{BBD43E74-277E-4181-9AB7-F3EFC6A4206A}" dt="2023-05-10T03:01:20.012" v="517"/>
          <ac:picMkLst>
            <pc:docMk/>
            <pc:sldMk cId="2730707702" sldId="265"/>
            <ac:picMk id="2054" creationId="{3F28F4B5-8798-AAB1-A9CF-4A3989E6621E}"/>
          </ac:picMkLst>
        </pc:picChg>
      </pc:sldChg>
      <pc:sldChg chg="addSp delSp modSp new mod setBg">
        <pc:chgData name="KAKRAN, ASHISH (Student)" userId="c943df33-af1a-4d42-a1b6-09118099f50c" providerId="ADAL" clId="{BBD43E74-277E-4181-9AB7-F3EFC6A4206A}" dt="2023-05-10T03:47:21.153" v="814" actId="26606"/>
        <pc:sldMkLst>
          <pc:docMk/>
          <pc:sldMk cId="2053825134" sldId="266"/>
        </pc:sldMkLst>
        <pc:spChg chg="mod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2" creationId="{5D4A7FB8-776A-DF84-83F3-B25BAC4A94F6}"/>
          </ac:spMkLst>
        </pc:spChg>
        <pc:spChg chg="del mod">
          <ac:chgData name="KAKRAN, ASHISH (Student)" userId="c943df33-af1a-4d42-a1b6-09118099f50c" providerId="ADAL" clId="{BBD43E74-277E-4181-9AB7-F3EFC6A4206A}" dt="2023-05-10T03:15:40.055" v="575"/>
          <ac:spMkLst>
            <pc:docMk/>
            <pc:sldMk cId="2053825134" sldId="266"/>
            <ac:spMk id="3" creationId="{C11BF29D-F92A-D802-376B-9236168EB757}"/>
          </ac:spMkLst>
        </pc:spChg>
        <pc:spChg chg="mod ord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4" creationId="{B2B57DAA-3AE4-289C-D37F-889C17B146D8}"/>
          </ac:spMkLst>
        </pc:spChg>
        <pc:spChg chg="add mod ord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7" creationId="{CE872147-4E15-B77C-469D-1F13D1FAD274}"/>
          </ac:spMkLst>
        </pc:spChg>
        <pc:spChg chg="add del">
          <ac:chgData name="KAKRAN, ASHISH (Student)" userId="c943df33-af1a-4d42-a1b6-09118099f50c" providerId="ADAL" clId="{BBD43E74-277E-4181-9AB7-F3EFC6A4206A}" dt="2023-05-10T03:18:59.928" v="586" actId="3680"/>
          <ac:spMkLst>
            <pc:docMk/>
            <pc:sldMk cId="2053825134" sldId="266"/>
            <ac:spMk id="4104" creationId="{655B66F6-2586-59E1-BC90-7E7CF89D2611}"/>
          </ac:spMkLst>
        </pc:spChg>
        <pc:spChg chg="add del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4107" creationId="{922F19F4-FE70-43DC-856F-2CE5F521DC48}"/>
          </ac:spMkLst>
        </pc:spChg>
        <pc:spChg chg="add del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4114" creationId="{D5B0017B-2ECA-49AF-B397-DC140825DF8D}"/>
          </ac:spMkLst>
        </pc:spChg>
        <pc:spChg chg="add del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4116" creationId="{395ECC94-3D5E-46A7-A7A1-DE807E1563B4}"/>
          </ac:spMkLst>
        </pc:spChg>
        <pc:spChg chg="add del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4118" creationId="{7E549738-9961-462D-81B7-4A7A44691102}"/>
          </ac:spMkLst>
        </pc:spChg>
        <pc:spChg chg="add del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4125" creationId="{B7412B8E-484B-4452-8644-AD263F593B44}"/>
          </ac:spMkLst>
        </pc:spChg>
        <pc:spChg chg="add del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4132" creationId="{D5B0017B-2ECA-49AF-B397-DC140825DF8D}"/>
          </ac:spMkLst>
        </pc:spChg>
        <pc:spChg chg="add del">
          <ac:chgData name="KAKRAN, ASHISH (Student)" userId="c943df33-af1a-4d42-a1b6-09118099f50c" providerId="ADAL" clId="{BBD43E74-277E-4181-9AB7-F3EFC6A4206A}" dt="2023-05-10T03:47:21.153" v="814" actId="26606"/>
          <ac:spMkLst>
            <pc:docMk/>
            <pc:sldMk cId="2053825134" sldId="266"/>
            <ac:spMk id="4134" creationId="{0FD95D09-2666-454C-AE57-F5C7D86606F8}"/>
          </ac:spMkLst>
        </pc:spChg>
        <pc:grpChg chg="add del">
          <ac:chgData name="KAKRAN, ASHISH (Student)" userId="c943df33-af1a-4d42-a1b6-09118099f50c" providerId="ADAL" clId="{BBD43E74-277E-4181-9AB7-F3EFC6A4206A}" dt="2023-05-10T03:47:21.153" v="814" actId="26606"/>
          <ac:grpSpMkLst>
            <pc:docMk/>
            <pc:sldMk cId="2053825134" sldId="266"/>
            <ac:grpSpMk id="4109" creationId="{AE1C45F0-260A-458C-96ED-C1F6D2151219}"/>
          </ac:grpSpMkLst>
        </pc:grpChg>
        <pc:grpChg chg="add del">
          <ac:chgData name="KAKRAN, ASHISH (Student)" userId="c943df33-af1a-4d42-a1b6-09118099f50c" providerId="ADAL" clId="{BBD43E74-277E-4181-9AB7-F3EFC6A4206A}" dt="2023-05-10T03:47:21.153" v="814" actId="26606"/>
          <ac:grpSpMkLst>
            <pc:docMk/>
            <pc:sldMk cId="2053825134" sldId="266"/>
            <ac:grpSpMk id="4127" creationId="{AE1C45F0-260A-458C-96ED-C1F6D2151219}"/>
          </ac:grpSpMkLst>
        </pc:grpChg>
        <pc:graphicFrameChg chg="add mod ord modGraphic">
          <ac:chgData name="KAKRAN, ASHISH (Student)" userId="c943df33-af1a-4d42-a1b6-09118099f50c" providerId="ADAL" clId="{BBD43E74-277E-4181-9AB7-F3EFC6A4206A}" dt="2023-05-10T03:47:21.153" v="814" actId="26606"/>
          <ac:graphicFrameMkLst>
            <pc:docMk/>
            <pc:sldMk cId="2053825134" sldId="266"/>
            <ac:graphicFrameMk id="5" creationId="{9495E939-0CD2-FE7E-106F-EB660B774A6E}"/>
          </ac:graphicFrameMkLst>
        </pc:graphicFrameChg>
        <pc:picChg chg="add mod">
          <ac:chgData name="KAKRAN, ASHISH (Student)" userId="c943df33-af1a-4d42-a1b6-09118099f50c" providerId="ADAL" clId="{BBD43E74-277E-4181-9AB7-F3EFC6A4206A}" dt="2023-05-10T03:47:21.153" v="814" actId="26606"/>
          <ac:picMkLst>
            <pc:docMk/>
            <pc:sldMk cId="2053825134" sldId="266"/>
            <ac:picMk id="6" creationId="{CA31EB81-1A75-957D-B09E-124A350A44E4}"/>
          </ac:picMkLst>
        </pc:picChg>
        <pc:picChg chg="add del mod">
          <ac:chgData name="KAKRAN, ASHISH (Student)" userId="c943df33-af1a-4d42-a1b6-09118099f50c" providerId="ADAL" clId="{BBD43E74-277E-4181-9AB7-F3EFC6A4206A}" dt="2023-05-10T03:21:49.244" v="615" actId="478"/>
          <ac:picMkLst>
            <pc:docMk/>
            <pc:sldMk cId="2053825134" sldId="266"/>
            <ac:picMk id="4098" creationId="{4B4B3587-BFC5-B9AF-9692-75E1EC2E5A50}"/>
          </ac:picMkLst>
        </pc:picChg>
        <pc:picChg chg="add mod">
          <ac:chgData name="KAKRAN, ASHISH (Student)" userId="c943df33-af1a-4d42-a1b6-09118099f50c" providerId="ADAL" clId="{BBD43E74-277E-4181-9AB7-F3EFC6A4206A}" dt="2023-05-10T03:47:21.153" v="814" actId="26606"/>
          <ac:picMkLst>
            <pc:docMk/>
            <pc:sldMk cId="2053825134" sldId="266"/>
            <ac:picMk id="4100" creationId="{B31E1E9E-025D-F678-6C4C-2368580F88DB}"/>
          </ac:picMkLst>
        </pc:picChg>
        <pc:cxnChg chg="add del">
          <ac:chgData name="KAKRAN, ASHISH (Student)" userId="c943df33-af1a-4d42-a1b6-09118099f50c" providerId="ADAL" clId="{BBD43E74-277E-4181-9AB7-F3EFC6A4206A}" dt="2023-05-10T03:47:21.153" v="814" actId="26606"/>
          <ac:cxnSpMkLst>
            <pc:docMk/>
            <pc:sldMk cId="2053825134" sldId="266"/>
            <ac:cxnSpMk id="4120" creationId="{6CF1BAF6-AD41-4082-B212-8A1F9A2E8779}"/>
          </ac:cxnSpMkLst>
        </pc:cxnChg>
        <pc:cxnChg chg="add del">
          <ac:chgData name="KAKRAN, ASHISH (Student)" userId="c943df33-af1a-4d42-a1b6-09118099f50c" providerId="ADAL" clId="{BBD43E74-277E-4181-9AB7-F3EFC6A4206A}" dt="2023-05-10T03:47:21.153" v="814" actId="26606"/>
          <ac:cxnSpMkLst>
            <pc:docMk/>
            <pc:sldMk cId="2053825134" sldId="266"/>
            <ac:cxnSpMk id="4136" creationId="{6CF1BAF6-AD41-4082-B212-8A1F9A2E8779}"/>
          </ac:cxnSpMkLst>
        </pc:cxnChg>
      </pc:sldChg>
      <pc:sldChg chg="addSp delSp modSp new mod setBg">
        <pc:chgData name="KAKRAN, ASHISH (Student)" userId="c943df33-af1a-4d42-a1b6-09118099f50c" providerId="ADAL" clId="{BBD43E74-277E-4181-9AB7-F3EFC6A4206A}" dt="2023-05-10T03:39:06.189" v="740" actId="14100"/>
        <pc:sldMkLst>
          <pc:docMk/>
          <pc:sldMk cId="625909245" sldId="267"/>
        </pc:sldMkLst>
        <pc:spChg chg="mod">
          <ac:chgData name="KAKRAN, ASHISH (Student)" userId="c943df33-af1a-4d42-a1b6-09118099f50c" providerId="ADAL" clId="{BBD43E74-277E-4181-9AB7-F3EFC6A4206A}" dt="2023-05-10T03:35:12.659" v="718" actId="26606"/>
          <ac:spMkLst>
            <pc:docMk/>
            <pc:sldMk cId="625909245" sldId="267"/>
            <ac:spMk id="2" creationId="{7BB2DA4F-3AF3-241A-E0E5-EF4D77646F3B}"/>
          </ac:spMkLst>
        </pc:spChg>
        <pc:spChg chg="add del">
          <ac:chgData name="KAKRAN, ASHISH (Student)" userId="c943df33-af1a-4d42-a1b6-09118099f50c" providerId="ADAL" clId="{BBD43E74-277E-4181-9AB7-F3EFC6A4206A}" dt="2023-05-10T03:26:10.048" v="683"/>
          <ac:spMkLst>
            <pc:docMk/>
            <pc:sldMk cId="625909245" sldId="267"/>
            <ac:spMk id="3" creationId="{326A0305-A0CC-6AB7-97B8-4AB408A3307B}"/>
          </ac:spMkLst>
        </pc:spChg>
        <pc:spChg chg="mod ord">
          <ac:chgData name="KAKRAN, ASHISH (Student)" userId="c943df33-af1a-4d42-a1b6-09118099f50c" providerId="ADAL" clId="{BBD43E74-277E-4181-9AB7-F3EFC6A4206A}" dt="2023-05-10T03:35:12.659" v="718" actId="26606"/>
          <ac:spMkLst>
            <pc:docMk/>
            <pc:sldMk cId="625909245" sldId="267"/>
            <ac:spMk id="4" creationId="{08F3BD7F-A3C1-3DD4-AD8D-16940067346C}"/>
          </ac:spMkLst>
        </pc:spChg>
        <pc:spChg chg="add del">
          <ac:chgData name="KAKRAN, ASHISH (Student)" userId="c943df33-af1a-4d42-a1b6-09118099f50c" providerId="ADAL" clId="{BBD43E74-277E-4181-9AB7-F3EFC6A4206A}" dt="2023-05-10T03:35:12.659" v="718" actId="26606"/>
          <ac:spMkLst>
            <pc:docMk/>
            <pc:sldMk cId="625909245" sldId="267"/>
            <ac:spMk id="11" creationId="{D12DDE76-C203-4047-9998-63900085B5E8}"/>
          </ac:spMkLst>
        </pc:spChg>
        <pc:spChg chg="add del">
          <ac:chgData name="KAKRAN, ASHISH (Student)" userId="c943df33-af1a-4d42-a1b6-09118099f50c" providerId="ADAL" clId="{BBD43E74-277E-4181-9AB7-F3EFC6A4206A}" dt="2023-05-10T03:35:12.651" v="717" actId="26606"/>
          <ac:spMkLst>
            <pc:docMk/>
            <pc:sldMk cId="625909245" sldId="267"/>
            <ac:spMk id="15" creationId="{6B6F4378-711C-5B82-7B26-EC1625369755}"/>
          </ac:spMkLst>
        </pc:spChg>
        <pc:spChg chg="add del">
          <ac:chgData name="KAKRAN, ASHISH (Student)" userId="c943df33-af1a-4d42-a1b6-09118099f50c" providerId="ADAL" clId="{BBD43E74-277E-4181-9AB7-F3EFC6A4206A}" dt="2023-05-10T03:35:12.651" v="717" actId="26606"/>
          <ac:spMkLst>
            <pc:docMk/>
            <pc:sldMk cId="625909245" sldId="267"/>
            <ac:spMk id="18" creationId="{5EF17487-C386-4F99-B5EB-4FD3DF4236B2}"/>
          </ac:spMkLst>
        </pc:spChg>
        <pc:spChg chg="add del">
          <ac:chgData name="KAKRAN, ASHISH (Student)" userId="c943df33-af1a-4d42-a1b6-09118099f50c" providerId="ADAL" clId="{BBD43E74-277E-4181-9AB7-F3EFC6A4206A}" dt="2023-05-10T03:35:12.651" v="717" actId="26606"/>
          <ac:spMkLst>
            <pc:docMk/>
            <pc:sldMk cId="625909245" sldId="267"/>
            <ac:spMk id="20" creationId="{A0DE92DF-4769-4DE9-93FD-EE31271850CA}"/>
          </ac:spMkLst>
        </pc:spChg>
        <pc:spChg chg="add">
          <ac:chgData name="KAKRAN, ASHISH (Student)" userId="c943df33-af1a-4d42-a1b6-09118099f50c" providerId="ADAL" clId="{BBD43E74-277E-4181-9AB7-F3EFC6A4206A}" dt="2023-05-10T03:35:12.659" v="718" actId="26606"/>
          <ac:spMkLst>
            <pc:docMk/>
            <pc:sldMk cId="625909245" sldId="267"/>
            <ac:spMk id="22" creationId="{F35DB090-93B5-4581-8D71-BB3839684BFF}"/>
          </ac:spMkLst>
        </pc:spChg>
        <pc:spChg chg="add">
          <ac:chgData name="KAKRAN, ASHISH (Student)" userId="c943df33-af1a-4d42-a1b6-09118099f50c" providerId="ADAL" clId="{BBD43E74-277E-4181-9AB7-F3EFC6A4206A}" dt="2023-05-10T03:35:12.659" v="718" actId="26606"/>
          <ac:spMkLst>
            <pc:docMk/>
            <pc:sldMk cId="625909245" sldId="267"/>
            <ac:spMk id="23" creationId="{A0DE92DF-4769-4DE9-93FD-EE31271850CA}"/>
          </ac:spMkLst>
        </pc:spChg>
        <pc:spChg chg="add del">
          <ac:chgData name="KAKRAN, ASHISH (Student)" userId="c943df33-af1a-4d42-a1b6-09118099f50c" providerId="ADAL" clId="{BBD43E74-277E-4181-9AB7-F3EFC6A4206A}" dt="2023-05-10T03:35:43.291" v="719"/>
          <ac:spMkLst>
            <pc:docMk/>
            <pc:sldMk cId="625909245" sldId="267"/>
            <ac:spMk id="24" creationId="{A184D963-F704-C003-3926-88AFB1093CD5}"/>
          </ac:spMkLst>
        </pc:spChg>
        <pc:picChg chg="add mod">
          <ac:chgData name="KAKRAN, ASHISH (Student)" userId="c943df33-af1a-4d42-a1b6-09118099f50c" providerId="ADAL" clId="{BBD43E74-277E-4181-9AB7-F3EFC6A4206A}" dt="2023-05-10T03:26:03.240" v="682"/>
          <ac:picMkLst>
            <pc:docMk/>
            <pc:sldMk cId="625909245" sldId="267"/>
            <ac:picMk id="5" creationId="{2DE2A1F3-B8AD-99A0-CE3A-22E293739E81}"/>
          </ac:picMkLst>
        </pc:picChg>
        <pc:picChg chg="add mod">
          <ac:chgData name="KAKRAN, ASHISH (Student)" userId="c943df33-af1a-4d42-a1b6-09118099f50c" providerId="ADAL" clId="{BBD43E74-277E-4181-9AB7-F3EFC6A4206A}" dt="2023-05-10T03:39:06.189" v="740" actId="14100"/>
          <ac:picMkLst>
            <pc:docMk/>
            <pc:sldMk cId="625909245" sldId="267"/>
            <ac:picMk id="6" creationId="{C56CD33F-94BF-37A6-16B4-F49BB307256A}"/>
          </ac:picMkLst>
        </pc:picChg>
        <pc:picChg chg="add mod ord">
          <ac:chgData name="KAKRAN, ASHISH (Student)" userId="c943df33-af1a-4d42-a1b6-09118099f50c" providerId="ADAL" clId="{BBD43E74-277E-4181-9AB7-F3EFC6A4206A}" dt="2023-05-10T03:35:12.659" v="718" actId="26606"/>
          <ac:picMkLst>
            <pc:docMk/>
            <pc:sldMk cId="625909245" sldId="267"/>
            <ac:picMk id="7" creationId="{52634BA3-0DAE-25D2-0632-0A06326A22BE}"/>
          </ac:picMkLst>
        </pc:picChg>
        <pc:picChg chg="add mod">
          <ac:chgData name="KAKRAN, ASHISH (Student)" userId="c943df33-af1a-4d42-a1b6-09118099f50c" providerId="ADAL" clId="{BBD43E74-277E-4181-9AB7-F3EFC6A4206A}" dt="2023-05-10T03:36:30.117" v="725" actId="14100"/>
          <ac:picMkLst>
            <pc:docMk/>
            <pc:sldMk cId="625909245" sldId="267"/>
            <ac:picMk id="8" creationId="{363EEC51-6F53-4B46-65E4-18D4D48A5936}"/>
          </ac:picMkLst>
        </pc:picChg>
      </pc:sldChg>
      <pc:sldChg chg="addSp delSp modSp new mod setBg">
        <pc:chgData name="KAKRAN, ASHISH (Student)" userId="c943df33-af1a-4d42-a1b6-09118099f50c" providerId="ADAL" clId="{BBD43E74-277E-4181-9AB7-F3EFC6A4206A}" dt="2023-05-10T03:50:55.074" v="825" actId="1076"/>
        <pc:sldMkLst>
          <pc:docMk/>
          <pc:sldMk cId="2887031676" sldId="268"/>
        </pc:sldMkLst>
        <pc:spChg chg="mod">
          <ac:chgData name="KAKRAN, ASHISH (Student)" userId="c943df33-af1a-4d42-a1b6-09118099f50c" providerId="ADAL" clId="{BBD43E74-277E-4181-9AB7-F3EFC6A4206A}" dt="2023-05-10T03:50:19.301" v="822" actId="26606"/>
          <ac:spMkLst>
            <pc:docMk/>
            <pc:sldMk cId="2887031676" sldId="268"/>
            <ac:spMk id="2" creationId="{0F728D3E-1D1B-F7AC-021A-5AB2988B0376}"/>
          </ac:spMkLst>
        </pc:spChg>
        <pc:spChg chg="mod ord">
          <ac:chgData name="KAKRAN, ASHISH (Student)" userId="c943df33-af1a-4d42-a1b6-09118099f50c" providerId="ADAL" clId="{BBD43E74-277E-4181-9AB7-F3EFC6A4206A}" dt="2023-05-10T03:50:24.970" v="824" actId="5793"/>
          <ac:spMkLst>
            <pc:docMk/>
            <pc:sldMk cId="2887031676" sldId="268"/>
            <ac:spMk id="3" creationId="{8BCA26A6-DA07-382B-B160-38EC30B0AC6F}"/>
          </ac:spMkLst>
        </pc:spChg>
        <pc:spChg chg="mod">
          <ac:chgData name="KAKRAN, ASHISH (Student)" userId="c943df33-af1a-4d42-a1b6-09118099f50c" providerId="ADAL" clId="{BBD43E74-277E-4181-9AB7-F3EFC6A4206A}" dt="2023-05-10T03:50:19.301" v="822" actId="26606"/>
          <ac:spMkLst>
            <pc:docMk/>
            <pc:sldMk cId="2887031676" sldId="268"/>
            <ac:spMk id="4" creationId="{35FDBD8F-6199-6058-8356-92A90C2D656C}"/>
          </ac:spMkLst>
        </pc:spChg>
        <pc:spChg chg="add del">
          <ac:chgData name="KAKRAN, ASHISH (Student)" userId="c943df33-af1a-4d42-a1b6-09118099f50c" providerId="ADAL" clId="{BBD43E74-277E-4181-9AB7-F3EFC6A4206A}" dt="2023-05-10T03:50:19.301" v="822" actId="26606"/>
          <ac:spMkLst>
            <pc:docMk/>
            <pc:sldMk cId="2887031676" sldId="268"/>
            <ac:spMk id="11" creationId="{C89ECBDA-51E6-4484-8F25-E777102F7D0D}"/>
          </ac:spMkLst>
        </pc:spChg>
        <pc:spChg chg="add del">
          <ac:chgData name="KAKRAN, ASHISH (Student)" userId="c943df33-af1a-4d42-a1b6-09118099f50c" providerId="ADAL" clId="{BBD43E74-277E-4181-9AB7-F3EFC6A4206A}" dt="2023-05-10T03:50:19.301" v="822" actId="26606"/>
          <ac:spMkLst>
            <pc:docMk/>
            <pc:sldMk cId="2887031676" sldId="268"/>
            <ac:spMk id="13" creationId="{EA2AEA56-4902-4CC1-A43B-1AC27C88CB90}"/>
          </ac:spMkLst>
        </pc:spChg>
        <pc:spChg chg="add">
          <ac:chgData name="KAKRAN, ASHISH (Student)" userId="c943df33-af1a-4d42-a1b6-09118099f50c" providerId="ADAL" clId="{BBD43E74-277E-4181-9AB7-F3EFC6A4206A}" dt="2023-05-10T03:50:19.301" v="822" actId="26606"/>
          <ac:spMkLst>
            <pc:docMk/>
            <pc:sldMk cId="2887031676" sldId="268"/>
            <ac:spMk id="5127" creationId="{0D7B6173-1D58-48E2-83CF-37350F315F75}"/>
          </ac:spMkLst>
        </pc:spChg>
        <pc:spChg chg="add">
          <ac:chgData name="KAKRAN, ASHISH (Student)" userId="c943df33-af1a-4d42-a1b6-09118099f50c" providerId="ADAL" clId="{BBD43E74-277E-4181-9AB7-F3EFC6A4206A}" dt="2023-05-10T03:50:19.301" v="822" actId="26606"/>
          <ac:spMkLst>
            <pc:docMk/>
            <pc:sldMk cId="2887031676" sldId="268"/>
            <ac:spMk id="5129" creationId="{8B068B58-6F94-4AFF-A8A7-18573884D6CD}"/>
          </ac:spMkLst>
        </pc:spChg>
        <pc:spChg chg="add">
          <ac:chgData name="KAKRAN, ASHISH (Student)" userId="c943df33-af1a-4d42-a1b6-09118099f50c" providerId="ADAL" clId="{BBD43E74-277E-4181-9AB7-F3EFC6A4206A}" dt="2023-05-10T03:50:19.301" v="822" actId="26606"/>
          <ac:spMkLst>
            <pc:docMk/>
            <pc:sldMk cId="2887031676" sldId="268"/>
            <ac:spMk id="5133" creationId="{21BDEC81-16A7-4451-B893-C15000083B77}"/>
          </ac:spMkLst>
        </pc:spChg>
        <pc:spChg chg="add">
          <ac:chgData name="KAKRAN, ASHISH (Student)" userId="c943df33-af1a-4d42-a1b6-09118099f50c" providerId="ADAL" clId="{BBD43E74-277E-4181-9AB7-F3EFC6A4206A}" dt="2023-05-10T03:50:19.301" v="822" actId="26606"/>
          <ac:spMkLst>
            <pc:docMk/>
            <pc:sldMk cId="2887031676" sldId="268"/>
            <ac:spMk id="5135" creationId="{BE5B028C-7535-45E5-9D2C-32C50D0E0E43}"/>
          </ac:spMkLst>
        </pc:spChg>
        <pc:picChg chg="add del mod">
          <ac:chgData name="KAKRAN, ASHISH (Student)" userId="c943df33-af1a-4d42-a1b6-09118099f50c" providerId="ADAL" clId="{BBD43E74-277E-4181-9AB7-F3EFC6A4206A}" dt="2023-05-10T03:49:24.608" v="816" actId="478"/>
          <ac:picMkLst>
            <pc:docMk/>
            <pc:sldMk cId="2887031676" sldId="268"/>
            <ac:picMk id="8" creationId="{44030260-3161-570F-C681-5406F751455F}"/>
          </ac:picMkLst>
        </pc:picChg>
        <pc:picChg chg="add mod">
          <ac:chgData name="KAKRAN, ASHISH (Student)" userId="c943df33-af1a-4d42-a1b6-09118099f50c" providerId="ADAL" clId="{BBD43E74-277E-4181-9AB7-F3EFC6A4206A}" dt="2023-05-10T03:50:55.074" v="825" actId="1076"/>
          <ac:picMkLst>
            <pc:docMk/>
            <pc:sldMk cId="2887031676" sldId="268"/>
            <ac:picMk id="5122" creationId="{C1C9651C-08BA-DC1F-5C32-0534D5ED39BB}"/>
          </ac:picMkLst>
        </pc:picChg>
        <pc:picChg chg="add">
          <ac:chgData name="KAKRAN, ASHISH (Student)" userId="c943df33-af1a-4d42-a1b6-09118099f50c" providerId="ADAL" clId="{BBD43E74-277E-4181-9AB7-F3EFC6A4206A}" dt="2023-05-10T03:50:19.301" v="822" actId="26606"/>
          <ac:picMkLst>
            <pc:docMk/>
            <pc:sldMk cId="2887031676" sldId="268"/>
            <ac:picMk id="5131" creationId="{B0DAC8FB-A162-44E3-A606-C855A03A5B09}"/>
          </ac:picMkLst>
        </pc:picChg>
      </pc:sldChg>
      <pc:sldChg chg="addSp delSp modSp new mod setBg">
        <pc:chgData name="KAKRAN, ASHISH (Student)" userId="c943df33-af1a-4d42-a1b6-09118099f50c" providerId="ADAL" clId="{BBD43E74-277E-4181-9AB7-F3EFC6A4206A}" dt="2023-05-10T03:51:10.001" v="826" actId="26606"/>
        <pc:sldMkLst>
          <pc:docMk/>
          <pc:sldMk cId="2775106706" sldId="269"/>
        </pc:sldMkLst>
        <pc:spChg chg="mod">
          <ac:chgData name="KAKRAN, ASHISH (Student)" userId="c943df33-af1a-4d42-a1b6-09118099f50c" providerId="ADAL" clId="{BBD43E74-277E-4181-9AB7-F3EFC6A4206A}" dt="2023-05-10T03:51:10.001" v="826" actId="26606"/>
          <ac:spMkLst>
            <pc:docMk/>
            <pc:sldMk cId="2775106706" sldId="269"/>
            <ac:spMk id="2" creationId="{7620665F-1303-A163-9BDA-24AC6C5FE06C}"/>
          </ac:spMkLst>
        </pc:spChg>
        <pc:spChg chg="del">
          <ac:chgData name="KAKRAN, ASHISH (Student)" userId="c943df33-af1a-4d42-a1b6-09118099f50c" providerId="ADAL" clId="{BBD43E74-277E-4181-9AB7-F3EFC6A4206A}" dt="2023-05-10T03:51:10.001" v="826" actId="26606"/>
          <ac:spMkLst>
            <pc:docMk/>
            <pc:sldMk cId="2775106706" sldId="269"/>
            <ac:spMk id="3" creationId="{A7E6B4B6-F95B-BEAC-18C1-E52EEC3BC9E5}"/>
          </ac:spMkLst>
        </pc:spChg>
        <pc:spChg chg="mod">
          <ac:chgData name="KAKRAN, ASHISH (Student)" userId="c943df33-af1a-4d42-a1b6-09118099f50c" providerId="ADAL" clId="{BBD43E74-277E-4181-9AB7-F3EFC6A4206A}" dt="2023-05-10T03:51:10.001" v="826" actId="26606"/>
          <ac:spMkLst>
            <pc:docMk/>
            <pc:sldMk cId="2775106706" sldId="269"/>
            <ac:spMk id="4" creationId="{CB8D1649-BB17-D81D-7C03-54878FEEAB4A}"/>
          </ac:spMkLst>
        </pc:spChg>
        <pc:picChg chg="add">
          <ac:chgData name="KAKRAN, ASHISH (Student)" userId="c943df33-af1a-4d42-a1b6-09118099f50c" providerId="ADAL" clId="{BBD43E74-277E-4181-9AB7-F3EFC6A4206A}" dt="2023-05-10T03:51:10.001" v="826" actId="26606"/>
          <ac:picMkLst>
            <pc:docMk/>
            <pc:sldMk cId="2775106706" sldId="269"/>
            <ac:picMk id="6" creationId="{707E00A8-F888-8549-92FF-28BCBDAF0829}"/>
          </ac:picMkLst>
        </pc:picChg>
      </pc:sldChg>
      <pc:sldChg chg="addSp delSp modSp new mod setBg">
        <pc:chgData name="KAKRAN, ASHISH (Student)" userId="c943df33-af1a-4d42-a1b6-09118099f50c" providerId="ADAL" clId="{BBD43E74-277E-4181-9AB7-F3EFC6A4206A}" dt="2023-05-10T03:49:47.914" v="821" actId="26606"/>
        <pc:sldMkLst>
          <pc:docMk/>
          <pc:sldMk cId="1097823241" sldId="270"/>
        </pc:sldMkLst>
        <pc:spChg chg="mod">
          <ac:chgData name="KAKRAN, ASHISH (Student)" userId="c943df33-af1a-4d42-a1b6-09118099f50c" providerId="ADAL" clId="{BBD43E74-277E-4181-9AB7-F3EFC6A4206A}" dt="2023-05-10T03:49:47.914" v="821" actId="26606"/>
          <ac:spMkLst>
            <pc:docMk/>
            <pc:sldMk cId="1097823241" sldId="270"/>
            <ac:spMk id="2" creationId="{1378E743-46A3-092B-FEEC-3E97AA86DD97}"/>
          </ac:spMkLst>
        </pc:spChg>
        <pc:spChg chg="del mod">
          <ac:chgData name="KAKRAN, ASHISH (Student)" userId="c943df33-af1a-4d42-a1b6-09118099f50c" providerId="ADAL" clId="{BBD43E74-277E-4181-9AB7-F3EFC6A4206A}" dt="2023-05-10T03:49:47.914" v="821" actId="26606"/>
          <ac:spMkLst>
            <pc:docMk/>
            <pc:sldMk cId="1097823241" sldId="270"/>
            <ac:spMk id="3" creationId="{EA4568B9-5976-EC9D-5B1A-F656CC22144E}"/>
          </ac:spMkLst>
        </pc:spChg>
        <pc:spChg chg="mod">
          <ac:chgData name="KAKRAN, ASHISH (Student)" userId="c943df33-af1a-4d42-a1b6-09118099f50c" providerId="ADAL" clId="{BBD43E74-277E-4181-9AB7-F3EFC6A4206A}" dt="2023-05-10T03:49:47.914" v="821" actId="26606"/>
          <ac:spMkLst>
            <pc:docMk/>
            <pc:sldMk cId="1097823241" sldId="270"/>
            <ac:spMk id="4" creationId="{AA3370EA-D9CF-6D91-148C-D183A6E62130}"/>
          </ac:spMkLst>
        </pc:spChg>
        <pc:spChg chg="add">
          <ac:chgData name="KAKRAN, ASHISH (Student)" userId="c943df33-af1a-4d42-a1b6-09118099f50c" providerId="ADAL" clId="{BBD43E74-277E-4181-9AB7-F3EFC6A4206A}" dt="2023-05-10T03:49:47.914" v="821" actId="26606"/>
          <ac:spMkLst>
            <pc:docMk/>
            <pc:sldMk cId="1097823241" sldId="270"/>
            <ac:spMk id="10" creationId="{BACC6370-2D7E-4714-9D71-7542949D7D5D}"/>
          </ac:spMkLst>
        </pc:spChg>
        <pc:spChg chg="add">
          <ac:chgData name="KAKRAN, ASHISH (Student)" userId="c943df33-af1a-4d42-a1b6-09118099f50c" providerId="ADAL" clId="{BBD43E74-277E-4181-9AB7-F3EFC6A4206A}" dt="2023-05-10T03:49:47.914" v="821" actId="26606"/>
          <ac:spMkLst>
            <pc:docMk/>
            <pc:sldMk cId="1097823241" sldId="270"/>
            <ac:spMk id="12" creationId="{F68B3F68-107C-434F-AA38-110D5EA91B85}"/>
          </ac:spMkLst>
        </pc:spChg>
        <pc:spChg chg="add">
          <ac:chgData name="KAKRAN, ASHISH (Student)" userId="c943df33-af1a-4d42-a1b6-09118099f50c" providerId="ADAL" clId="{BBD43E74-277E-4181-9AB7-F3EFC6A4206A}" dt="2023-05-10T03:49:47.914" v="821" actId="26606"/>
          <ac:spMkLst>
            <pc:docMk/>
            <pc:sldMk cId="1097823241" sldId="270"/>
            <ac:spMk id="14" creationId="{AAD0DBB9-1A4B-4391-81D4-CB19F9AB918A}"/>
          </ac:spMkLst>
        </pc:spChg>
        <pc:spChg chg="add">
          <ac:chgData name="KAKRAN, ASHISH (Student)" userId="c943df33-af1a-4d42-a1b6-09118099f50c" providerId="ADAL" clId="{BBD43E74-277E-4181-9AB7-F3EFC6A4206A}" dt="2023-05-10T03:49:47.914" v="821" actId="26606"/>
          <ac:spMkLst>
            <pc:docMk/>
            <pc:sldMk cId="1097823241" sldId="270"/>
            <ac:spMk id="16" creationId="{063BBA22-50EA-4C4D-BE05-F1CE4E63AA56}"/>
          </ac:spMkLst>
        </pc:spChg>
        <pc:graphicFrameChg chg="add">
          <ac:chgData name="KAKRAN, ASHISH (Student)" userId="c943df33-af1a-4d42-a1b6-09118099f50c" providerId="ADAL" clId="{BBD43E74-277E-4181-9AB7-F3EFC6A4206A}" dt="2023-05-10T03:49:47.914" v="821" actId="26606"/>
          <ac:graphicFrameMkLst>
            <pc:docMk/>
            <pc:sldMk cId="1097823241" sldId="270"/>
            <ac:graphicFrameMk id="6" creationId="{0568A18D-041A-DA10-D059-BCA943333BA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uber.com/en-GB/blog/omphalos/" TargetMode="External"/><Relationship Id="rId7" Type="http://schemas.openxmlformats.org/officeDocument/2006/relationships/image" Target="../media/image27.svg"/><Relationship Id="rId2" Type="http://schemas.openxmlformats.org/officeDocument/2006/relationships/hyperlink" Target="https://doi.org/10.1016/j.eswa.2016.05.033." TargetMode="External"/><Relationship Id="rId1" Type="http://schemas.openxmlformats.org/officeDocument/2006/relationships/hyperlink" Target="https://doi.org/10.2469/faj.v21.n5.55." TargetMode="Externa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hyperlink" Target="https://doi.org/10.2469/faj.v21.n5.55.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hyperlink" Target="https://doi.org/10.1016/j.eswa.2016.05.033.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hyperlink" Target="https://www.uber.com/en-GB/blog/omphalo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79A98-55DB-4E61-8278-892E3D6832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A61853D-E688-49A0-B437-5D837D98A35E}">
      <dgm:prSet/>
      <dgm:spPr/>
      <dgm:t>
        <a:bodyPr/>
        <a:lstStyle/>
        <a:p>
          <a:r>
            <a:rPr lang="en-GB"/>
            <a:t>Stock prices in efficient markets are unpredictable</a:t>
          </a:r>
          <a:endParaRPr lang="en-US"/>
        </a:p>
      </dgm:t>
    </dgm:pt>
    <dgm:pt modelId="{5D4EDA0C-CB42-4497-AD97-0DC714FF0515}" type="parTrans" cxnId="{CCC2E743-2EB1-43B1-8281-CA0D0A8125B7}">
      <dgm:prSet/>
      <dgm:spPr/>
      <dgm:t>
        <a:bodyPr/>
        <a:lstStyle/>
        <a:p>
          <a:endParaRPr lang="en-US"/>
        </a:p>
      </dgm:t>
    </dgm:pt>
    <dgm:pt modelId="{3A2DEDDB-4FB8-4BCA-963A-14FF72D3DAFE}" type="sibTrans" cxnId="{CCC2E743-2EB1-43B1-8281-CA0D0A8125B7}">
      <dgm:prSet/>
      <dgm:spPr/>
      <dgm:t>
        <a:bodyPr/>
        <a:lstStyle/>
        <a:p>
          <a:endParaRPr lang="en-US"/>
        </a:p>
      </dgm:t>
    </dgm:pt>
    <dgm:pt modelId="{0572BEEE-2427-4A05-8B43-9B186DA5F270}">
      <dgm:prSet/>
      <dgm:spPr/>
      <dgm:t>
        <a:bodyPr/>
        <a:lstStyle/>
        <a:p>
          <a:r>
            <a:rPr lang="en-GB"/>
            <a:t>Machine Learning methods for trading</a:t>
          </a:r>
          <a:endParaRPr lang="en-US"/>
        </a:p>
      </dgm:t>
    </dgm:pt>
    <dgm:pt modelId="{E3BA8C65-5B85-4B65-9466-BD6ED0CA23CD}" type="parTrans" cxnId="{D0B83A5C-BD2D-4FC8-A058-5B3463D11C43}">
      <dgm:prSet/>
      <dgm:spPr/>
      <dgm:t>
        <a:bodyPr/>
        <a:lstStyle/>
        <a:p>
          <a:endParaRPr lang="en-US"/>
        </a:p>
      </dgm:t>
    </dgm:pt>
    <dgm:pt modelId="{4C2641D6-FF06-4872-96B2-966B26B01280}" type="sibTrans" cxnId="{D0B83A5C-BD2D-4FC8-A058-5B3463D11C43}">
      <dgm:prSet/>
      <dgm:spPr/>
      <dgm:t>
        <a:bodyPr/>
        <a:lstStyle/>
        <a:p>
          <a:endParaRPr lang="en-US"/>
        </a:p>
      </dgm:t>
    </dgm:pt>
    <dgm:pt modelId="{536FA011-EC7A-4851-880B-EA31B51066B1}">
      <dgm:prSet/>
      <dgm:spPr/>
      <dgm:t>
        <a:bodyPr/>
        <a:lstStyle/>
        <a:p>
          <a:r>
            <a:rPr lang="en-GB"/>
            <a:t>Is It all statistical fluke?</a:t>
          </a:r>
          <a:endParaRPr lang="en-US"/>
        </a:p>
      </dgm:t>
    </dgm:pt>
    <dgm:pt modelId="{56E19C79-1A0A-498C-A8F6-CC704D44D3E1}" type="parTrans" cxnId="{07246CD7-2775-4141-9C61-9D940FCC88F7}">
      <dgm:prSet/>
      <dgm:spPr/>
      <dgm:t>
        <a:bodyPr/>
        <a:lstStyle/>
        <a:p>
          <a:endParaRPr lang="en-US"/>
        </a:p>
      </dgm:t>
    </dgm:pt>
    <dgm:pt modelId="{C3E1A12D-368E-4A23-B0C6-7E72AC78FA92}" type="sibTrans" cxnId="{07246CD7-2775-4141-9C61-9D940FCC88F7}">
      <dgm:prSet/>
      <dgm:spPr/>
      <dgm:t>
        <a:bodyPr/>
        <a:lstStyle/>
        <a:p>
          <a:endParaRPr lang="en-US"/>
        </a:p>
      </dgm:t>
    </dgm:pt>
    <dgm:pt modelId="{22698BD0-6A2A-4429-8F3A-8A9ECDC8ED6C}" type="pres">
      <dgm:prSet presAssocID="{55079A98-55DB-4E61-8278-892E3D683299}" presName="root" presStyleCnt="0">
        <dgm:presLayoutVars>
          <dgm:dir/>
          <dgm:resizeHandles val="exact"/>
        </dgm:presLayoutVars>
      </dgm:prSet>
      <dgm:spPr/>
    </dgm:pt>
    <dgm:pt modelId="{622761A2-90D7-4B32-B361-99646A208444}" type="pres">
      <dgm:prSet presAssocID="{8A61853D-E688-49A0-B437-5D837D98A35E}" presName="compNode" presStyleCnt="0"/>
      <dgm:spPr/>
    </dgm:pt>
    <dgm:pt modelId="{58C3FB1E-3039-4525-B063-A517D65E176C}" type="pres">
      <dgm:prSet presAssocID="{8A61853D-E688-49A0-B437-5D837D98A35E}" presName="bgRect" presStyleLbl="bgShp" presStyleIdx="0" presStyleCnt="3"/>
      <dgm:spPr/>
    </dgm:pt>
    <dgm:pt modelId="{ED7D1B9B-20BF-45A7-A87A-769DD769AE81}" type="pres">
      <dgm:prSet presAssocID="{8A61853D-E688-49A0-B437-5D837D98A3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ECFD2E63-8280-46CC-B334-AE8EC33D992F}" type="pres">
      <dgm:prSet presAssocID="{8A61853D-E688-49A0-B437-5D837D98A35E}" presName="spaceRect" presStyleCnt="0"/>
      <dgm:spPr/>
    </dgm:pt>
    <dgm:pt modelId="{18658094-07C5-4DB2-9762-CE82260D4A44}" type="pres">
      <dgm:prSet presAssocID="{8A61853D-E688-49A0-B437-5D837D98A35E}" presName="parTx" presStyleLbl="revTx" presStyleIdx="0" presStyleCnt="3">
        <dgm:presLayoutVars>
          <dgm:chMax val="0"/>
          <dgm:chPref val="0"/>
        </dgm:presLayoutVars>
      </dgm:prSet>
      <dgm:spPr/>
    </dgm:pt>
    <dgm:pt modelId="{94D6161D-39D1-4CCD-9377-59F52A693BB5}" type="pres">
      <dgm:prSet presAssocID="{3A2DEDDB-4FB8-4BCA-963A-14FF72D3DAFE}" presName="sibTrans" presStyleCnt="0"/>
      <dgm:spPr/>
    </dgm:pt>
    <dgm:pt modelId="{E8C3DE19-6D48-45C2-A56C-16726855AC8D}" type="pres">
      <dgm:prSet presAssocID="{0572BEEE-2427-4A05-8B43-9B186DA5F270}" presName="compNode" presStyleCnt="0"/>
      <dgm:spPr/>
    </dgm:pt>
    <dgm:pt modelId="{1BC6E630-54AC-4041-8FE3-2599C1F49378}" type="pres">
      <dgm:prSet presAssocID="{0572BEEE-2427-4A05-8B43-9B186DA5F270}" presName="bgRect" presStyleLbl="bgShp" presStyleIdx="1" presStyleCnt="3"/>
      <dgm:spPr/>
    </dgm:pt>
    <dgm:pt modelId="{96D49B39-EA24-4CF4-BC42-BF5372A72075}" type="pres">
      <dgm:prSet presAssocID="{0572BEEE-2427-4A05-8B43-9B186DA5F2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BC0CF21-821E-4CB2-BFB5-46D53DDEE443}" type="pres">
      <dgm:prSet presAssocID="{0572BEEE-2427-4A05-8B43-9B186DA5F270}" presName="spaceRect" presStyleCnt="0"/>
      <dgm:spPr/>
    </dgm:pt>
    <dgm:pt modelId="{EC2C8C88-FE98-4199-8624-96277B236C78}" type="pres">
      <dgm:prSet presAssocID="{0572BEEE-2427-4A05-8B43-9B186DA5F270}" presName="parTx" presStyleLbl="revTx" presStyleIdx="1" presStyleCnt="3">
        <dgm:presLayoutVars>
          <dgm:chMax val="0"/>
          <dgm:chPref val="0"/>
        </dgm:presLayoutVars>
      </dgm:prSet>
      <dgm:spPr/>
    </dgm:pt>
    <dgm:pt modelId="{F55F3909-C9AD-402C-8048-FFD7624EA4C0}" type="pres">
      <dgm:prSet presAssocID="{4C2641D6-FF06-4872-96B2-966B26B01280}" presName="sibTrans" presStyleCnt="0"/>
      <dgm:spPr/>
    </dgm:pt>
    <dgm:pt modelId="{CE07F354-F628-42AD-8F3E-C33483CA2E41}" type="pres">
      <dgm:prSet presAssocID="{536FA011-EC7A-4851-880B-EA31B51066B1}" presName="compNode" presStyleCnt="0"/>
      <dgm:spPr/>
    </dgm:pt>
    <dgm:pt modelId="{E08A9B8D-C34E-444E-A3F4-97A5B6BD5DA5}" type="pres">
      <dgm:prSet presAssocID="{536FA011-EC7A-4851-880B-EA31B51066B1}" presName="bgRect" presStyleLbl="bgShp" presStyleIdx="2" presStyleCnt="3"/>
      <dgm:spPr/>
    </dgm:pt>
    <dgm:pt modelId="{504FEE39-179F-475A-B4A3-3CD596989227}" type="pres">
      <dgm:prSet presAssocID="{536FA011-EC7A-4851-880B-EA31B51066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3E1DD1CF-F4AA-4F25-93C2-36639AD1850B}" type="pres">
      <dgm:prSet presAssocID="{536FA011-EC7A-4851-880B-EA31B51066B1}" presName="spaceRect" presStyleCnt="0"/>
      <dgm:spPr/>
    </dgm:pt>
    <dgm:pt modelId="{20399B14-3BA1-4724-954C-1130B2CD47F6}" type="pres">
      <dgm:prSet presAssocID="{536FA011-EC7A-4851-880B-EA31B51066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A23108-942F-44D0-9D0A-AE434B38F605}" type="presOf" srcId="{0572BEEE-2427-4A05-8B43-9B186DA5F270}" destId="{EC2C8C88-FE98-4199-8624-96277B236C78}" srcOrd="0" destOrd="0" presId="urn:microsoft.com/office/officeart/2018/2/layout/IconVerticalSolidList"/>
    <dgm:cxn modelId="{FED0331A-2294-45E5-8A67-86B3BEF213A5}" type="presOf" srcId="{536FA011-EC7A-4851-880B-EA31B51066B1}" destId="{20399B14-3BA1-4724-954C-1130B2CD47F6}" srcOrd="0" destOrd="0" presId="urn:microsoft.com/office/officeart/2018/2/layout/IconVerticalSolidList"/>
    <dgm:cxn modelId="{D0B83A5C-BD2D-4FC8-A058-5B3463D11C43}" srcId="{55079A98-55DB-4E61-8278-892E3D683299}" destId="{0572BEEE-2427-4A05-8B43-9B186DA5F270}" srcOrd="1" destOrd="0" parTransId="{E3BA8C65-5B85-4B65-9466-BD6ED0CA23CD}" sibTransId="{4C2641D6-FF06-4872-96B2-966B26B01280}"/>
    <dgm:cxn modelId="{1701AF5D-6C0C-496E-A014-02122EB99810}" type="presOf" srcId="{8A61853D-E688-49A0-B437-5D837D98A35E}" destId="{18658094-07C5-4DB2-9762-CE82260D4A44}" srcOrd="0" destOrd="0" presId="urn:microsoft.com/office/officeart/2018/2/layout/IconVerticalSolidList"/>
    <dgm:cxn modelId="{CCC2E743-2EB1-43B1-8281-CA0D0A8125B7}" srcId="{55079A98-55DB-4E61-8278-892E3D683299}" destId="{8A61853D-E688-49A0-B437-5D837D98A35E}" srcOrd="0" destOrd="0" parTransId="{5D4EDA0C-CB42-4497-AD97-0DC714FF0515}" sibTransId="{3A2DEDDB-4FB8-4BCA-963A-14FF72D3DAFE}"/>
    <dgm:cxn modelId="{07246CD7-2775-4141-9C61-9D940FCC88F7}" srcId="{55079A98-55DB-4E61-8278-892E3D683299}" destId="{536FA011-EC7A-4851-880B-EA31B51066B1}" srcOrd="2" destOrd="0" parTransId="{56E19C79-1A0A-498C-A8F6-CC704D44D3E1}" sibTransId="{C3E1A12D-368E-4A23-B0C6-7E72AC78FA92}"/>
    <dgm:cxn modelId="{8C7A3BEC-211E-4ECA-A8F9-947FBAC61CE9}" type="presOf" srcId="{55079A98-55DB-4E61-8278-892E3D683299}" destId="{22698BD0-6A2A-4429-8F3A-8A9ECDC8ED6C}" srcOrd="0" destOrd="0" presId="urn:microsoft.com/office/officeart/2018/2/layout/IconVerticalSolidList"/>
    <dgm:cxn modelId="{7ECF26E6-EEBE-4DE9-B17E-BAD26710396F}" type="presParOf" srcId="{22698BD0-6A2A-4429-8F3A-8A9ECDC8ED6C}" destId="{622761A2-90D7-4B32-B361-99646A208444}" srcOrd="0" destOrd="0" presId="urn:microsoft.com/office/officeart/2018/2/layout/IconVerticalSolidList"/>
    <dgm:cxn modelId="{5D7ECEF6-737D-47BF-8E83-0084442BC63D}" type="presParOf" srcId="{622761A2-90D7-4B32-B361-99646A208444}" destId="{58C3FB1E-3039-4525-B063-A517D65E176C}" srcOrd="0" destOrd="0" presId="urn:microsoft.com/office/officeart/2018/2/layout/IconVerticalSolidList"/>
    <dgm:cxn modelId="{DB3105C3-527E-41E6-BE8C-A02273863DE2}" type="presParOf" srcId="{622761A2-90D7-4B32-B361-99646A208444}" destId="{ED7D1B9B-20BF-45A7-A87A-769DD769AE81}" srcOrd="1" destOrd="0" presId="urn:microsoft.com/office/officeart/2018/2/layout/IconVerticalSolidList"/>
    <dgm:cxn modelId="{AD36929A-0025-4462-B7FD-E2483EE88BDE}" type="presParOf" srcId="{622761A2-90D7-4B32-B361-99646A208444}" destId="{ECFD2E63-8280-46CC-B334-AE8EC33D992F}" srcOrd="2" destOrd="0" presId="urn:microsoft.com/office/officeart/2018/2/layout/IconVerticalSolidList"/>
    <dgm:cxn modelId="{D80F837E-7607-480B-9E97-87D3E263D969}" type="presParOf" srcId="{622761A2-90D7-4B32-B361-99646A208444}" destId="{18658094-07C5-4DB2-9762-CE82260D4A44}" srcOrd="3" destOrd="0" presId="urn:microsoft.com/office/officeart/2018/2/layout/IconVerticalSolidList"/>
    <dgm:cxn modelId="{3DD03F4B-05BC-4173-943F-72A981F21E91}" type="presParOf" srcId="{22698BD0-6A2A-4429-8F3A-8A9ECDC8ED6C}" destId="{94D6161D-39D1-4CCD-9377-59F52A693BB5}" srcOrd="1" destOrd="0" presId="urn:microsoft.com/office/officeart/2018/2/layout/IconVerticalSolidList"/>
    <dgm:cxn modelId="{44AD36DD-62E8-423B-99BF-3FBCB55CD0EA}" type="presParOf" srcId="{22698BD0-6A2A-4429-8F3A-8A9ECDC8ED6C}" destId="{E8C3DE19-6D48-45C2-A56C-16726855AC8D}" srcOrd="2" destOrd="0" presId="urn:microsoft.com/office/officeart/2018/2/layout/IconVerticalSolidList"/>
    <dgm:cxn modelId="{061A71E6-793E-49DF-A7A9-084B32CEA7F1}" type="presParOf" srcId="{E8C3DE19-6D48-45C2-A56C-16726855AC8D}" destId="{1BC6E630-54AC-4041-8FE3-2599C1F49378}" srcOrd="0" destOrd="0" presId="urn:microsoft.com/office/officeart/2018/2/layout/IconVerticalSolidList"/>
    <dgm:cxn modelId="{0122E3DB-0A70-4363-B5EB-629C5A3BD560}" type="presParOf" srcId="{E8C3DE19-6D48-45C2-A56C-16726855AC8D}" destId="{96D49B39-EA24-4CF4-BC42-BF5372A72075}" srcOrd="1" destOrd="0" presId="urn:microsoft.com/office/officeart/2018/2/layout/IconVerticalSolidList"/>
    <dgm:cxn modelId="{8E1E18BB-A451-491C-9FBA-09501B0CA4FD}" type="presParOf" srcId="{E8C3DE19-6D48-45C2-A56C-16726855AC8D}" destId="{6BC0CF21-821E-4CB2-BFB5-46D53DDEE443}" srcOrd="2" destOrd="0" presId="urn:microsoft.com/office/officeart/2018/2/layout/IconVerticalSolidList"/>
    <dgm:cxn modelId="{A2A195FF-6AD1-4C9D-AF36-1702708D7805}" type="presParOf" srcId="{E8C3DE19-6D48-45C2-A56C-16726855AC8D}" destId="{EC2C8C88-FE98-4199-8624-96277B236C78}" srcOrd="3" destOrd="0" presId="urn:microsoft.com/office/officeart/2018/2/layout/IconVerticalSolidList"/>
    <dgm:cxn modelId="{7E971268-D900-4DAD-BAB1-07B228DAAF6C}" type="presParOf" srcId="{22698BD0-6A2A-4429-8F3A-8A9ECDC8ED6C}" destId="{F55F3909-C9AD-402C-8048-FFD7624EA4C0}" srcOrd="3" destOrd="0" presId="urn:microsoft.com/office/officeart/2018/2/layout/IconVerticalSolidList"/>
    <dgm:cxn modelId="{7B860DD7-6FD5-4F93-997F-87A27B2C9C69}" type="presParOf" srcId="{22698BD0-6A2A-4429-8F3A-8A9ECDC8ED6C}" destId="{CE07F354-F628-42AD-8F3E-C33483CA2E41}" srcOrd="4" destOrd="0" presId="urn:microsoft.com/office/officeart/2018/2/layout/IconVerticalSolidList"/>
    <dgm:cxn modelId="{418A180C-EE1D-45B6-9D87-93463D570A58}" type="presParOf" srcId="{CE07F354-F628-42AD-8F3E-C33483CA2E41}" destId="{E08A9B8D-C34E-444E-A3F4-97A5B6BD5DA5}" srcOrd="0" destOrd="0" presId="urn:microsoft.com/office/officeart/2018/2/layout/IconVerticalSolidList"/>
    <dgm:cxn modelId="{5567A4C6-3486-447A-9029-914023FA3D7E}" type="presParOf" srcId="{CE07F354-F628-42AD-8F3E-C33483CA2E41}" destId="{504FEE39-179F-475A-B4A3-3CD596989227}" srcOrd="1" destOrd="0" presId="urn:microsoft.com/office/officeart/2018/2/layout/IconVerticalSolidList"/>
    <dgm:cxn modelId="{8FC5BD75-A8B9-46EF-A733-88D9BEC42E2B}" type="presParOf" srcId="{CE07F354-F628-42AD-8F3E-C33483CA2E41}" destId="{3E1DD1CF-F4AA-4F25-93C2-36639AD1850B}" srcOrd="2" destOrd="0" presId="urn:microsoft.com/office/officeart/2018/2/layout/IconVerticalSolidList"/>
    <dgm:cxn modelId="{10D8A899-1B12-42F1-A88F-1B87B22805E8}" type="presParOf" srcId="{CE07F354-F628-42AD-8F3E-C33483CA2E41}" destId="{20399B14-3BA1-4724-954C-1130B2CD47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8E294-15C4-4323-83D1-E3F9C5F1F0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AA867E9-B4C7-4009-866B-D69200E6E60A}">
      <dgm:prSet/>
      <dgm:spPr/>
      <dgm:t>
        <a:bodyPr/>
        <a:lstStyle/>
        <a:p>
          <a:r>
            <a:rPr lang="en-GB" dirty="0"/>
            <a:t>OHLCV data </a:t>
          </a:r>
          <a:endParaRPr lang="en-US" dirty="0"/>
        </a:p>
      </dgm:t>
    </dgm:pt>
    <dgm:pt modelId="{9B6EFF22-EA6A-4FDF-9E6A-70D43D771BB1}" type="parTrans" cxnId="{829C0C6A-D2E2-420F-A8FB-7B6E4B6CCF0E}">
      <dgm:prSet/>
      <dgm:spPr/>
      <dgm:t>
        <a:bodyPr/>
        <a:lstStyle/>
        <a:p>
          <a:endParaRPr lang="en-US"/>
        </a:p>
      </dgm:t>
    </dgm:pt>
    <dgm:pt modelId="{1487E000-B9FF-4950-B770-070701206118}" type="sibTrans" cxnId="{829C0C6A-D2E2-420F-A8FB-7B6E4B6CCF0E}">
      <dgm:prSet/>
      <dgm:spPr/>
      <dgm:t>
        <a:bodyPr/>
        <a:lstStyle/>
        <a:p>
          <a:endParaRPr lang="en-US"/>
        </a:p>
      </dgm:t>
    </dgm:pt>
    <dgm:pt modelId="{3EF3C86F-4203-4A02-B408-EDF947D80883}">
      <dgm:prSet/>
      <dgm:spPr/>
      <dgm:t>
        <a:bodyPr/>
        <a:lstStyle/>
        <a:p>
          <a:r>
            <a:rPr lang="en-GB" dirty="0"/>
            <a:t>Exploration </a:t>
          </a:r>
          <a:endParaRPr lang="en-US" dirty="0"/>
        </a:p>
      </dgm:t>
    </dgm:pt>
    <dgm:pt modelId="{75719FDF-B155-4F7C-87D1-F0C6CF69321A}" type="parTrans" cxnId="{EBA8EA33-BDEF-432A-9F45-D86DCB777B01}">
      <dgm:prSet/>
      <dgm:spPr/>
      <dgm:t>
        <a:bodyPr/>
        <a:lstStyle/>
        <a:p>
          <a:endParaRPr lang="en-US"/>
        </a:p>
      </dgm:t>
    </dgm:pt>
    <dgm:pt modelId="{E7734EB8-2BD6-40A1-878C-3653F3153C1F}" type="sibTrans" cxnId="{EBA8EA33-BDEF-432A-9F45-D86DCB777B01}">
      <dgm:prSet/>
      <dgm:spPr/>
      <dgm:t>
        <a:bodyPr/>
        <a:lstStyle/>
        <a:p>
          <a:endParaRPr lang="en-US"/>
        </a:p>
      </dgm:t>
    </dgm:pt>
    <dgm:pt modelId="{1F204B8F-96B1-43EA-A104-37FCA6925220}">
      <dgm:prSet/>
      <dgm:spPr/>
      <dgm:t>
        <a:bodyPr/>
        <a:lstStyle/>
        <a:p>
          <a:r>
            <a:rPr lang="en-GB" dirty="0"/>
            <a:t>Augmentation </a:t>
          </a:r>
          <a:endParaRPr lang="en-US" dirty="0"/>
        </a:p>
      </dgm:t>
    </dgm:pt>
    <dgm:pt modelId="{73A64768-0BD0-4D65-A9AE-2322A7686A00}" type="parTrans" cxnId="{4A467308-D98D-47B0-9721-62DB8FFDCA5B}">
      <dgm:prSet/>
      <dgm:spPr/>
      <dgm:t>
        <a:bodyPr/>
        <a:lstStyle/>
        <a:p>
          <a:endParaRPr lang="en-US"/>
        </a:p>
      </dgm:t>
    </dgm:pt>
    <dgm:pt modelId="{E827DBBB-78F9-4132-BF85-CEB6DD72F3EC}" type="sibTrans" cxnId="{4A467308-D98D-47B0-9721-62DB8FFDCA5B}">
      <dgm:prSet/>
      <dgm:spPr/>
      <dgm:t>
        <a:bodyPr/>
        <a:lstStyle/>
        <a:p>
          <a:endParaRPr lang="en-US"/>
        </a:p>
      </dgm:t>
    </dgm:pt>
    <dgm:pt modelId="{6C4DC305-9757-4266-96D1-49FF563D5F13}">
      <dgm:prSet/>
      <dgm:spPr/>
      <dgm:t>
        <a:bodyPr/>
        <a:lstStyle/>
        <a:p>
          <a:r>
            <a:rPr lang="en-GB"/>
            <a:t>Training</a:t>
          </a:r>
          <a:endParaRPr lang="en-US"/>
        </a:p>
      </dgm:t>
    </dgm:pt>
    <dgm:pt modelId="{78C8BF65-9FCD-4F75-B54F-01E92955E4A2}" type="parTrans" cxnId="{2561D31A-3604-4CB6-B546-CB692A43D0F3}">
      <dgm:prSet/>
      <dgm:spPr/>
      <dgm:t>
        <a:bodyPr/>
        <a:lstStyle/>
        <a:p>
          <a:endParaRPr lang="en-US"/>
        </a:p>
      </dgm:t>
    </dgm:pt>
    <dgm:pt modelId="{06762FE5-9F20-4D0C-AA36-43F3E914216A}" type="sibTrans" cxnId="{2561D31A-3604-4CB6-B546-CB692A43D0F3}">
      <dgm:prSet/>
      <dgm:spPr/>
      <dgm:t>
        <a:bodyPr/>
        <a:lstStyle/>
        <a:p>
          <a:endParaRPr lang="en-US"/>
        </a:p>
      </dgm:t>
    </dgm:pt>
    <dgm:pt modelId="{82975E4E-73AA-4E73-A962-19E3BBCDEC49}">
      <dgm:prSet/>
      <dgm:spPr/>
      <dgm:t>
        <a:bodyPr/>
        <a:lstStyle/>
        <a:p>
          <a:r>
            <a:rPr lang="en-GB"/>
            <a:t>Backtesting </a:t>
          </a:r>
          <a:endParaRPr lang="en-US"/>
        </a:p>
      </dgm:t>
    </dgm:pt>
    <dgm:pt modelId="{48A48EA1-7A57-4A86-AA9B-6CF2988A8CBB}" type="parTrans" cxnId="{1D5F45E2-E82A-41AE-99ED-7A88DC18C5FE}">
      <dgm:prSet/>
      <dgm:spPr/>
      <dgm:t>
        <a:bodyPr/>
        <a:lstStyle/>
        <a:p>
          <a:endParaRPr lang="en-US"/>
        </a:p>
      </dgm:t>
    </dgm:pt>
    <dgm:pt modelId="{D0D4AE9B-CC7A-4B6D-94AC-6D310CEBA3EE}" type="sibTrans" cxnId="{1D5F45E2-E82A-41AE-99ED-7A88DC18C5FE}">
      <dgm:prSet/>
      <dgm:spPr/>
      <dgm:t>
        <a:bodyPr/>
        <a:lstStyle/>
        <a:p>
          <a:endParaRPr lang="en-US"/>
        </a:p>
      </dgm:t>
    </dgm:pt>
    <dgm:pt modelId="{375B88F4-CC0D-437D-8ADB-31A1DA601F82}">
      <dgm:prSet/>
      <dgm:spPr/>
      <dgm:t>
        <a:bodyPr/>
        <a:lstStyle/>
        <a:p>
          <a:r>
            <a:rPr lang="en-GB"/>
            <a:t>Portfolio Evaluation </a:t>
          </a:r>
          <a:endParaRPr lang="en-US"/>
        </a:p>
      </dgm:t>
    </dgm:pt>
    <dgm:pt modelId="{9281CA6E-9289-4FB9-80CA-7FC624CEBA70}" type="parTrans" cxnId="{8C395677-86EE-4ED7-9308-652ED5BBBF3F}">
      <dgm:prSet/>
      <dgm:spPr/>
      <dgm:t>
        <a:bodyPr/>
        <a:lstStyle/>
        <a:p>
          <a:endParaRPr lang="en-US"/>
        </a:p>
      </dgm:t>
    </dgm:pt>
    <dgm:pt modelId="{77F79780-0B67-462F-A9E4-C553E19A15FF}" type="sibTrans" cxnId="{8C395677-86EE-4ED7-9308-652ED5BBBF3F}">
      <dgm:prSet/>
      <dgm:spPr/>
      <dgm:t>
        <a:bodyPr/>
        <a:lstStyle/>
        <a:p>
          <a:endParaRPr lang="en-US"/>
        </a:p>
      </dgm:t>
    </dgm:pt>
    <dgm:pt modelId="{0C46CDC9-F021-42CF-AFEC-B8239E7093C6}">
      <dgm:prSet/>
      <dgm:spPr/>
      <dgm:t>
        <a:bodyPr/>
        <a:lstStyle/>
        <a:p>
          <a:r>
            <a:rPr lang="en-GB" dirty="0"/>
            <a:t>Interpretation</a:t>
          </a:r>
          <a:endParaRPr lang="en-US" dirty="0"/>
        </a:p>
      </dgm:t>
    </dgm:pt>
    <dgm:pt modelId="{2FA8AA15-1B03-4126-8C7F-AD63135C5FE0}" type="parTrans" cxnId="{C43DB70B-4CD1-4238-B84D-6F86EF91A51E}">
      <dgm:prSet/>
      <dgm:spPr/>
      <dgm:t>
        <a:bodyPr/>
        <a:lstStyle/>
        <a:p>
          <a:endParaRPr lang="en-US"/>
        </a:p>
      </dgm:t>
    </dgm:pt>
    <dgm:pt modelId="{813959EB-B360-4987-8A88-A1D54FF0BC9D}" type="sibTrans" cxnId="{C43DB70B-4CD1-4238-B84D-6F86EF91A51E}">
      <dgm:prSet/>
      <dgm:spPr/>
      <dgm:t>
        <a:bodyPr/>
        <a:lstStyle/>
        <a:p>
          <a:endParaRPr lang="en-US"/>
        </a:p>
      </dgm:t>
    </dgm:pt>
    <dgm:pt modelId="{C0DA6C22-C79C-4830-B3E0-A9F4BE0D1B42}" type="pres">
      <dgm:prSet presAssocID="{DF48E294-15C4-4323-83D1-E3F9C5F1F0ED}" presName="Name0" presStyleCnt="0">
        <dgm:presLayoutVars>
          <dgm:dir/>
          <dgm:resizeHandles val="exact"/>
        </dgm:presLayoutVars>
      </dgm:prSet>
      <dgm:spPr/>
    </dgm:pt>
    <dgm:pt modelId="{34D10E28-F1F2-408E-9668-69344DF922B9}" type="pres">
      <dgm:prSet presAssocID="{9AA867E9-B4C7-4009-866B-D69200E6E60A}" presName="node" presStyleLbl="node1" presStyleIdx="0" presStyleCnt="7">
        <dgm:presLayoutVars>
          <dgm:bulletEnabled val="1"/>
        </dgm:presLayoutVars>
      </dgm:prSet>
      <dgm:spPr/>
    </dgm:pt>
    <dgm:pt modelId="{CE0BFB3A-6DC7-437A-9B49-2067B9C0C9C9}" type="pres">
      <dgm:prSet presAssocID="{1487E000-B9FF-4950-B770-070701206118}" presName="sibTrans" presStyleLbl="sibTrans1D1" presStyleIdx="0" presStyleCnt="6"/>
      <dgm:spPr/>
    </dgm:pt>
    <dgm:pt modelId="{21902881-EF99-48FF-A6DC-BEB6CB6917D2}" type="pres">
      <dgm:prSet presAssocID="{1487E000-B9FF-4950-B770-070701206118}" presName="connectorText" presStyleLbl="sibTrans1D1" presStyleIdx="0" presStyleCnt="6"/>
      <dgm:spPr/>
    </dgm:pt>
    <dgm:pt modelId="{DCE76393-80BD-41FE-A0E3-43FF8A8B20DD}" type="pres">
      <dgm:prSet presAssocID="{3EF3C86F-4203-4A02-B408-EDF947D80883}" presName="node" presStyleLbl="node1" presStyleIdx="1" presStyleCnt="7">
        <dgm:presLayoutVars>
          <dgm:bulletEnabled val="1"/>
        </dgm:presLayoutVars>
      </dgm:prSet>
      <dgm:spPr/>
    </dgm:pt>
    <dgm:pt modelId="{1719E124-1F0B-48A9-892F-0B60DC135A9D}" type="pres">
      <dgm:prSet presAssocID="{E7734EB8-2BD6-40A1-878C-3653F3153C1F}" presName="sibTrans" presStyleLbl="sibTrans1D1" presStyleIdx="1" presStyleCnt="6"/>
      <dgm:spPr/>
    </dgm:pt>
    <dgm:pt modelId="{E242003B-47F1-476A-80BD-BE8F296D3E22}" type="pres">
      <dgm:prSet presAssocID="{E7734EB8-2BD6-40A1-878C-3653F3153C1F}" presName="connectorText" presStyleLbl="sibTrans1D1" presStyleIdx="1" presStyleCnt="6"/>
      <dgm:spPr/>
    </dgm:pt>
    <dgm:pt modelId="{98ABF76C-C388-438A-8DA7-238D183A1358}" type="pres">
      <dgm:prSet presAssocID="{1F204B8F-96B1-43EA-A104-37FCA6925220}" presName="node" presStyleLbl="node1" presStyleIdx="2" presStyleCnt="7">
        <dgm:presLayoutVars>
          <dgm:bulletEnabled val="1"/>
        </dgm:presLayoutVars>
      </dgm:prSet>
      <dgm:spPr/>
    </dgm:pt>
    <dgm:pt modelId="{8F3BA560-BA56-4031-8483-45B25B082A83}" type="pres">
      <dgm:prSet presAssocID="{E827DBBB-78F9-4132-BF85-CEB6DD72F3EC}" presName="sibTrans" presStyleLbl="sibTrans1D1" presStyleIdx="2" presStyleCnt="6"/>
      <dgm:spPr/>
    </dgm:pt>
    <dgm:pt modelId="{63F51D4C-2BE6-4D2B-9443-8CD670E1EFC3}" type="pres">
      <dgm:prSet presAssocID="{E827DBBB-78F9-4132-BF85-CEB6DD72F3EC}" presName="connectorText" presStyleLbl="sibTrans1D1" presStyleIdx="2" presStyleCnt="6"/>
      <dgm:spPr/>
    </dgm:pt>
    <dgm:pt modelId="{10D373C6-97C6-45B0-99EB-349D20326509}" type="pres">
      <dgm:prSet presAssocID="{6C4DC305-9757-4266-96D1-49FF563D5F13}" presName="node" presStyleLbl="node1" presStyleIdx="3" presStyleCnt="7">
        <dgm:presLayoutVars>
          <dgm:bulletEnabled val="1"/>
        </dgm:presLayoutVars>
      </dgm:prSet>
      <dgm:spPr/>
    </dgm:pt>
    <dgm:pt modelId="{B5E61270-025C-456E-9869-8E82711ED6B6}" type="pres">
      <dgm:prSet presAssocID="{06762FE5-9F20-4D0C-AA36-43F3E914216A}" presName="sibTrans" presStyleLbl="sibTrans1D1" presStyleIdx="3" presStyleCnt="6"/>
      <dgm:spPr/>
    </dgm:pt>
    <dgm:pt modelId="{E3714C98-59AF-4267-8157-8E45156A325D}" type="pres">
      <dgm:prSet presAssocID="{06762FE5-9F20-4D0C-AA36-43F3E914216A}" presName="connectorText" presStyleLbl="sibTrans1D1" presStyleIdx="3" presStyleCnt="6"/>
      <dgm:spPr/>
    </dgm:pt>
    <dgm:pt modelId="{8323E2B3-96BE-46AC-BDDB-D995ADBC980F}" type="pres">
      <dgm:prSet presAssocID="{82975E4E-73AA-4E73-A962-19E3BBCDEC49}" presName="node" presStyleLbl="node1" presStyleIdx="4" presStyleCnt="7">
        <dgm:presLayoutVars>
          <dgm:bulletEnabled val="1"/>
        </dgm:presLayoutVars>
      </dgm:prSet>
      <dgm:spPr/>
    </dgm:pt>
    <dgm:pt modelId="{7F861070-A63C-43E8-8A9C-0CE50028C36D}" type="pres">
      <dgm:prSet presAssocID="{D0D4AE9B-CC7A-4B6D-94AC-6D310CEBA3EE}" presName="sibTrans" presStyleLbl="sibTrans1D1" presStyleIdx="4" presStyleCnt="6"/>
      <dgm:spPr/>
    </dgm:pt>
    <dgm:pt modelId="{1796BD19-A398-45FA-AEF3-5645D98EA2E9}" type="pres">
      <dgm:prSet presAssocID="{D0D4AE9B-CC7A-4B6D-94AC-6D310CEBA3EE}" presName="connectorText" presStyleLbl="sibTrans1D1" presStyleIdx="4" presStyleCnt="6"/>
      <dgm:spPr/>
    </dgm:pt>
    <dgm:pt modelId="{8A580F4A-B08E-4ECA-A17F-72C65936D9EF}" type="pres">
      <dgm:prSet presAssocID="{375B88F4-CC0D-437D-8ADB-31A1DA601F82}" presName="node" presStyleLbl="node1" presStyleIdx="5" presStyleCnt="7">
        <dgm:presLayoutVars>
          <dgm:bulletEnabled val="1"/>
        </dgm:presLayoutVars>
      </dgm:prSet>
      <dgm:spPr/>
    </dgm:pt>
    <dgm:pt modelId="{6CE44B44-DBB4-4A14-B073-4AAEF44C1506}" type="pres">
      <dgm:prSet presAssocID="{77F79780-0B67-462F-A9E4-C553E19A15FF}" presName="sibTrans" presStyleLbl="sibTrans1D1" presStyleIdx="5" presStyleCnt="6"/>
      <dgm:spPr/>
    </dgm:pt>
    <dgm:pt modelId="{9F0DDAC8-C819-4505-B018-2050994B1A69}" type="pres">
      <dgm:prSet presAssocID="{77F79780-0B67-462F-A9E4-C553E19A15FF}" presName="connectorText" presStyleLbl="sibTrans1D1" presStyleIdx="5" presStyleCnt="6"/>
      <dgm:spPr/>
    </dgm:pt>
    <dgm:pt modelId="{9CCB6810-98C0-47BB-B845-A4F038D11134}" type="pres">
      <dgm:prSet presAssocID="{0C46CDC9-F021-42CF-AFEC-B8239E7093C6}" presName="node" presStyleLbl="node1" presStyleIdx="6" presStyleCnt="7">
        <dgm:presLayoutVars>
          <dgm:bulletEnabled val="1"/>
        </dgm:presLayoutVars>
      </dgm:prSet>
      <dgm:spPr/>
    </dgm:pt>
  </dgm:ptLst>
  <dgm:cxnLst>
    <dgm:cxn modelId="{4A467308-D98D-47B0-9721-62DB8FFDCA5B}" srcId="{DF48E294-15C4-4323-83D1-E3F9C5F1F0ED}" destId="{1F204B8F-96B1-43EA-A104-37FCA6925220}" srcOrd="2" destOrd="0" parTransId="{73A64768-0BD0-4D65-A9AE-2322A7686A00}" sibTransId="{E827DBBB-78F9-4132-BF85-CEB6DD72F3EC}"/>
    <dgm:cxn modelId="{C43DB70B-4CD1-4238-B84D-6F86EF91A51E}" srcId="{DF48E294-15C4-4323-83D1-E3F9C5F1F0ED}" destId="{0C46CDC9-F021-42CF-AFEC-B8239E7093C6}" srcOrd="6" destOrd="0" parTransId="{2FA8AA15-1B03-4126-8C7F-AD63135C5FE0}" sibTransId="{813959EB-B360-4987-8A88-A1D54FF0BC9D}"/>
    <dgm:cxn modelId="{8775610F-6D0A-4EEF-B717-FAD5C73A321A}" type="presOf" srcId="{1487E000-B9FF-4950-B770-070701206118}" destId="{CE0BFB3A-6DC7-437A-9B49-2067B9C0C9C9}" srcOrd="0" destOrd="0" presId="urn:microsoft.com/office/officeart/2016/7/layout/RepeatingBendingProcessNew"/>
    <dgm:cxn modelId="{59A53217-0797-41D3-B1D0-FBA7DC381692}" type="presOf" srcId="{1F204B8F-96B1-43EA-A104-37FCA6925220}" destId="{98ABF76C-C388-438A-8DA7-238D183A1358}" srcOrd="0" destOrd="0" presId="urn:microsoft.com/office/officeart/2016/7/layout/RepeatingBendingProcessNew"/>
    <dgm:cxn modelId="{2561D31A-3604-4CB6-B546-CB692A43D0F3}" srcId="{DF48E294-15C4-4323-83D1-E3F9C5F1F0ED}" destId="{6C4DC305-9757-4266-96D1-49FF563D5F13}" srcOrd="3" destOrd="0" parTransId="{78C8BF65-9FCD-4F75-B54F-01E92955E4A2}" sibTransId="{06762FE5-9F20-4D0C-AA36-43F3E914216A}"/>
    <dgm:cxn modelId="{E0AE0221-BA61-418C-93C7-610983361F82}" type="presOf" srcId="{82975E4E-73AA-4E73-A962-19E3BBCDEC49}" destId="{8323E2B3-96BE-46AC-BDDB-D995ADBC980F}" srcOrd="0" destOrd="0" presId="urn:microsoft.com/office/officeart/2016/7/layout/RepeatingBendingProcessNew"/>
    <dgm:cxn modelId="{D59A4921-4779-4D94-AE09-23F2B8018646}" type="presOf" srcId="{E827DBBB-78F9-4132-BF85-CEB6DD72F3EC}" destId="{63F51D4C-2BE6-4D2B-9443-8CD670E1EFC3}" srcOrd="1" destOrd="0" presId="urn:microsoft.com/office/officeart/2016/7/layout/RepeatingBendingProcessNew"/>
    <dgm:cxn modelId="{EBA8EA33-BDEF-432A-9F45-D86DCB777B01}" srcId="{DF48E294-15C4-4323-83D1-E3F9C5F1F0ED}" destId="{3EF3C86F-4203-4A02-B408-EDF947D80883}" srcOrd="1" destOrd="0" parTransId="{75719FDF-B155-4F7C-87D1-F0C6CF69321A}" sibTransId="{E7734EB8-2BD6-40A1-878C-3653F3153C1F}"/>
    <dgm:cxn modelId="{FAD9FD3A-CB63-4446-9DE4-5F8A235B4F70}" type="presOf" srcId="{9AA867E9-B4C7-4009-866B-D69200E6E60A}" destId="{34D10E28-F1F2-408E-9668-69344DF922B9}" srcOrd="0" destOrd="0" presId="urn:microsoft.com/office/officeart/2016/7/layout/RepeatingBendingProcessNew"/>
    <dgm:cxn modelId="{77750B63-E64D-4D1A-A42F-D9EE9F2E2079}" type="presOf" srcId="{3EF3C86F-4203-4A02-B408-EDF947D80883}" destId="{DCE76393-80BD-41FE-A0E3-43FF8A8B20DD}" srcOrd="0" destOrd="0" presId="urn:microsoft.com/office/officeart/2016/7/layout/RepeatingBendingProcessNew"/>
    <dgm:cxn modelId="{829C0C6A-D2E2-420F-A8FB-7B6E4B6CCF0E}" srcId="{DF48E294-15C4-4323-83D1-E3F9C5F1F0ED}" destId="{9AA867E9-B4C7-4009-866B-D69200E6E60A}" srcOrd="0" destOrd="0" parTransId="{9B6EFF22-EA6A-4FDF-9E6A-70D43D771BB1}" sibTransId="{1487E000-B9FF-4950-B770-070701206118}"/>
    <dgm:cxn modelId="{E362634B-95CC-408B-ABD3-CF48A86590D6}" type="presOf" srcId="{E7734EB8-2BD6-40A1-878C-3653F3153C1F}" destId="{1719E124-1F0B-48A9-892F-0B60DC135A9D}" srcOrd="0" destOrd="0" presId="urn:microsoft.com/office/officeart/2016/7/layout/RepeatingBendingProcessNew"/>
    <dgm:cxn modelId="{0BE53A52-3FC3-46A5-BAFD-16134223ACC5}" type="presOf" srcId="{77F79780-0B67-462F-A9E4-C553E19A15FF}" destId="{6CE44B44-DBB4-4A14-B073-4AAEF44C1506}" srcOrd="0" destOrd="0" presId="urn:microsoft.com/office/officeart/2016/7/layout/RepeatingBendingProcessNew"/>
    <dgm:cxn modelId="{8C395677-86EE-4ED7-9308-652ED5BBBF3F}" srcId="{DF48E294-15C4-4323-83D1-E3F9C5F1F0ED}" destId="{375B88F4-CC0D-437D-8ADB-31A1DA601F82}" srcOrd="5" destOrd="0" parTransId="{9281CA6E-9289-4FB9-80CA-7FC624CEBA70}" sibTransId="{77F79780-0B67-462F-A9E4-C553E19A15FF}"/>
    <dgm:cxn modelId="{2CE9B183-3DC5-422A-A801-4279CF698FAC}" type="presOf" srcId="{06762FE5-9F20-4D0C-AA36-43F3E914216A}" destId="{B5E61270-025C-456E-9869-8E82711ED6B6}" srcOrd="0" destOrd="0" presId="urn:microsoft.com/office/officeart/2016/7/layout/RepeatingBendingProcessNew"/>
    <dgm:cxn modelId="{15B72F98-8BFB-456D-9616-2127F4EEF0C3}" type="presOf" srcId="{E827DBBB-78F9-4132-BF85-CEB6DD72F3EC}" destId="{8F3BA560-BA56-4031-8483-45B25B082A83}" srcOrd="0" destOrd="0" presId="urn:microsoft.com/office/officeart/2016/7/layout/RepeatingBendingProcessNew"/>
    <dgm:cxn modelId="{8F46729A-C49D-417E-AF45-6049066E1FD7}" type="presOf" srcId="{DF48E294-15C4-4323-83D1-E3F9C5F1F0ED}" destId="{C0DA6C22-C79C-4830-B3E0-A9F4BE0D1B42}" srcOrd="0" destOrd="0" presId="urn:microsoft.com/office/officeart/2016/7/layout/RepeatingBendingProcessNew"/>
    <dgm:cxn modelId="{B9A8DB9A-5525-4F5C-8273-FE921B733A0F}" type="presOf" srcId="{06762FE5-9F20-4D0C-AA36-43F3E914216A}" destId="{E3714C98-59AF-4267-8157-8E45156A325D}" srcOrd="1" destOrd="0" presId="urn:microsoft.com/office/officeart/2016/7/layout/RepeatingBendingProcessNew"/>
    <dgm:cxn modelId="{979B269D-85DA-480C-BF95-16B48A80E919}" type="presOf" srcId="{6C4DC305-9757-4266-96D1-49FF563D5F13}" destId="{10D373C6-97C6-45B0-99EB-349D20326509}" srcOrd="0" destOrd="0" presId="urn:microsoft.com/office/officeart/2016/7/layout/RepeatingBendingProcessNew"/>
    <dgm:cxn modelId="{9C5C50A5-AB37-4C0D-9BF3-A393FB28F7AC}" type="presOf" srcId="{E7734EB8-2BD6-40A1-878C-3653F3153C1F}" destId="{E242003B-47F1-476A-80BD-BE8F296D3E22}" srcOrd="1" destOrd="0" presId="urn:microsoft.com/office/officeart/2016/7/layout/RepeatingBendingProcessNew"/>
    <dgm:cxn modelId="{24CD07B4-A2B8-420B-BD86-BA14702526EF}" type="presOf" srcId="{375B88F4-CC0D-437D-8ADB-31A1DA601F82}" destId="{8A580F4A-B08E-4ECA-A17F-72C65936D9EF}" srcOrd="0" destOrd="0" presId="urn:microsoft.com/office/officeart/2016/7/layout/RepeatingBendingProcessNew"/>
    <dgm:cxn modelId="{EDBBAFBE-9267-457E-BDFF-1986558DCA38}" type="presOf" srcId="{77F79780-0B67-462F-A9E4-C553E19A15FF}" destId="{9F0DDAC8-C819-4505-B018-2050994B1A69}" srcOrd="1" destOrd="0" presId="urn:microsoft.com/office/officeart/2016/7/layout/RepeatingBendingProcessNew"/>
    <dgm:cxn modelId="{AB6637C9-6E36-4925-B74E-F8C93979476A}" type="presOf" srcId="{D0D4AE9B-CC7A-4B6D-94AC-6D310CEBA3EE}" destId="{1796BD19-A398-45FA-AEF3-5645D98EA2E9}" srcOrd="1" destOrd="0" presId="urn:microsoft.com/office/officeart/2016/7/layout/RepeatingBendingProcessNew"/>
    <dgm:cxn modelId="{DD58E7CD-7748-4AEA-A969-6DABB1F33C5D}" type="presOf" srcId="{1487E000-B9FF-4950-B770-070701206118}" destId="{21902881-EF99-48FF-A6DC-BEB6CB6917D2}" srcOrd="1" destOrd="0" presId="urn:microsoft.com/office/officeart/2016/7/layout/RepeatingBendingProcessNew"/>
    <dgm:cxn modelId="{766DF4CD-9988-4521-AC4A-C287124EC58D}" type="presOf" srcId="{D0D4AE9B-CC7A-4B6D-94AC-6D310CEBA3EE}" destId="{7F861070-A63C-43E8-8A9C-0CE50028C36D}" srcOrd="0" destOrd="0" presId="urn:microsoft.com/office/officeart/2016/7/layout/RepeatingBendingProcessNew"/>
    <dgm:cxn modelId="{1D5F45E2-E82A-41AE-99ED-7A88DC18C5FE}" srcId="{DF48E294-15C4-4323-83D1-E3F9C5F1F0ED}" destId="{82975E4E-73AA-4E73-A962-19E3BBCDEC49}" srcOrd="4" destOrd="0" parTransId="{48A48EA1-7A57-4A86-AA9B-6CF2988A8CBB}" sibTransId="{D0D4AE9B-CC7A-4B6D-94AC-6D310CEBA3EE}"/>
    <dgm:cxn modelId="{995029F7-FBD0-4460-81CA-62F58CFBA922}" type="presOf" srcId="{0C46CDC9-F021-42CF-AFEC-B8239E7093C6}" destId="{9CCB6810-98C0-47BB-B845-A4F038D11134}" srcOrd="0" destOrd="0" presId="urn:microsoft.com/office/officeart/2016/7/layout/RepeatingBendingProcessNew"/>
    <dgm:cxn modelId="{15429A1D-08C3-47AF-89F1-99F091178F8F}" type="presParOf" srcId="{C0DA6C22-C79C-4830-B3E0-A9F4BE0D1B42}" destId="{34D10E28-F1F2-408E-9668-69344DF922B9}" srcOrd="0" destOrd="0" presId="urn:microsoft.com/office/officeart/2016/7/layout/RepeatingBendingProcessNew"/>
    <dgm:cxn modelId="{598B1418-B123-41F7-B89E-865872282E8D}" type="presParOf" srcId="{C0DA6C22-C79C-4830-B3E0-A9F4BE0D1B42}" destId="{CE0BFB3A-6DC7-437A-9B49-2067B9C0C9C9}" srcOrd="1" destOrd="0" presId="urn:microsoft.com/office/officeart/2016/7/layout/RepeatingBendingProcessNew"/>
    <dgm:cxn modelId="{CE05EC65-5A65-4659-B66D-6177054C0861}" type="presParOf" srcId="{CE0BFB3A-6DC7-437A-9B49-2067B9C0C9C9}" destId="{21902881-EF99-48FF-A6DC-BEB6CB6917D2}" srcOrd="0" destOrd="0" presId="urn:microsoft.com/office/officeart/2016/7/layout/RepeatingBendingProcessNew"/>
    <dgm:cxn modelId="{782E5CA6-2640-4768-A62B-3E37486F6AD6}" type="presParOf" srcId="{C0DA6C22-C79C-4830-B3E0-A9F4BE0D1B42}" destId="{DCE76393-80BD-41FE-A0E3-43FF8A8B20DD}" srcOrd="2" destOrd="0" presId="urn:microsoft.com/office/officeart/2016/7/layout/RepeatingBendingProcessNew"/>
    <dgm:cxn modelId="{2305259D-A986-4BB7-A956-71B1401518C6}" type="presParOf" srcId="{C0DA6C22-C79C-4830-B3E0-A9F4BE0D1B42}" destId="{1719E124-1F0B-48A9-892F-0B60DC135A9D}" srcOrd="3" destOrd="0" presId="urn:microsoft.com/office/officeart/2016/7/layout/RepeatingBendingProcessNew"/>
    <dgm:cxn modelId="{FC44A9C6-D7F0-4112-B30A-8AAA0A8FA108}" type="presParOf" srcId="{1719E124-1F0B-48A9-892F-0B60DC135A9D}" destId="{E242003B-47F1-476A-80BD-BE8F296D3E22}" srcOrd="0" destOrd="0" presId="urn:microsoft.com/office/officeart/2016/7/layout/RepeatingBendingProcessNew"/>
    <dgm:cxn modelId="{200C4242-8AF1-4288-8B1E-430411AECEAA}" type="presParOf" srcId="{C0DA6C22-C79C-4830-B3E0-A9F4BE0D1B42}" destId="{98ABF76C-C388-438A-8DA7-238D183A1358}" srcOrd="4" destOrd="0" presId="urn:microsoft.com/office/officeart/2016/7/layout/RepeatingBendingProcessNew"/>
    <dgm:cxn modelId="{AC546A2A-716B-4744-BB70-595BCEE957F8}" type="presParOf" srcId="{C0DA6C22-C79C-4830-B3E0-A9F4BE0D1B42}" destId="{8F3BA560-BA56-4031-8483-45B25B082A83}" srcOrd="5" destOrd="0" presId="urn:microsoft.com/office/officeart/2016/7/layout/RepeatingBendingProcessNew"/>
    <dgm:cxn modelId="{AE217EC4-1C82-4DC8-973E-0F6966826C0C}" type="presParOf" srcId="{8F3BA560-BA56-4031-8483-45B25B082A83}" destId="{63F51D4C-2BE6-4D2B-9443-8CD670E1EFC3}" srcOrd="0" destOrd="0" presId="urn:microsoft.com/office/officeart/2016/7/layout/RepeatingBendingProcessNew"/>
    <dgm:cxn modelId="{00BEA63C-2322-43E5-A94A-F0C15B5AE994}" type="presParOf" srcId="{C0DA6C22-C79C-4830-B3E0-A9F4BE0D1B42}" destId="{10D373C6-97C6-45B0-99EB-349D20326509}" srcOrd="6" destOrd="0" presId="urn:microsoft.com/office/officeart/2016/7/layout/RepeatingBendingProcessNew"/>
    <dgm:cxn modelId="{E093EEBF-7305-4E38-9403-FDA1DC1C93CE}" type="presParOf" srcId="{C0DA6C22-C79C-4830-B3E0-A9F4BE0D1B42}" destId="{B5E61270-025C-456E-9869-8E82711ED6B6}" srcOrd="7" destOrd="0" presId="urn:microsoft.com/office/officeart/2016/7/layout/RepeatingBendingProcessNew"/>
    <dgm:cxn modelId="{E5376E99-15CD-49CD-8442-E738510589C9}" type="presParOf" srcId="{B5E61270-025C-456E-9869-8E82711ED6B6}" destId="{E3714C98-59AF-4267-8157-8E45156A325D}" srcOrd="0" destOrd="0" presId="urn:microsoft.com/office/officeart/2016/7/layout/RepeatingBendingProcessNew"/>
    <dgm:cxn modelId="{20CFFB44-5F75-4302-BDB1-10E1DEE620BC}" type="presParOf" srcId="{C0DA6C22-C79C-4830-B3E0-A9F4BE0D1B42}" destId="{8323E2B3-96BE-46AC-BDDB-D995ADBC980F}" srcOrd="8" destOrd="0" presId="urn:microsoft.com/office/officeart/2016/7/layout/RepeatingBendingProcessNew"/>
    <dgm:cxn modelId="{DA96A126-0A90-44CE-B7E7-6E0494422772}" type="presParOf" srcId="{C0DA6C22-C79C-4830-B3E0-A9F4BE0D1B42}" destId="{7F861070-A63C-43E8-8A9C-0CE50028C36D}" srcOrd="9" destOrd="0" presId="urn:microsoft.com/office/officeart/2016/7/layout/RepeatingBendingProcessNew"/>
    <dgm:cxn modelId="{3ECF0E02-E8FD-4E5F-9253-D0CB9B5AC8B6}" type="presParOf" srcId="{7F861070-A63C-43E8-8A9C-0CE50028C36D}" destId="{1796BD19-A398-45FA-AEF3-5645D98EA2E9}" srcOrd="0" destOrd="0" presId="urn:microsoft.com/office/officeart/2016/7/layout/RepeatingBendingProcessNew"/>
    <dgm:cxn modelId="{FAB308C4-14E3-49E1-A86A-1ED105FC3F99}" type="presParOf" srcId="{C0DA6C22-C79C-4830-B3E0-A9F4BE0D1B42}" destId="{8A580F4A-B08E-4ECA-A17F-72C65936D9EF}" srcOrd="10" destOrd="0" presId="urn:microsoft.com/office/officeart/2016/7/layout/RepeatingBendingProcessNew"/>
    <dgm:cxn modelId="{F076CE77-594F-4CB5-93AB-2479AD74E4F5}" type="presParOf" srcId="{C0DA6C22-C79C-4830-B3E0-A9F4BE0D1B42}" destId="{6CE44B44-DBB4-4A14-B073-4AAEF44C1506}" srcOrd="11" destOrd="0" presId="urn:microsoft.com/office/officeart/2016/7/layout/RepeatingBendingProcessNew"/>
    <dgm:cxn modelId="{5D3F653D-53A8-4DFB-A899-D58E1810BA92}" type="presParOf" srcId="{6CE44B44-DBB4-4A14-B073-4AAEF44C1506}" destId="{9F0DDAC8-C819-4505-B018-2050994B1A69}" srcOrd="0" destOrd="0" presId="urn:microsoft.com/office/officeart/2016/7/layout/RepeatingBendingProcessNew"/>
    <dgm:cxn modelId="{C9120F47-46EF-40C1-ADC6-8A5B6CCCC223}" type="presParOf" srcId="{C0DA6C22-C79C-4830-B3E0-A9F4BE0D1B42}" destId="{9CCB6810-98C0-47BB-B845-A4F038D1113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E495C5-5862-408D-8085-CD644CAED7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F91760-6EB2-4A3E-846B-CF0D2696EF83}">
      <dgm:prSet/>
      <dgm:spPr/>
      <dgm:t>
        <a:bodyPr/>
        <a:lstStyle/>
        <a:p>
          <a:r>
            <a:rPr lang="en-GB" b="0" i="0"/>
            <a:t>Fama, E. (1965) 'Random Walks in Stock-Market Prices', </a:t>
          </a:r>
          <a:r>
            <a:rPr lang="en-GB" b="0" i="1"/>
            <a:t>Financial Analysts Journal, </a:t>
          </a:r>
          <a:r>
            <a:rPr lang="en-GB" b="0" i="0"/>
            <a:t>Available at: </a:t>
          </a:r>
          <a:r>
            <a:rPr lang="en-GB" b="0" i="0">
              <a:hlinkClick xmlns:r="http://schemas.openxmlformats.org/officeDocument/2006/relationships" r:id="rId1"/>
            </a:rPr>
            <a:t>https://doi.org/10.2469/faj.v21.n5.55.</a:t>
          </a:r>
          <a:endParaRPr lang="en-US"/>
        </a:p>
      </dgm:t>
    </dgm:pt>
    <dgm:pt modelId="{736E715A-C465-4823-A751-FB59F3BD1902}" type="parTrans" cxnId="{846F556D-3DD5-45A4-8554-0C0A80B4993C}">
      <dgm:prSet/>
      <dgm:spPr/>
      <dgm:t>
        <a:bodyPr/>
        <a:lstStyle/>
        <a:p>
          <a:endParaRPr lang="en-US"/>
        </a:p>
      </dgm:t>
    </dgm:pt>
    <dgm:pt modelId="{74B0FC3B-5339-41F6-B3CE-0F81CC7BD430}" type="sibTrans" cxnId="{846F556D-3DD5-45A4-8554-0C0A80B4993C}">
      <dgm:prSet/>
      <dgm:spPr/>
      <dgm:t>
        <a:bodyPr/>
        <a:lstStyle/>
        <a:p>
          <a:endParaRPr lang="en-US"/>
        </a:p>
      </dgm:t>
    </dgm:pt>
    <dgm:pt modelId="{EA258E23-F7BE-47F6-B5EB-1BB3A0E04469}">
      <dgm:prSet/>
      <dgm:spPr/>
      <dgm:t>
        <a:bodyPr/>
        <a:lstStyle/>
        <a:p>
          <a:r>
            <a:rPr lang="en-GB" b="0" i="0"/>
            <a:t>Hsu, M.</a:t>
          </a:r>
          <a:r>
            <a:rPr lang="en-GB" b="0" i="1"/>
            <a:t> et al. </a:t>
          </a:r>
          <a:r>
            <a:rPr lang="en-GB" b="0" i="0"/>
            <a:t>(2016) 'Bridging the divide in financial market forecasting: machine learners vs. financial economists', </a:t>
          </a:r>
          <a:r>
            <a:rPr lang="en-GB" b="0" i="1"/>
            <a:t>Expert Systems with Applications, </a:t>
          </a:r>
          <a:r>
            <a:rPr lang="en-GB" b="0" i="0"/>
            <a:t>61, pp. 215-234. Available at: </a:t>
          </a:r>
          <a:r>
            <a:rPr lang="en-GB" b="0" i="0">
              <a:hlinkClick xmlns:r="http://schemas.openxmlformats.org/officeDocument/2006/relationships" r:id="rId2"/>
            </a:rPr>
            <a:t>https://doi.org/10.1016/j.eswa.2016.05.033.</a:t>
          </a:r>
          <a:endParaRPr lang="en-US"/>
        </a:p>
      </dgm:t>
    </dgm:pt>
    <dgm:pt modelId="{47A127E7-276D-4809-A0B2-BEAE41D950EA}" type="parTrans" cxnId="{11B83D53-6EB0-4879-A33D-18898F7B9F00}">
      <dgm:prSet/>
      <dgm:spPr/>
      <dgm:t>
        <a:bodyPr/>
        <a:lstStyle/>
        <a:p>
          <a:endParaRPr lang="en-US"/>
        </a:p>
      </dgm:t>
    </dgm:pt>
    <dgm:pt modelId="{0F0E24FB-A13B-4442-B899-B18272EBCAA5}" type="sibTrans" cxnId="{11B83D53-6EB0-4879-A33D-18898F7B9F00}">
      <dgm:prSet/>
      <dgm:spPr/>
      <dgm:t>
        <a:bodyPr/>
        <a:lstStyle/>
        <a:p>
          <a:endParaRPr lang="en-US"/>
        </a:p>
      </dgm:t>
    </dgm:pt>
    <dgm:pt modelId="{5A8878A1-5447-4212-BEDD-1EEAEB4076D6}">
      <dgm:prSet/>
      <dgm:spPr/>
      <dgm:t>
        <a:bodyPr/>
        <a:lstStyle/>
        <a:p>
          <a:r>
            <a:rPr lang="en-GB" b="0" i="0"/>
            <a:t>Yang, R. (2018) </a:t>
          </a:r>
          <a:r>
            <a:rPr lang="en-GB" b="0" i="1"/>
            <a:t>Omphalos, Uber’s Parallel and Language-Extensible Time Series Backtesting Tool. </a:t>
          </a:r>
          <a:r>
            <a:rPr lang="en-GB" b="0" i="0"/>
            <a:t>Available at: </a:t>
          </a:r>
          <a:r>
            <a:rPr lang="en-GB" b="0" i="0">
              <a:hlinkClick xmlns:r="http://schemas.openxmlformats.org/officeDocument/2006/relationships" r:id="rId3"/>
            </a:rPr>
            <a:t>https://www.uber.com/en-GB/blog/omphalos/</a:t>
          </a:r>
          <a:r>
            <a:rPr lang="en-GB" b="0" i="0"/>
            <a:t> .</a:t>
          </a:r>
          <a:endParaRPr lang="en-US"/>
        </a:p>
      </dgm:t>
    </dgm:pt>
    <dgm:pt modelId="{EAFBB779-467F-42CA-8B39-F6A4AEBDFDC3}" type="parTrans" cxnId="{67832603-2024-4933-940D-6EC276D3F28F}">
      <dgm:prSet/>
      <dgm:spPr/>
      <dgm:t>
        <a:bodyPr/>
        <a:lstStyle/>
        <a:p>
          <a:endParaRPr lang="en-US"/>
        </a:p>
      </dgm:t>
    </dgm:pt>
    <dgm:pt modelId="{3827D82C-5898-4B68-95EC-659235E8B191}" type="sibTrans" cxnId="{67832603-2024-4933-940D-6EC276D3F28F}">
      <dgm:prSet/>
      <dgm:spPr/>
      <dgm:t>
        <a:bodyPr/>
        <a:lstStyle/>
        <a:p>
          <a:endParaRPr lang="en-US"/>
        </a:p>
      </dgm:t>
    </dgm:pt>
    <dgm:pt modelId="{95DEBD98-C341-4DA6-8211-3988B664DB28}" type="pres">
      <dgm:prSet presAssocID="{20E495C5-5862-408D-8085-CD644CAED726}" presName="root" presStyleCnt="0">
        <dgm:presLayoutVars>
          <dgm:dir/>
          <dgm:resizeHandles val="exact"/>
        </dgm:presLayoutVars>
      </dgm:prSet>
      <dgm:spPr/>
    </dgm:pt>
    <dgm:pt modelId="{7A3F7EEB-A1FE-4B56-B88A-65A90E3D74EE}" type="pres">
      <dgm:prSet presAssocID="{4BF91760-6EB2-4A3E-846B-CF0D2696EF83}" presName="compNode" presStyleCnt="0"/>
      <dgm:spPr/>
    </dgm:pt>
    <dgm:pt modelId="{14B479D0-2A6F-4C30-B60E-837869373844}" type="pres">
      <dgm:prSet presAssocID="{4BF91760-6EB2-4A3E-846B-CF0D2696EF83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A02CC48-3F62-4EBC-8105-7BBAE272DEBB}" type="pres">
      <dgm:prSet presAssocID="{4BF91760-6EB2-4A3E-846B-CF0D2696EF83}" presName="spaceRect" presStyleCnt="0"/>
      <dgm:spPr/>
    </dgm:pt>
    <dgm:pt modelId="{633F9220-389B-4915-8AD4-DA5394CCDFA8}" type="pres">
      <dgm:prSet presAssocID="{4BF91760-6EB2-4A3E-846B-CF0D2696EF83}" presName="textRect" presStyleLbl="revTx" presStyleIdx="0" presStyleCnt="3">
        <dgm:presLayoutVars>
          <dgm:chMax val="1"/>
          <dgm:chPref val="1"/>
        </dgm:presLayoutVars>
      </dgm:prSet>
      <dgm:spPr/>
    </dgm:pt>
    <dgm:pt modelId="{F1EEB941-9FD8-438D-A759-AA141FF13FB6}" type="pres">
      <dgm:prSet presAssocID="{74B0FC3B-5339-41F6-B3CE-0F81CC7BD430}" presName="sibTrans" presStyleCnt="0"/>
      <dgm:spPr/>
    </dgm:pt>
    <dgm:pt modelId="{1B468AC0-8880-4A12-8360-5A73C16D3B0D}" type="pres">
      <dgm:prSet presAssocID="{EA258E23-F7BE-47F6-B5EB-1BB3A0E04469}" presName="compNode" presStyleCnt="0"/>
      <dgm:spPr/>
    </dgm:pt>
    <dgm:pt modelId="{38070A33-7B47-4926-8517-C8C2F4B999C8}" type="pres">
      <dgm:prSet presAssocID="{EA258E23-F7BE-47F6-B5EB-1BB3A0E04469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2510B07-6E3B-4458-B7E6-AB2C66F122A6}" type="pres">
      <dgm:prSet presAssocID="{EA258E23-F7BE-47F6-B5EB-1BB3A0E04469}" presName="spaceRect" presStyleCnt="0"/>
      <dgm:spPr/>
    </dgm:pt>
    <dgm:pt modelId="{63FC56F4-FD12-4011-AB23-ED46DFCE7205}" type="pres">
      <dgm:prSet presAssocID="{EA258E23-F7BE-47F6-B5EB-1BB3A0E04469}" presName="textRect" presStyleLbl="revTx" presStyleIdx="1" presStyleCnt="3">
        <dgm:presLayoutVars>
          <dgm:chMax val="1"/>
          <dgm:chPref val="1"/>
        </dgm:presLayoutVars>
      </dgm:prSet>
      <dgm:spPr/>
    </dgm:pt>
    <dgm:pt modelId="{A3D3E813-31C1-4BD4-AF33-491C1C7ABFB1}" type="pres">
      <dgm:prSet presAssocID="{0F0E24FB-A13B-4442-B899-B18272EBCAA5}" presName="sibTrans" presStyleCnt="0"/>
      <dgm:spPr/>
    </dgm:pt>
    <dgm:pt modelId="{0B0F0862-B18C-44FC-9AFB-7AE57401DD20}" type="pres">
      <dgm:prSet presAssocID="{5A8878A1-5447-4212-BEDD-1EEAEB4076D6}" presName="compNode" presStyleCnt="0"/>
      <dgm:spPr/>
    </dgm:pt>
    <dgm:pt modelId="{46401AA0-2C26-418B-8ABE-78748FB33374}" type="pres">
      <dgm:prSet presAssocID="{5A8878A1-5447-4212-BEDD-1EEAEB4076D6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56A7E73-6FC0-4D86-9A03-62CBDEEF0AE8}" type="pres">
      <dgm:prSet presAssocID="{5A8878A1-5447-4212-BEDD-1EEAEB4076D6}" presName="spaceRect" presStyleCnt="0"/>
      <dgm:spPr/>
    </dgm:pt>
    <dgm:pt modelId="{C87ED18E-AE75-42B4-ABD5-9CB51783552F}" type="pres">
      <dgm:prSet presAssocID="{5A8878A1-5447-4212-BEDD-1EEAEB4076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832603-2024-4933-940D-6EC276D3F28F}" srcId="{20E495C5-5862-408D-8085-CD644CAED726}" destId="{5A8878A1-5447-4212-BEDD-1EEAEB4076D6}" srcOrd="2" destOrd="0" parTransId="{EAFBB779-467F-42CA-8B39-F6A4AEBDFDC3}" sibTransId="{3827D82C-5898-4B68-95EC-659235E8B191}"/>
    <dgm:cxn modelId="{846F556D-3DD5-45A4-8554-0C0A80B4993C}" srcId="{20E495C5-5862-408D-8085-CD644CAED726}" destId="{4BF91760-6EB2-4A3E-846B-CF0D2696EF83}" srcOrd="0" destOrd="0" parTransId="{736E715A-C465-4823-A751-FB59F3BD1902}" sibTransId="{74B0FC3B-5339-41F6-B3CE-0F81CC7BD430}"/>
    <dgm:cxn modelId="{11B83D53-6EB0-4879-A33D-18898F7B9F00}" srcId="{20E495C5-5862-408D-8085-CD644CAED726}" destId="{EA258E23-F7BE-47F6-B5EB-1BB3A0E04469}" srcOrd="1" destOrd="0" parTransId="{47A127E7-276D-4809-A0B2-BEAE41D950EA}" sibTransId="{0F0E24FB-A13B-4442-B899-B18272EBCAA5}"/>
    <dgm:cxn modelId="{BBB4BA8F-8BCF-4653-8BD3-957A9C4E485D}" type="presOf" srcId="{20E495C5-5862-408D-8085-CD644CAED726}" destId="{95DEBD98-C341-4DA6-8211-3988B664DB28}" srcOrd="0" destOrd="0" presId="urn:microsoft.com/office/officeart/2018/2/layout/IconLabelList"/>
    <dgm:cxn modelId="{29891D96-82EE-4DC5-9C7F-C0BC1251E210}" type="presOf" srcId="{4BF91760-6EB2-4A3E-846B-CF0D2696EF83}" destId="{633F9220-389B-4915-8AD4-DA5394CCDFA8}" srcOrd="0" destOrd="0" presId="urn:microsoft.com/office/officeart/2018/2/layout/IconLabelList"/>
    <dgm:cxn modelId="{22E67FBE-319C-427D-A855-6B2E4BBA78D6}" type="presOf" srcId="{EA258E23-F7BE-47F6-B5EB-1BB3A0E04469}" destId="{63FC56F4-FD12-4011-AB23-ED46DFCE7205}" srcOrd="0" destOrd="0" presId="urn:microsoft.com/office/officeart/2018/2/layout/IconLabelList"/>
    <dgm:cxn modelId="{03458EED-147A-4D7B-9869-E67947BFB1FD}" type="presOf" srcId="{5A8878A1-5447-4212-BEDD-1EEAEB4076D6}" destId="{C87ED18E-AE75-42B4-ABD5-9CB51783552F}" srcOrd="0" destOrd="0" presId="urn:microsoft.com/office/officeart/2018/2/layout/IconLabelList"/>
    <dgm:cxn modelId="{7FFFB6C1-59F4-42DB-A255-41A19921161D}" type="presParOf" srcId="{95DEBD98-C341-4DA6-8211-3988B664DB28}" destId="{7A3F7EEB-A1FE-4B56-B88A-65A90E3D74EE}" srcOrd="0" destOrd="0" presId="urn:microsoft.com/office/officeart/2018/2/layout/IconLabelList"/>
    <dgm:cxn modelId="{A61050D7-CDF0-42D8-B921-807F9BB084B3}" type="presParOf" srcId="{7A3F7EEB-A1FE-4B56-B88A-65A90E3D74EE}" destId="{14B479D0-2A6F-4C30-B60E-837869373844}" srcOrd="0" destOrd="0" presId="urn:microsoft.com/office/officeart/2018/2/layout/IconLabelList"/>
    <dgm:cxn modelId="{C3B28BAF-DD8F-4848-AEB0-F3ACF0365F4D}" type="presParOf" srcId="{7A3F7EEB-A1FE-4B56-B88A-65A90E3D74EE}" destId="{5A02CC48-3F62-4EBC-8105-7BBAE272DEBB}" srcOrd="1" destOrd="0" presId="urn:microsoft.com/office/officeart/2018/2/layout/IconLabelList"/>
    <dgm:cxn modelId="{C5259A18-D717-4F46-8479-1768CEA28030}" type="presParOf" srcId="{7A3F7EEB-A1FE-4B56-B88A-65A90E3D74EE}" destId="{633F9220-389B-4915-8AD4-DA5394CCDFA8}" srcOrd="2" destOrd="0" presId="urn:microsoft.com/office/officeart/2018/2/layout/IconLabelList"/>
    <dgm:cxn modelId="{F506108A-8039-476C-972A-99EEBE89EAE6}" type="presParOf" srcId="{95DEBD98-C341-4DA6-8211-3988B664DB28}" destId="{F1EEB941-9FD8-438D-A759-AA141FF13FB6}" srcOrd="1" destOrd="0" presId="urn:microsoft.com/office/officeart/2018/2/layout/IconLabelList"/>
    <dgm:cxn modelId="{06CF46A3-0567-4A54-9513-00552FFC4D92}" type="presParOf" srcId="{95DEBD98-C341-4DA6-8211-3988B664DB28}" destId="{1B468AC0-8880-4A12-8360-5A73C16D3B0D}" srcOrd="2" destOrd="0" presId="urn:microsoft.com/office/officeart/2018/2/layout/IconLabelList"/>
    <dgm:cxn modelId="{B145A117-DABC-4298-8969-8BADC5259730}" type="presParOf" srcId="{1B468AC0-8880-4A12-8360-5A73C16D3B0D}" destId="{38070A33-7B47-4926-8517-C8C2F4B999C8}" srcOrd="0" destOrd="0" presId="urn:microsoft.com/office/officeart/2018/2/layout/IconLabelList"/>
    <dgm:cxn modelId="{5EC48562-32D0-49A7-BDD5-018706C3A72B}" type="presParOf" srcId="{1B468AC0-8880-4A12-8360-5A73C16D3B0D}" destId="{82510B07-6E3B-4458-B7E6-AB2C66F122A6}" srcOrd="1" destOrd="0" presId="urn:microsoft.com/office/officeart/2018/2/layout/IconLabelList"/>
    <dgm:cxn modelId="{AB8681CB-CBC5-4B6B-8D54-F10F76155185}" type="presParOf" srcId="{1B468AC0-8880-4A12-8360-5A73C16D3B0D}" destId="{63FC56F4-FD12-4011-AB23-ED46DFCE7205}" srcOrd="2" destOrd="0" presId="urn:microsoft.com/office/officeart/2018/2/layout/IconLabelList"/>
    <dgm:cxn modelId="{2C60AEAF-1F0A-4750-9D2C-ABBC803DE71A}" type="presParOf" srcId="{95DEBD98-C341-4DA6-8211-3988B664DB28}" destId="{A3D3E813-31C1-4BD4-AF33-491C1C7ABFB1}" srcOrd="3" destOrd="0" presId="urn:microsoft.com/office/officeart/2018/2/layout/IconLabelList"/>
    <dgm:cxn modelId="{C7B7F32F-7E39-44DF-A204-1B39184801BA}" type="presParOf" srcId="{95DEBD98-C341-4DA6-8211-3988B664DB28}" destId="{0B0F0862-B18C-44FC-9AFB-7AE57401DD20}" srcOrd="4" destOrd="0" presId="urn:microsoft.com/office/officeart/2018/2/layout/IconLabelList"/>
    <dgm:cxn modelId="{6D428D8F-3030-45A7-A2D7-9E83BE0FD0C4}" type="presParOf" srcId="{0B0F0862-B18C-44FC-9AFB-7AE57401DD20}" destId="{46401AA0-2C26-418B-8ABE-78748FB33374}" srcOrd="0" destOrd="0" presId="urn:microsoft.com/office/officeart/2018/2/layout/IconLabelList"/>
    <dgm:cxn modelId="{85E6EDDA-57BB-4814-B77C-32B9B4C9DDB5}" type="presParOf" srcId="{0B0F0862-B18C-44FC-9AFB-7AE57401DD20}" destId="{C56A7E73-6FC0-4D86-9A03-62CBDEEF0AE8}" srcOrd="1" destOrd="0" presId="urn:microsoft.com/office/officeart/2018/2/layout/IconLabelList"/>
    <dgm:cxn modelId="{56ADB7C3-3556-4E62-8BF3-0106708671AF}" type="presParOf" srcId="{0B0F0862-B18C-44FC-9AFB-7AE57401DD20}" destId="{C87ED18E-AE75-42B4-ABD5-9CB5178355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FB1E-3039-4525-B063-A517D65E176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D1B9B-20BF-45A7-A87A-769DD769AE8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58094-07C5-4DB2-9762-CE82260D4A4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Stock prices in efficient markets are unpredictable</a:t>
          </a:r>
          <a:endParaRPr lang="en-US" sz="2500" kern="1200"/>
        </a:p>
      </dsp:txBody>
      <dsp:txXfrm>
        <a:off x="1435590" y="531"/>
        <a:ext cx="9080009" cy="1242935"/>
      </dsp:txXfrm>
    </dsp:sp>
    <dsp:sp modelId="{1BC6E630-54AC-4041-8FE3-2599C1F4937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9B39-EA24-4CF4-BC42-BF5372A7207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C8C88-FE98-4199-8624-96277B236C7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Machine Learning methods for trading</a:t>
          </a:r>
          <a:endParaRPr lang="en-US" sz="2500" kern="1200"/>
        </a:p>
      </dsp:txBody>
      <dsp:txXfrm>
        <a:off x="1435590" y="1554201"/>
        <a:ext cx="9080009" cy="1242935"/>
      </dsp:txXfrm>
    </dsp:sp>
    <dsp:sp modelId="{E08A9B8D-C34E-444E-A3F4-97A5B6BD5DA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FEE39-179F-475A-B4A3-3CD59698922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99B14-3BA1-4724-954C-1130B2CD47F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Is It all statistical fluke?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BFB3A-6DC7-437A-9B49-2067B9C0C9C9}">
      <dsp:nvSpPr>
        <dsp:cNvPr id="0" name=""/>
        <dsp:cNvSpPr/>
      </dsp:nvSpPr>
      <dsp:spPr>
        <a:xfrm>
          <a:off x="2172687" y="373787"/>
          <a:ext cx="288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9044" y="417910"/>
        <a:ext cx="15963" cy="3192"/>
      </dsp:txXfrm>
    </dsp:sp>
    <dsp:sp modelId="{34D10E28-F1F2-408E-9668-69344DF922B9}">
      <dsp:nvSpPr>
        <dsp:cNvPr id="0" name=""/>
        <dsp:cNvSpPr/>
      </dsp:nvSpPr>
      <dsp:spPr>
        <a:xfrm>
          <a:off x="786320" y="3056"/>
          <a:ext cx="1388167" cy="83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21" tIns="71400" rIns="68021" bIns="71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OHLCV data </a:t>
          </a:r>
          <a:endParaRPr lang="en-US" sz="1700" kern="1200" dirty="0"/>
        </a:p>
      </dsp:txBody>
      <dsp:txXfrm>
        <a:off x="786320" y="3056"/>
        <a:ext cx="1388167" cy="832900"/>
      </dsp:txXfrm>
    </dsp:sp>
    <dsp:sp modelId="{1719E124-1F0B-48A9-892F-0B60DC135A9D}">
      <dsp:nvSpPr>
        <dsp:cNvPr id="0" name=""/>
        <dsp:cNvSpPr/>
      </dsp:nvSpPr>
      <dsp:spPr>
        <a:xfrm>
          <a:off x="1480403" y="834157"/>
          <a:ext cx="1707445" cy="288678"/>
        </a:xfrm>
        <a:custGeom>
          <a:avLst/>
          <a:gdLst/>
          <a:ahLst/>
          <a:cxnLst/>
          <a:rect l="0" t="0" r="0" b="0"/>
          <a:pathLst>
            <a:path>
              <a:moveTo>
                <a:pt x="1707445" y="0"/>
              </a:moveTo>
              <a:lnTo>
                <a:pt x="1707445" y="161439"/>
              </a:lnTo>
              <a:lnTo>
                <a:pt x="0" y="161439"/>
              </a:lnTo>
              <a:lnTo>
                <a:pt x="0" y="28867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0700" y="976899"/>
        <a:ext cx="86852" cy="3192"/>
      </dsp:txXfrm>
    </dsp:sp>
    <dsp:sp modelId="{DCE76393-80BD-41FE-A0E3-43FF8A8B20DD}">
      <dsp:nvSpPr>
        <dsp:cNvPr id="0" name=""/>
        <dsp:cNvSpPr/>
      </dsp:nvSpPr>
      <dsp:spPr>
        <a:xfrm>
          <a:off x="2493765" y="3056"/>
          <a:ext cx="1388167" cy="83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21" tIns="71400" rIns="68021" bIns="71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Exploration </a:t>
          </a:r>
          <a:endParaRPr lang="en-US" sz="1700" kern="1200" dirty="0"/>
        </a:p>
      </dsp:txBody>
      <dsp:txXfrm>
        <a:off x="2493765" y="3056"/>
        <a:ext cx="1388167" cy="832900"/>
      </dsp:txXfrm>
    </dsp:sp>
    <dsp:sp modelId="{8F3BA560-BA56-4031-8483-45B25B082A83}">
      <dsp:nvSpPr>
        <dsp:cNvPr id="0" name=""/>
        <dsp:cNvSpPr/>
      </dsp:nvSpPr>
      <dsp:spPr>
        <a:xfrm>
          <a:off x="2172687" y="1525965"/>
          <a:ext cx="288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9044" y="1570089"/>
        <a:ext cx="15963" cy="3192"/>
      </dsp:txXfrm>
    </dsp:sp>
    <dsp:sp modelId="{98ABF76C-C388-438A-8DA7-238D183A1358}">
      <dsp:nvSpPr>
        <dsp:cNvPr id="0" name=""/>
        <dsp:cNvSpPr/>
      </dsp:nvSpPr>
      <dsp:spPr>
        <a:xfrm>
          <a:off x="786320" y="1155235"/>
          <a:ext cx="1388167" cy="83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21" tIns="71400" rIns="68021" bIns="71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Augmentation </a:t>
          </a:r>
          <a:endParaRPr lang="en-US" sz="1700" kern="1200" dirty="0"/>
        </a:p>
      </dsp:txBody>
      <dsp:txXfrm>
        <a:off x="786320" y="1155235"/>
        <a:ext cx="1388167" cy="832900"/>
      </dsp:txXfrm>
    </dsp:sp>
    <dsp:sp modelId="{B5E61270-025C-456E-9869-8E82711ED6B6}">
      <dsp:nvSpPr>
        <dsp:cNvPr id="0" name=""/>
        <dsp:cNvSpPr/>
      </dsp:nvSpPr>
      <dsp:spPr>
        <a:xfrm>
          <a:off x="1480403" y="1986335"/>
          <a:ext cx="1707445" cy="288678"/>
        </a:xfrm>
        <a:custGeom>
          <a:avLst/>
          <a:gdLst/>
          <a:ahLst/>
          <a:cxnLst/>
          <a:rect l="0" t="0" r="0" b="0"/>
          <a:pathLst>
            <a:path>
              <a:moveTo>
                <a:pt x="1707445" y="0"/>
              </a:moveTo>
              <a:lnTo>
                <a:pt x="1707445" y="161439"/>
              </a:lnTo>
              <a:lnTo>
                <a:pt x="0" y="161439"/>
              </a:lnTo>
              <a:lnTo>
                <a:pt x="0" y="28867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0700" y="2129078"/>
        <a:ext cx="86852" cy="3192"/>
      </dsp:txXfrm>
    </dsp:sp>
    <dsp:sp modelId="{10D373C6-97C6-45B0-99EB-349D20326509}">
      <dsp:nvSpPr>
        <dsp:cNvPr id="0" name=""/>
        <dsp:cNvSpPr/>
      </dsp:nvSpPr>
      <dsp:spPr>
        <a:xfrm>
          <a:off x="2493765" y="1155235"/>
          <a:ext cx="1388167" cy="83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21" tIns="71400" rIns="68021" bIns="71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Training</a:t>
          </a:r>
          <a:endParaRPr lang="en-US" sz="1700" kern="1200"/>
        </a:p>
      </dsp:txBody>
      <dsp:txXfrm>
        <a:off x="2493765" y="1155235"/>
        <a:ext cx="1388167" cy="832900"/>
      </dsp:txXfrm>
    </dsp:sp>
    <dsp:sp modelId="{7F861070-A63C-43E8-8A9C-0CE50028C36D}">
      <dsp:nvSpPr>
        <dsp:cNvPr id="0" name=""/>
        <dsp:cNvSpPr/>
      </dsp:nvSpPr>
      <dsp:spPr>
        <a:xfrm>
          <a:off x="2172687" y="2678144"/>
          <a:ext cx="288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9044" y="2722267"/>
        <a:ext cx="15963" cy="3192"/>
      </dsp:txXfrm>
    </dsp:sp>
    <dsp:sp modelId="{8323E2B3-96BE-46AC-BDDB-D995ADBC980F}">
      <dsp:nvSpPr>
        <dsp:cNvPr id="0" name=""/>
        <dsp:cNvSpPr/>
      </dsp:nvSpPr>
      <dsp:spPr>
        <a:xfrm>
          <a:off x="786320" y="2307414"/>
          <a:ext cx="1388167" cy="83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21" tIns="71400" rIns="68021" bIns="71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Backtesting </a:t>
          </a:r>
          <a:endParaRPr lang="en-US" sz="1700" kern="1200"/>
        </a:p>
      </dsp:txBody>
      <dsp:txXfrm>
        <a:off x="786320" y="2307414"/>
        <a:ext cx="1388167" cy="832900"/>
      </dsp:txXfrm>
    </dsp:sp>
    <dsp:sp modelId="{6CE44B44-DBB4-4A14-B073-4AAEF44C1506}">
      <dsp:nvSpPr>
        <dsp:cNvPr id="0" name=""/>
        <dsp:cNvSpPr/>
      </dsp:nvSpPr>
      <dsp:spPr>
        <a:xfrm>
          <a:off x="1480403" y="3138514"/>
          <a:ext cx="1707445" cy="288678"/>
        </a:xfrm>
        <a:custGeom>
          <a:avLst/>
          <a:gdLst/>
          <a:ahLst/>
          <a:cxnLst/>
          <a:rect l="0" t="0" r="0" b="0"/>
          <a:pathLst>
            <a:path>
              <a:moveTo>
                <a:pt x="1707445" y="0"/>
              </a:moveTo>
              <a:lnTo>
                <a:pt x="1707445" y="161439"/>
              </a:lnTo>
              <a:lnTo>
                <a:pt x="0" y="161439"/>
              </a:lnTo>
              <a:lnTo>
                <a:pt x="0" y="28867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0700" y="3281257"/>
        <a:ext cx="86852" cy="3192"/>
      </dsp:txXfrm>
    </dsp:sp>
    <dsp:sp modelId="{8A580F4A-B08E-4ECA-A17F-72C65936D9EF}">
      <dsp:nvSpPr>
        <dsp:cNvPr id="0" name=""/>
        <dsp:cNvSpPr/>
      </dsp:nvSpPr>
      <dsp:spPr>
        <a:xfrm>
          <a:off x="2493765" y="2307414"/>
          <a:ext cx="1388167" cy="83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21" tIns="71400" rIns="68021" bIns="71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Portfolio Evaluation </a:t>
          </a:r>
          <a:endParaRPr lang="en-US" sz="1700" kern="1200"/>
        </a:p>
      </dsp:txBody>
      <dsp:txXfrm>
        <a:off x="2493765" y="2307414"/>
        <a:ext cx="1388167" cy="832900"/>
      </dsp:txXfrm>
    </dsp:sp>
    <dsp:sp modelId="{9CCB6810-98C0-47BB-B845-A4F038D11134}">
      <dsp:nvSpPr>
        <dsp:cNvPr id="0" name=""/>
        <dsp:cNvSpPr/>
      </dsp:nvSpPr>
      <dsp:spPr>
        <a:xfrm>
          <a:off x="786320" y="3459592"/>
          <a:ext cx="1388167" cy="832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21" tIns="71400" rIns="68021" bIns="71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Interpretation</a:t>
          </a:r>
          <a:endParaRPr lang="en-US" sz="1700" kern="1200" dirty="0"/>
        </a:p>
      </dsp:txBody>
      <dsp:txXfrm>
        <a:off x="786320" y="3459592"/>
        <a:ext cx="1388167" cy="832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479D0-2A6F-4C30-B60E-837869373844}">
      <dsp:nvSpPr>
        <dsp:cNvPr id="0" name=""/>
        <dsp:cNvSpPr/>
      </dsp:nvSpPr>
      <dsp:spPr>
        <a:xfrm>
          <a:off x="947201" y="779033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F9220-389B-4915-8AD4-DA5394CCDFA8}">
      <dsp:nvSpPr>
        <dsp:cNvPr id="0" name=""/>
        <dsp:cNvSpPr/>
      </dsp:nvSpPr>
      <dsp:spPr>
        <a:xfrm>
          <a:off x="59990" y="2626271"/>
          <a:ext cx="3226223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Fama, E. (1965) 'Random Walks in Stock-Market Prices', </a:t>
          </a:r>
          <a:r>
            <a:rPr lang="en-GB" sz="1100" b="0" i="1" kern="1200"/>
            <a:t>Financial Analysts Journal, </a:t>
          </a:r>
          <a:r>
            <a:rPr lang="en-GB" sz="1100" b="0" i="0" kern="1200"/>
            <a:t>Available at: </a:t>
          </a:r>
          <a:r>
            <a:rPr lang="en-GB" sz="1100" b="0" i="0" kern="1200">
              <a:hlinkClick xmlns:r="http://schemas.openxmlformats.org/officeDocument/2006/relationships" r:id="rId3"/>
            </a:rPr>
            <a:t>https://doi.org/10.2469/faj.v21.n5.55.</a:t>
          </a:r>
          <a:endParaRPr lang="en-US" sz="1100" kern="1200"/>
        </a:p>
      </dsp:txBody>
      <dsp:txXfrm>
        <a:off x="59990" y="2626271"/>
        <a:ext cx="3226223" cy="787500"/>
      </dsp:txXfrm>
    </dsp:sp>
    <dsp:sp modelId="{38070A33-7B47-4926-8517-C8C2F4B999C8}">
      <dsp:nvSpPr>
        <dsp:cNvPr id="0" name=""/>
        <dsp:cNvSpPr/>
      </dsp:nvSpPr>
      <dsp:spPr>
        <a:xfrm>
          <a:off x="4738014" y="779033"/>
          <a:ext cx="1451800" cy="14518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C56F4-FD12-4011-AB23-ED46DFCE7205}">
      <dsp:nvSpPr>
        <dsp:cNvPr id="0" name=""/>
        <dsp:cNvSpPr/>
      </dsp:nvSpPr>
      <dsp:spPr>
        <a:xfrm>
          <a:off x="3850802" y="2626271"/>
          <a:ext cx="3226223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Hsu, M.</a:t>
          </a:r>
          <a:r>
            <a:rPr lang="en-GB" sz="1100" b="0" i="1" kern="1200"/>
            <a:t> et al. </a:t>
          </a:r>
          <a:r>
            <a:rPr lang="en-GB" sz="1100" b="0" i="0" kern="1200"/>
            <a:t>(2016) 'Bridging the divide in financial market forecasting: machine learners vs. financial economists', </a:t>
          </a:r>
          <a:r>
            <a:rPr lang="en-GB" sz="1100" b="0" i="1" kern="1200"/>
            <a:t>Expert Systems with Applications, </a:t>
          </a:r>
          <a:r>
            <a:rPr lang="en-GB" sz="1100" b="0" i="0" kern="1200"/>
            <a:t>61, pp. 215-234. Available at: </a:t>
          </a:r>
          <a:r>
            <a:rPr lang="en-GB" sz="1100" b="0" i="0" kern="1200">
              <a:hlinkClick xmlns:r="http://schemas.openxmlformats.org/officeDocument/2006/relationships" r:id="rId6"/>
            </a:rPr>
            <a:t>https://doi.org/10.1016/j.eswa.2016.05.033.</a:t>
          </a:r>
          <a:endParaRPr lang="en-US" sz="1100" kern="1200"/>
        </a:p>
      </dsp:txBody>
      <dsp:txXfrm>
        <a:off x="3850802" y="2626271"/>
        <a:ext cx="3226223" cy="787500"/>
      </dsp:txXfrm>
    </dsp:sp>
    <dsp:sp modelId="{46401AA0-2C26-418B-8ABE-78748FB33374}">
      <dsp:nvSpPr>
        <dsp:cNvPr id="0" name=""/>
        <dsp:cNvSpPr/>
      </dsp:nvSpPr>
      <dsp:spPr>
        <a:xfrm>
          <a:off x="8528826" y="779033"/>
          <a:ext cx="1451800" cy="1451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ED18E-AE75-42B4-ABD5-9CB51783552F}">
      <dsp:nvSpPr>
        <dsp:cNvPr id="0" name=""/>
        <dsp:cNvSpPr/>
      </dsp:nvSpPr>
      <dsp:spPr>
        <a:xfrm>
          <a:off x="7641615" y="2626271"/>
          <a:ext cx="3226223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Yang, R. (2018) </a:t>
          </a:r>
          <a:r>
            <a:rPr lang="en-GB" sz="1100" b="0" i="1" kern="1200"/>
            <a:t>Omphalos, Uber’s Parallel and Language-Extensible Time Series Backtesting Tool. </a:t>
          </a:r>
          <a:r>
            <a:rPr lang="en-GB" sz="1100" b="0" i="0" kern="1200"/>
            <a:t>Available at: </a:t>
          </a:r>
          <a:r>
            <a:rPr lang="en-GB" sz="1100" b="0" i="0" kern="1200">
              <a:hlinkClick xmlns:r="http://schemas.openxmlformats.org/officeDocument/2006/relationships" r:id="rId9"/>
            </a:rPr>
            <a:t>https://www.uber.com/en-GB/blog/omphalos/</a:t>
          </a:r>
          <a:r>
            <a:rPr lang="en-GB" sz="1100" b="0" i="0" kern="1200"/>
            <a:t> .</a:t>
          </a:r>
          <a:endParaRPr lang="en-US" sz="1100" kern="1200"/>
        </a:p>
      </dsp:txBody>
      <dsp:txXfrm>
        <a:off x="7641615" y="2626271"/>
        <a:ext cx="3226223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75C7E-7C80-4AF6-BDA1-317A0E0A2749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53FF9-9FC5-4C97-BC86-ADC14D03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1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34D-E7A4-EEC8-0F3E-886E473B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66AC-E7DC-F23B-3C99-31AB6C01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F1E6-F3EE-D786-0478-7EA3B202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41A-EA6E-4F0D-A767-E3975B6B89F9}" type="datetime1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D2D8-2731-79CA-4B1F-42783F4C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6106-109A-CA57-C67C-C2E21A71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5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5432-6512-62F3-1771-F693F09E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9BBB-9017-C22C-129D-4CAC495D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8C7D-960A-94FD-472A-900F2121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DC27-3872-405A-BD09-0B5061CA577B}" type="datetime1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111A-299F-35D8-0137-F820448F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938F-5ED4-B265-AA23-D0A51763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70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1EBE7-BD0E-CFEB-407C-2069264A4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E57A-2995-D3D7-7D9F-CAAF64420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B493-DAE3-5FD8-260E-CF66F26C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445-F423-42A1-AC2E-4A38CC170AC5}" type="datetime1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1C63-7C62-3A4C-A197-25F2244F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035C-99F6-F288-EEAE-7A83AAD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4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ABD6-A8D4-6DE5-00A1-311E3071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A04C-8853-EBA6-9EC5-696068B8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1A0F-6907-EBDF-C20E-AE77887B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27C5-7A93-4929-BE8C-94711430C064}" type="datetime1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1F14-9C6D-049A-6637-F59472CF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C758-63EA-18C4-3CB0-A9D08024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36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7F1D-6019-FFA6-C5FA-EB0A5F85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D6B1-7156-88B2-4F62-E628DB48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828-E1BD-77C0-32E5-6773E851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C478-C254-41D6-9C0A-D8FD56DC4A5A}" type="datetime1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9DDA-EDAF-8DFC-9BF5-6ECD43BC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E458-61FC-1A57-85BE-320F95EA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1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F4D9-7CF8-69FB-4357-C1EA2D8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F144-2AC8-4194-33C5-03B719477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A3A2-F35D-0287-BC1C-D42EF455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50B3D-8065-04F0-7C40-ABD9882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6AD4-4652-4A2B-840F-E5904995A101}" type="datetime1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2540-3E44-86F8-7B8A-CE534E5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54BA-3FAD-806C-C16A-9C695CA9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7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A21D-8245-D6E9-963F-1B1E1EDF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9DB96-F197-6DE8-B683-9AF3D048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8221C-A4A9-0ECA-2D04-B3603849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51520-5F93-00B1-E4C2-9E22DE10A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B541A-2AFE-D4A8-8707-8A2B6FED3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BCC31-6103-16A3-CD72-B48FCCD2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78EE-97D8-4153-8ECD-9D68B3B79959}" type="datetime1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860F1-8BDB-877E-D3C1-CABBBEB2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F65F9-30D4-C23D-E21D-6214DF35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9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9084-A50D-FA17-DAA7-F8994F81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9FBDC-B798-A86A-3953-BA0D52D9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BA3-912A-4DDA-B35A-3FF2D54AE770}" type="datetime1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13F51-394D-D502-5D1B-CABC954F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B2326-7D21-CF6A-FED2-1E134A26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47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26B5F-3E27-9201-09F4-1D57461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5E4-E468-42CD-A906-6B6D0408AA06}" type="datetime1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F8F2B-5091-218E-3C9D-E3328CC0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D98A7-051C-8964-718E-52BC5864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FF4C-6FA4-148B-AB12-732F4B1A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3D3-ACB0-E84E-16DE-E118DA22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C242A-348F-A219-B899-2EF82225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0C4C9-90E3-47CF-13EF-678F918F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4BBE-643F-481D-8748-C64F9F7FEC35}" type="datetime1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69F94-4BF7-3036-534A-BDE0AE69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A012C-26A6-8140-2E7D-E11600FC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0D7C-FBAF-BEDA-8D45-DD38B093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161CA-FC80-6A1D-9CB7-A4ACDDC90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585C5-73F3-9ABB-F37A-60D5D131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78797-870A-6BD1-2246-270DCCF6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0D6-8CE0-4D69-AFC0-957E57F5FFFF}" type="datetime1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116D7-FBE0-4A3D-3768-FFF22C02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82A8F-051E-47DB-7FD6-9FDD55F6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B03E3-FF72-B7DF-05C8-A50C3C5D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900A9-890F-A45C-AB1F-D3166AC3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CE1D-F473-06C2-3850-A1C68B344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BFE47-B3F0-450B-BB33-FE2202959F53}" type="datetime1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6A8D-90D2-3F76-547A-CAE06C39F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DCB-BCC3-6153-8D49-FE7BD423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75AE-980B-441B-A926-DEA8C310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78563 w 8037833"/>
              <a:gd name="connsiteY60" fmla="*/ 3694486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62769 w 8037833"/>
              <a:gd name="connsiteY70" fmla="*/ 3651848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0774" y="3135358"/>
                  <a:pt x="7873273" y="3143820"/>
                </a:cubicBezTo>
                <a:cubicBezTo>
                  <a:pt x="7815955" y="3157300"/>
                  <a:pt x="7736505" y="3157529"/>
                  <a:pt x="7725050" y="3176697"/>
                </a:cubicBezTo>
                <a:cubicBezTo>
                  <a:pt x="7648512" y="3193606"/>
                  <a:pt x="7643300" y="3178029"/>
                  <a:pt x="7576893" y="3201588"/>
                </a:cubicBezTo>
                <a:cubicBezTo>
                  <a:pt x="7520245" y="3242172"/>
                  <a:pt x="7469878" y="3228579"/>
                  <a:pt x="7394769" y="3276296"/>
                </a:cubicBezTo>
                <a:cubicBezTo>
                  <a:pt x="7357768" y="3274736"/>
                  <a:pt x="7328904" y="3286613"/>
                  <a:pt x="7293055" y="3276425"/>
                </a:cubicBezTo>
                <a:cubicBezTo>
                  <a:pt x="7277199" y="3267084"/>
                  <a:pt x="7243628" y="3294904"/>
                  <a:pt x="7225028" y="3269266"/>
                </a:cubicBezTo>
                <a:cubicBezTo>
                  <a:pt x="7223645" y="3287895"/>
                  <a:pt x="7188542" y="3271541"/>
                  <a:pt x="7180777" y="3262890"/>
                </a:cubicBezTo>
                <a:cubicBezTo>
                  <a:pt x="7171770" y="3271019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56023" y="3300186"/>
                  <a:pt x="7028065" y="3312694"/>
                </a:cubicBezTo>
                <a:cubicBezTo>
                  <a:pt x="6973069" y="3340015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84700"/>
                  <a:pt x="6589262" y="3407309"/>
                  <a:pt x="6526982" y="3395855"/>
                </a:cubicBezTo>
                <a:cubicBezTo>
                  <a:pt x="6465982" y="3394483"/>
                  <a:pt x="6435204" y="3374346"/>
                  <a:pt x="6352283" y="3374762"/>
                </a:cubicBezTo>
                <a:cubicBezTo>
                  <a:pt x="6293888" y="3372097"/>
                  <a:pt x="6210346" y="3356471"/>
                  <a:pt x="6151276" y="3366439"/>
                </a:cubicBezTo>
                <a:cubicBezTo>
                  <a:pt x="6080563" y="3342600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89784" y="3489924"/>
                  <a:pt x="5034489" y="3483520"/>
                </a:cubicBezTo>
                <a:cubicBezTo>
                  <a:pt x="4972450" y="3481234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53651" y="3706181"/>
                </a:lnTo>
                <a:cubicBezTo>
                  <a:pt x="4133767" y="3711128"/>
                  <a:pt x="4094301" y="3726234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15582" y="3696877"/>
                  <a:pt x="3811197" y="3689905"/>
                </a:cubicBezTo>
                <a:cubicBezTo>
                  <a:pt x="3740331" y="3707163"/>
                  <a:pt x="3735452" y="3676537"/>
                  <a:pt x="3666696" y="3681132"/>
                </a:cubicBezTo>
                <a:cubicBezTo>
                  <a:pt x="3607148" y="3634465"/>
                  <a:pt x="3569589" y="3662889"/>
                  <a:pt x="3516210" y="3656091"/>
                </a:cubicBezTo>
                <a:cubicBezTo>
                  <a:pt x="3465369" y="3651308"/>
                  <a:pt x="3441828" y="3666410"/>
                  <a:pt x="3373519" y="3665785"/>
                </a:cubicBezTo>
                <a:cubicBezTo>
                  <a:pt x="3301144" y="3655607"/>
                  <a:pt x="3195679" y="3661016"/>
                  <a:pt x="3114267" y="3638983"/>
                </a:cubicBezTo>
                <a:cubicBezTo>
                  <a:pt x="3050301" y="3631891"/>
                  <a:pt x="3050080" y="3637135"/>
                  <a:pt x="3025324" y="3636584"/>
                </a:cubicBezTo>
                <a:cubicBezTo>
                  <a:pt x="3017092" y="3639607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816224" y="3666073"/>
                  <a:pt x="2750902" y="3665203"/>
                </a:cubicBezTo>
                <a:cubicBezTo>
                  <a:pt x="2733591" y="3655721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67443" y="3678406"/>
                  <a:pt x="2231055" y="3673230"/>
                </a:cubicBezTo>
                <a:cubicBezTo>
                  <a:pt x="2166181" y="3668829"/>
                  <a:pt x="2142671" y="3658345"/>
                  <a:pt x="2082844" y="3645349"/>
                </a:cubicBezTo>
                <a:cubicBezTo>
                  <a:pt x="2015031" y="3635633"/>
                  <a:pt x="2014280" y="3649098"/>
                  <a:pt x="1938480" y="3632600"/>
                </a:cubicBezTo>
                <a:cubicBezTo>
                  <a:pt x="1920997" y="3627656"/>
                  <a:pt x="1878559" y="3627872"/>
                  <a:pt x="1860608" y="3618261"/>
                </a:cubicBezTo>
                <a:cubicBezTo>
                  <a:pt x="1835500" y="3623550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22763" y="3706607"/>
                  <a:pt x="1268521" y="3713114"/>
                </a:cubicBezTo>
                <a:cubicBezTo>
                  <a:pt x="1221719" y="3743578"/>
                  <a:pt x="1232376" y="3739345"/>
                  <a:pt x="1186863" y="3736384"/>
                </a:cubicBezTo>
                <a:cubicBezTo>
                  <a:pt x="1144916" y="3732620"/>
                  <a:pt x="1160518" y="3788811"/>
                  <a:pt x="1073929" y="3776166"/>
                </a:cubicBezTo>
                <a:cubicBezTo>
                  <a:pt x="1067541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89095" y="3752752"/>
                  <a:pt x="883898" y="3755894"/>
                  <a:pt x="833137" y="3744175"/>
                </a:cubicBezTo>
                <a:cubicBezTo>
                  <a:pt x="796341" y="3755808"/>
                  <a:pt x="789110" y="3730978"/>
                  <a:pt x="742042" y="3747612"/>
                </a:cubicBezTo>
                <a:cubicBezTo>
                  <a:pt x="717806" y="3746591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CC97B-249E-B295-07A6-F9B17A1C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463" y="1960280"/>
            <a:ext cx="9394061" cy="215164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Resist the temptation to trade:</a:t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 “Buy-n-Hold” the power of passive investing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2D88E-AEC4-13C4-8EF1-F29C69DBE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930" y="5542919"/>
            <a:ext cx="7076141" cy="60422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Ashish Kakran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1895F-865F-E001-4410-E866FC8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7463" y="6356350"/>
            <a:ext cx="8652656" cy="50165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GB" sz="1800" dirty="0"/>
              <a:t>Teesside University | MSc Data Science | Supervised by Dr Ismail Kazmi</a:t>
            </a:r>
          </a:p>
        </p:txBody>
      </p:sp>
    </p:spTree>
    <p:extLst>
      <p:ext uri="{BB962C8B-B14F-4D97-AF65-F5344CB8AC3E}">
        <p14:creationId xmlns:p14="http://schemas.microsoft.com/office/powerpoint/2010/main" val="303015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2" name="Rectangle 4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A7FB8-776A-DF84-83F3-B25BAC4A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GB" sz="360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95E939-0CD2-FE7E-106F-EB660B774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784283"/>
              </p:ext>
            </p:extLst>
          </p:nvPr>
        </p:nvGraphicFramePr>
        <p:xfrm>
          <a:off x="838200" y="2743890"/>
          <a:ext cx="3587920" cy="276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960">
                  <a:extLst>
                    <a:ext uri="{9D8B030D-6E8A-4147-A177-3AD203B41FA5}">
                      <a16:colId xmlns:a16="http://schemas.microsoft.com/office/drawing/2014/main" val="3406289737"/>
                    </a:ext>
                  </a:extLst>
                </a:gridCol>
                <a:gridCol w="1793960">
                  <a:extLst>
                    <a:ext uri="{9D8B030D-6E8A-4147-A177-3AD203B41FA5}">
                      <a16:colId xmlns:a16="http://schemas.microsoft.com/office/drawing/2014/main" val="4230037607"/>
                    </a:ext>
                  </a:extLst>
                </a:gridCol>
              </a:tblGrid>
              <a:tr h="921790">
                <a:tc>
                  <a:txBody>
                    <a:bodyPr/>
                    <a:lstStyle/>
                    <a:p>
                      <a:r>
                        <a:rPr lang="en-GB"/>
                        <a:t>T - 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 - 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0561"/>
                  </a:ext>
                </a:extLst>
              </a:tr>
              <a:tr h="921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Buy-n-Hold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07546"/>
                  </a:ext>
                </a:extLst>
              </a:tr>
              <a:tr h="921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Index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87268"/>
                  </a:ext>
                </a:extLst>
              </a:tr>
            </a:tbl>
          </a:graphicData>
        </a:graphic>
      </p:graphicFrame>
      <p:sp>
        <p:nvSpPr>
          <p:cNvPr id="4116" name="Rectangle 411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31E1E9E-025D-F678-6C4C-2368580F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066" y="3898802"/>
            <a:ext cx="4305905" cy="19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0" name="Straight Connector 41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57DAA-3AE4-289C-D37F-889C17B1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9E75AE-980B-441B-A926-DEA8C310DB78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1EB81-1A75-957D-B09E-124A350A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17" y="934994"/>
            <a:ext cx="4719383" cy="2135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872147-4E15-B77C-469D-1F13D1FAD274}"/>
                  </a:ext>
                </a:extLst>
              </p:cNvPr>
              <p:cNvSpPr txBox="1"/>
              <p:nvPr/>
            </p:nvSpPr>
            <p:spPr>
              <a:xfrm>
                <a:off x="838201" y="5784546"/>
                <a:ext cx="332232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𝑑𝑢𝑚𝑚𝑦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872147-4E15-B77C-469D-1F13D1FAD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84546"/>
                <a:ext cx="3322320" cy="391261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82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2DA4F-3AF3-241A-E0E5-EF4D776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Interpretation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CD33F-94BF-37A6-16B4-F49BB307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75" y="643234"/>
            <a:ext cx="3647589" cy="2624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34BA3-0DAE-25D2-0632-0A06326A2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83" y="3589867"/>
            <a:ext cx="4330613" cy="25875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BD7F-A3C1-3DD4-AD8D-16940067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E9E75AE-980B-441B-A926-DEA8C310DB7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3EEC51-6F53-4B46-65E4-18D4D48A5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1065"/>
            <a:ext cx="3878371" cy="24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31" name="Picture 513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28D3E-1D1B-F7AC-021A-5AB2988B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en-GB" sz="48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DBD8F-6199-6058-8356-92A90C2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608" y="18288"/>
            <a:ext cx="475488" cy="475488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0E9E75AE-980B-441B-A926-DEA8C310DB78}" type="slidenum">
              <a:rPr lang="en-GB" sz="900">
                <a:solidFill>
                  <a:schemeClr val="tx1">
                    <a:alpha val="70000"/>
                  </a:schemeClr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GB" sz="9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26A6-DA07-382B-B160-38EC30B0A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r>
              <a:rPr lang="en-GB" sz="1800" dirty="0"/>
              <a:t>We cannot reject random walk hypothesis</a:t>
            </a:r>
          </a:p>
          <a:p>
            <a:r>
              <a:rPr lang="en-GB" sz="1800" dirty="0"/>
              <a:t>Market anomalies &gt; Market movement</a:t>
            </a:r>
          </a:p>
          <a:p>
            <a:endParaRPr lang="en-GB" sz="1800" dirty="0"/>
          </a:p>
        </p:txBody>
      </p:sp>
      <p:pic>
        <p:nvPicPr>
          <p:cNvPr id="5122" name="Picture 2" descr="Announcing Call of Duty®: Vanguard">
            <a:extLst>
              <a:ext uri="{FF2B5EF4-FFF2-40B4-BE49-F238E27FC236}">
                <a16:creationId xmlns:a16="http://schemas.microsoft.com/office/drawing/2014/main" id="{C1C9651C-08BA-DC1F-5C32-0534D5ED3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155" y="2090555"/>
            <a:ext cx="4890576" cy="273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03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707E00A8-F888-8549-92FF-28BCBDAF0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0665F-1303-A163-9BDA-24AC6C5F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0" y="2884236"/>
            <a:ext cx="75819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D1649-BB17-D81D-7C03-54878FEE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E9E75AE-980B-441B-A926-DEA8C310DB78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0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8E743-46A3-092B-FEEC-3E97AA86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70EA-D9CF-6D91-148C-D183A6E6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9E75AE-980B-441B-A926-DEA8C310DB78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568A18D-041A-DA10-D059-BCA943333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5882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8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015E5-E40F-BAE8-7998-11C21B24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/>
              <a:t>Contents</a:t>
            </a:r>
          </a:p>
        </p:txBody>
      </p:sp>
      <p:pic>
        <p:nvPicPr>
          <p:cNvPr id="7" name="Picture 6" descr="A blue cover with white text&#10;&#10;Description automatically generated with low confidence">
            <a:extLst>
              <a:ext uri="{FF2B5EF4-FFF2-40B4-BE49-F238E27FC236}">
                <a16:creationId xmlns:a16="http://schemas.microsoft.com/office/drawing/2014/main" id="{638C72E1-BA00-C0B5-47B7-31A871F9F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7" r="-1" b="1107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E0AE-8190-14DB-DF42-722A0BE6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GB" sz="2000"/>
              <a:t>Introduction</a:t>
            </a:r>
          </a:p>
          <a:p>
            <a:r>
              <a:rPr lang="en-GB" sz="2000"/>
              <a:t>Literature review</a:t>
            </a:r>
          </a:p>
          <a:p>
            <a:r>
              <a:rPr lang="en-GB" sz="2000"/>
              <a:t>Hypothesis</a:t>
            </a:r>
          </a:p>
          <a:p>
            <a:r>
              <a:rPr lang="en-GB" sz="2000"/>
              <a:t>Research methodology</a:t>
            </a:r>
          </a:p>
          <a:p>
            <a:r>
              <a:rPr lang="en-GB" sz="2000"/>
              <a:t>Experimentation</a:t>
            </a:r>
          </a:p>
          <a:p>
            <a:r>
              <a:rPr lang="en-GB" sz="2000"/>
              <a:t>Results</a:t>
            </a:r>
          </a:p>
          <a:p>
            <a:r>
              <a:rPr lang="en-GB" sz="2000"/>
              <a:t>Conclusion</a:t>
            </a:r>
          </a:p>
          <a:p>
            <a:r>
              <a:rPr lang="en-GB" sz="2000"/>
              <a:t>Q&amp;A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967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D7571-DAD4-2339-5B20-ACC2E38B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“We generated stock prices data by simulating coin toss and sent it to an analyst, he said we’ve got to buy this immediately. This pattern’s a classic!”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Burton G. Malkiel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</a:t>
            </a:r>
            <a:endParaRPr lang="en-US" sz="200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7270-D19E-84BB-612C-F7077CE3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61" y="387010"/>
            <a:ext cx="4305881" cy="57188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“If you found $10 on street, then according to efficient market hypothesis you should not pick it up as someone would have  picked up already. 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- Andrew W. Lo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98959-B09B-848A-6358-0A1ECA1D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40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2865-B1E3-9D58-7DDA-323D8AD4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ADEB0-45BA-447F-C5F0-C56E6956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9E75AE-980B-441B-A926-DEA8C310DB78}" type="slidenum">
              <a:rPr lang="en-GB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25ABD4-F42B-7116-B807-80571C73C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684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57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F9A80A-1DF8-BCAC-9F60-F1EF4736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9251-B07A-F3B2-9AB6-A091914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Efficient Market hypothesis was popularized by (Fama, 1965)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Only empirical evidence exists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Some papers pointed by 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(Hsu</a:t>
            </a:r>
            <a:r>
              <a:rPr lang="en-US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2016)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 claims 70% accuracy!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71550-D291-5AEE-F2DE-441D3D85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9E75AE-980B-441B-A926-DEA8C310DB78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9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87AD6-BC6C-C783-A45A-27FFBA65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Hypothesis </a:t>
            </a:r>
          </a:p>
        </p:txBody>
      </p: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832BDB79-0A48-108D-5259-1BFD557F3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170C-B48D-6E7F-F88F-AF7A5CA6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Null Model</a:t>
            </a:r>
            <a:r>
              <a:rPr lang="en-GB" dirty="0">
                <a:solidFill>
                  <a:schemeClr val="tx2"/>
                </a:solidFill>
              </a:rPr>
              <a:t>: Is mean of excess returns from machine learning models greater than mean of excess returns from random walk model?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Alternative Hypothesis says otherwise.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4920A-BC7D-C22A-658A-F9F10402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9E75AE-980B-441B-A926-DEA8C310DB78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6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E027E-08DF-1C3A-437B-9052081E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0E94-1B20-AD09-61C5-19D2E1C9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9E75AE-980B-441B-A926-DEA8C310DB78}" type="slidenum">
              <a:rPr lang="en-GB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5DAFA0C-ACFE-4ED3-397B-04E1C941E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0138"/>
              </p:ext>
            </p:extLst>
          </p:nvPr>
        </p:nvGraphicFramePr>
        <p:xfrm>
          <a:off x="6384758" y="1885794"/>
          <a:ext cx="4668253" cy="429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66C690-D10E-C511-074E-875DD820B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508215"/>
              </p:ext>
            </p:extLst>
          </p:nvPr>
        </p:nvGraphicFramePr>
        <p:xfrm>
          <a:off x="1138988" y="2247876"/>
          <a:ext cx="4957012" cy="36672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39253">
                  <a:extLst>
                    <a:ext uri="{9D8B030D-6E8A-4147-A177-3AD203B41FA5}">
                      <a16:colId xmlns:a16="http://schemas.microsoft.com/office/drawing/2014/main" val="1292619689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2139228402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534851942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882328109"/>
                    </a:ext>
                  </a:extLst>
                </a:gridCol>
              </a:tblGrid>
              <a:tr h="184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Symbol (ticker)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Name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Market Cap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Industry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736061"/>
                  </a:ext>
                </a:extLst>
              </a:tr>
              <a:tr h="345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AAPL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Apple Inc. Common stock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2.9 trillion (Mega)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Technology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10776"/>
                  </a:ext>
                </a:extLst>
              </a:tr>
              <a:tr h="522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MSFT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Microsoft Corporation Common stock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2.2 trillion (Mega)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Technology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2659432"/>
                  </a:ext>
                </a:extLst>
              </a:tr>
              <a:tr h="522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DIS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Walt Disney Company Common Stock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184 billion (Large)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Movies/Entertainment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499850"/>
                  </a:ext>
                </a:extLst>
              </a:tr>
              <a:tr h="345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NKE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Nike Inc. Common Stock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194 billion (Large)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Shoe Manufacturing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840945"/>
                  </a:ext>
                </a:extLst>
              </a:tr>
              <a:tr h="6996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AAL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American Airlines Group Inc. Common stock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 billion (Medium)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Air Freight/Delivery services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307614"/>
                  </a:ext>
                </a:extLst>
              </a:tr>
              <a:tr h="522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ZG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Zillow Group, Inc. Class A Common stock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 billion (Medium)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Real estate/business services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626568"/>
                  </a:ext>
                </a:extLst>
              </a:tr>
              <a:tr h="522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VTI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Vanguard Total Stock Market Index Fund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 trillion (net assets)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finance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420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08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9F787-7DF3-E35A-14EA-D9EDB4C1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3200" dirty="0"/>
              <a:t>Exploration &amp; Augmentation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6FB4E-0828-528D-74C8-2E13DEF9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2661" y="581892"/>
            <a:ext cx="4078957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B76EA2E-514D-847E-B545-6D04A9BC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767" y="3707894"/>
            <a:ext cx="3380880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0E94F-0055-E265-D30D-F325B73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9E75AE-980B-441B-A926-DEA8C310DB78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F28F4B5-8798-AAB1-A9CF-4A3989E66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98" y="2330450"/>
            <a:ext cx="4418341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0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268C9-F322-061A-5538-B49D60DC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sz="4100" dirty="0"/>
              <a:t>Experimentation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7E2D8-808C-1B65-8985-0AE52C4D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GB" sz="2000" dirty="0"/>
              <a:t>Train Classification models on past 252 days</a:t>
            </a:r>
          </a:p>
          <a:p>
            <a:r>
              <a:rPr lang="en-GB" sz="2000" dirty="0"/>
              <a:t> Validate on next two weeks using TimeSeriesSplit</a:t>
            </a:r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7AB85-D662-22DE-9614-6009E111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9E75AE-980B-441B-A926-DEA8C310DB78}" type="slidenum"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GB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 descr="arima - Backtesting: Which is better? Sliding Window or Expanding Window? -  Stack Overflow">
            <a:extLst>
              <a:ext uri="{FF2B5EF4-FFF2-40B4-BE49-F238E27FC236}">
                <a16:creationId xmlns:a16="http://schemas.microsoft.com/office/drawing/2014/main" id="{E540860A-8F26-3D83-4499-884608D1F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66" y="432166"/>
            <a:ext cx="4541468" cy="235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5495FF-D726-EB02-15A9-64BAA4BD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94" y="3193336"/>
            <a:ext cx="5114925" cy="30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988A2-209E-4F52-DE27-000A2FFF0A8C}"/>
              </a:ext>
            </a:extLst>
          </p:cNvPr>
          <p:cNvSpPr txBox="1"/>
          <p:nvPr/>
        </p:nvSpPr>
        <p:spPr>
          <a:xfrm>
            <a:off x="7291384" y="2708772"/>
            <a:ext cx="372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 series CV  (Yang, 2018) </a:t>
            </a:r>
          </a:p>
        </p:txBody>
      </p:sp>
    </p:spTree>
    <p:extLst>
      <p:ext uri="{BB962C8B-B14F-4D97-AF65-F5344CB8AC3E}">
        <p14:creationId xmlns:p14="http://schemas.microsoft.com/office/powerpoint/2010/main" val="69819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80694B518626478F36768CCCF99AEE" ma:contentTypeVersion="14" ma:contentTypeDescription="Create a new document." ma:contentTypeScope="" ma:versionID="5d6b7a4217b44ca57545ee4e1e69521b">
  <xsd:schema xmlns:xsd="http://www.w3.org/2001/XMLSchema" xmlns:xs="http://www.w3.org/2001/XMLSchema" xmlns:p="http://schemas.microsoft.com/office/2006/metadata/properties" xmlns:ns3="76d03032-2bb1-4b44-a067-3a6fcb0daed8" xmlns:ns4="2b156852-79c8-4573-a7df-5cddfac4b72e" targetNamespace="http://schemas.microsoft.com/office/2006/metadata/properties" ma:root="true" ma:fieldsID="17b352c820ebdf4334648c779787fdf7" ns3:_="" ns4:_="">
    <xsd:import namespace="76d03032-2bb1-4b44-a067-3a6fcb0daed8"/>
    <xsd:import namespace="2b156852-79c8-4573-a7df-5cddfac4b7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03032-2bb1-4b44-a067-3a6fcb0dae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156852-79c8-4573-a7df-5cddfac4b7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156852-79c8-4573-a7df-5cddfac4b72e" xsi:nil="true"/>
  </documentManagement>
</p:properties>
</file>

<file path=customXml/itemProps1.xml><?xml version="1.0" encoding="utf-8"?>
<ds:datastoreItem xmlns:ds="http://schemas.openxmlformats.org/officeDocument/2006/customXml" ds:itemID="{0FE2D853-B4B4-4637-87E0-0F4AA7D2D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03032-2bb1-4b44-a067-3a6fcb0daed8"/>
    <ds:schemaRef ds:uri="2b156852-79c8-4573-a7df-5cddfac4b7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0DDD90-7010-4F8D-99A6-47316788C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8DC2E-2F97-4236-8C5A-16DB6E979377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6d03032-2bb1-4b44-a067-3a6fcb0daed8"/>
    <ds:schemaRef ds:uri="http://purl.org/dc/terms/"/>
    <ds:schemaRef ds:uri="2b156852-79c8-4573-a7df-5cddfac4b72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520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Resist the temptation to trade:  Lo “Buy-n-Hold” the power of passive investing</vt:lpstr>
      <vt:lpstr>Contents</vt:lpstr>
      <vt:lpstr>“We generated stock prices data by simulating coin toss and sent it to an analyst, he said we’ve got to buy this immediately. This pattern’s a classic!”    - Burton G. Malkiel   </vt:lpstr>
      <vt:lpstr>Introduction</vt:lpstr>
      <vt:lpstr>Literature review </vt:lpstr>
      <vt:lpstr>Hypothesis </vt:lpstr>
      <vt:lpstr>Methodology</vt:lpstr>
      <vt:lpstr>Exploration &amp; Augmentation</vt:lpstr>
      <vt:lpstr>Experimentation</vt:lpstr>
      <vt:lpstr>Results</vt:lpstr>
      <vt:lpstr>Interpretation</vt:lpstr>
      <vt:lpstr>Conclusion</vt:lpstr>
      <vt:lpstr>Q&amp;A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 the temptation to trade:  Lo “Buy-n-Hold” the power of passive investing</dc:title>
  <dc:creator>KAKRAN, ASHISH (Student)</dc:creator>
  <cp:lastModifiedBy>KAKRAN, ASHISH (Student)</cp:lastModifiedBy>
  <cp:revision>1</cp:revision>
  <dcterms:created xsi:type="dcterms:W3CDTF">2023-05-09T23:44:35Z</dcterms:created>
  <dcterms:modified xsi:type="dcterms:W3CDTF">2023-05-10T14:51:58Z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0x010100EB80694B518626478F36768CCCF99AEE</vt:lpwstr>
  </property>
</Properties>
</file>