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1"/>
  </p:notesMasterIdLst>
  <p:sldIdLst>
    <p:sldId id="256" r:id="rId3"/>
    <p:sldId id="267" r:id="rId4"/>
    <p:sldId id="268" r:id="rId5"/>
    <p:sldId id="274" r:id="rId6"/>
    <p:sldId id="271" r:id="rId7"/>
    <p:sldId id="273" r:id="rId8"/>
    <p:sldId id="258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5463" autoAdjust="0"/>
    <p:restoredTop sz="94660"/>
  </p:normalViewPr>
  <p:slideViewPr>
    <p:cSldViewPr>
      <p:cViewPr>
        <p:scale>
          <a:sx n="89" d="100"/>
          <a:sy n="89" d="100"/>
        </p:scale>
        <p:origin x="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r>
              <a:rPr lang="en-US" baseline="0" dirty="0" smtClean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</a:t>
            </a:r>
            <a:r>
              <a:rPr lang="en-US" baseline="0" dirty="0" smtClean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10/10/2013 7:10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10/10/2013 7:10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10/10/2013 7:10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10/10/2013 7:10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10/10/2013 7:10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10/10/2013 7:10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10/10/2013 7:10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10/10/2013 7:10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10/10/2013 7:10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10/10/2013 7:10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10/10/2013 7:10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10/10/2013 7:10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slow">
    <p:cover/>
  </p:transition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Android app development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nit updates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Guide		: 	Dr. </a:t>
            </a:r>
            <a:r>
              <a:rPr lang="en-US" dirty="0" err="1" smtClean="0"/>
              <a:t>Roohie</a:t>
            </a:r>
            <a:r>
              <a:rPr lang="en-US" dirty="0" smtClean="0"/>
              <a:t> </a:t>
            </a:r>
            <a:r>
              <a:rPr lang="en-US" dirty="0" err="1" smtClean="0"/>
              <a:t>Naaz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ir</a:t>
            </a:r>
            <a:br>
              <a:rPr lang="en-US" dirty="0" smtClean="0"/>
            </a:br>
            <a:r>
              <a:rPr lang="en-US" dirty="0" smtClean="0"/>
              <a:t>Co-Guide	:	Miss. </a:t>
            </a:r>
            <a:r>
              <a:rPr lang="en-US" dirty="0" err="1" smtClean="0"/>
              <a:t>Nousheen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4294967295"/>
          </p:nvPr>
        </p:nvSpPr>
        <p:spPr>
          <a:xfrm>
            <a:off x="539552" y="1916832"/>
            <a:ext cx="6400800" cy="4419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An android app for nitsri.net website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mobile version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Quick updates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Fast and easy to browse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More functionality soon …	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1066800" y="273050"/>
            <a:ext cx="8077200" cy="869950"/>
          </a:xfrm>
        </p:spPr>
        <p:txBody>
          <a:bodyPr/>
          <a:lstStyle/>
          <a:p>
            <a:r>
              <a:rPr lang="en-US" dirty="0" smtClean="0"/>
              <a:t>Introduction/Project Description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What we are trying to do </a:t>
            </a:r>
            <a:r>
              <a:rPr lang="en-US" dirty="0" smtClean="0"/>
              <a:t>?......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bjective 1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Designing the interface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Objective 2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Turn the interface into working App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</a:t>
            </a:r>
            <a:r>
              <a:rPr lang="en-US" dirty="0" smtClean="0"/>
              <a:t>bjective 3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Add login facility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Add </a:t>
            </a:r>
            <a:r>
              <a:rPr lang="en-US" dirty="0" smtClean="0"/>
              <a:t>push </a:t>
            </a:r>
            <a:r>
              <a:rPr lang="en-US" dirty="0"/>
              <a:t>notifications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Connecting </a:t>
            </a:r>
            <a:r>
              <a:rPr lang="en-US" dirty="0"/>
              <a:t>the departments 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Objective 4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Security and vulnerability checks.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Callout 7"/>
          <p:cNvSpPr/>
          <p:nvPr/>
        </p:nvSpPr>
        <p:spPr>
          <a:xfrm>
            <a:off x="3214928" y="290954"/>
            <a:ext cx="1688004" cy="1512168"/>
          </a:xfrm>
          <a:prstGeom prst="cloudCallout">
            <a:avLst>
              <a:gd name="adj1" fmla="val 163984"/>
              <a:gd name="adj2" fmla="val 125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loud Callout 6"/>
          <p:cNvSpPr/>
          <p:nvPr/>
        </p:nvSpPr>
        <p:spPr>
          <a:xfrm>
            <a:off x="2375756" y="462208"/>
            <a:ext cx="3096344" cy="1283370"/>
          </a:xfrm>
          <a:prstGeom prst="cloudCallout">
            <a:avLst>
              <a:gd name="adj1" fmla="val -37162"/>
              <a:gd name="adj2" fmla="val 117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Users\omprakash\AppData\Local\Microsoft\Windows\Temporary Internet Files\Content.IE5\RJR7XZE1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-61000" contras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846082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mprakash\AppData\Local\Microsoft\Windows\Temporary Internet Files\Content.IE5\RJR7XZE1\MC90044133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6" y="2388768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mprakash\AppData\Local\Microsoft\Windows\Temporary Internet Files\Content.IE5\K2HIEH3Q\MC900441946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79" y="3390598"/>
            <a:ext cx="301744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01404" y="585373"/>
            <a:ext cx="25922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Internet</a:t>
            </a:r>
            <a:endParaRPr lang="en-I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7000" y="5131968"/>
            <a:ext cx="20479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/>
              <a:t>nitsri.net server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6167805" y="5301208"/>
            <a:ext cx="15376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/>
              <a:t>App user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27036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…….</a:t>
            </a:r>
          </a:p>
          <a:p>
            <a:pPr lvl="1"/>
            <a:r>
              <a:rPr lang="en-IN" dirty="0" smtClean="0"/>
              <a:t>A quick access to nitsri.net</a:t>
            </a:r>
          </a:p>
          <a:p>
            <a:pPr lvl="1"/>
            <a:r>
              <a:rPr lang="en-IN" dirty="0" smtClean="0"/>
              <a:t>Get updated with NIT Srinagar</a:t>
            </a:r>
          </a:p>
          <a:p>
            <a:pPr lvl="1"/>
            <a:r>
              <a:rPr lang="en-IN" dirty="0" smtClean="0"/>
              <a:t>A synchronization between student and faculties through notifications.</a:t>
            </a:r>
          </a:p>
          <a:p>
            <a:pPr lvl="1"/>
            <a:r>
              <a:rPr lang="en-IN" dirty="0" smtClean="0"/>
              <a:t>A complete new experience to constant visitors of NIT Srinagar site.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78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Software Requirements</a:t>
            </a:r>
          </a:p>
          <a:p>
            <a:r>
              <a:rPr lang="en-IN" dirty="0" smtClean="0"/>
              <a:t>Android </a:t>
            </a:r>
            <a:r>
              <a:rPr lang="en-IN" dirty="0"/>
              <a:t>D</a:t>
            </a:r>
            <a:r>
              <a:rPr lang="en-IN" dirty="0" smtClean="0"/>
              <a:t>evelopment Toolkit (ADT)</a:t>
            </a:r>
          </a:p>
          <a:p>
            <a:r>
              <a:rPr lang="en-IN" dirty="0" smtClean="0"/>
              <a:t>Eclipse IDE</a:t>
            </a:r>
          </a:p>
          <a:p>
            <a:endParaRPr lang="en-IN" dirty="0"/>
          </a:p>
          <a:p>
            <a:pPr marL="365760" lvl="1" indent="0">
              <a:buNone/>
            </a:pPr>
            <a:r>
              <a:rPr lang="en-IN" dirty="0" smtClean="0"/>
              <a:t>	</a:t>
            </a:r>
            <a:r>
              <a:rPr lang="en-IN" sz="2900" b="1" dirty="0" smtClean="0"/>
              <a:t>Technical skills</a:t>
            </a:r>
          </a:p>
          <a:p>
            <a:r>
              <a:rPr lang="en-IN" dirty="0" smtClean="0"/>
              <a:t>JAVA programming</a:t>
            </a:r>
          </a:p>
          <a:p>
            <a:r>
              <a:rPr lang="en-IN" dirty="0" smtClean="0"/>
              <a:t>XML programming</a:t>
            </a:r>
          </a:p>
          <a:p>
            <a:r>
              <a:rPr lang="en-IN" dirty="0" smtClean="0"/>
              <a:t>Database connectivity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19166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Term One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Interface </a:t>
            </a:r>
            <a:r>
              <a:rPr lang="en-US" dirty="0"/>
              <a:t>:  </a:t>
            </a:r>
            <a:r>
              <a:rPr lang="en-US" dirty="0" smtClean="0"/>
              <a:t>Is </a:t>
            </a:r>
            <a:r>
              <a:rPr lang="en-US" dirty="0"/>
              <a:t>the point of interaction with software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Push notifications : </a:t>
            </a:r>
            <a:r>
              <a:rPr lang="en-US" dirty="0"/>
              <a:t>notify you of new messages or events without the need to actually open the application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Term Two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Vulnerability : Is </a:t>
            </a:r>
            <a:r>
              <a:rPr lang="en-US" dirty="0"/>
              <a:t>a weakness which allows an attacker to reduce a system's information assurance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2" y="0"/>
            <a:ext cx="6285715" cy="6831747"/>
          </a:xfrm>
          <a:prstGeom prst="rect">
            <a:avLst/>
          </a:prstGeom>
          <a:effectLst>
            <a:glow>
              <a:schemeClr val="tx1">
                <a:alpha val="4000"/>
              </a:schemeClr>
            </a:glow>
            <a:softEdge rad="914400"/>
          </a:effec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6489" y="5013176"/>
            <a:ext cx="8153400" cy="990600"/>
          </a:xfrm>
        </p:spPr>
        <p:txBody>
          <a:bodyPr>
            <a:normAutofit/>
            <a:scene3d>
              <a:camera prst="orthographicFront"/>
              <a:lightRig rig="threePt" dir="t"/>
            </a:scene3d>
            <a:flatTx/>
          </a:bodyPr>
          <a:lstStyle/>
          <a:p>
            <a:pPr algn="ctr"/>
            <a:r>
              <a:rPr lang="en-IN" sz="5400" dirty="0" smtClean="0">
                <a:ln cmpd="sng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596900">
                    <a:schemeClr val="bg2">
                      <a:lumMod val="75000"/>
                    </a:schemeClr>
                  </a:glow>
                  <a:outerShdw blurRad="50800" dist="50800" dir="5400000" algn="ctr" rotWithShape="0">
                    <a:schemeClr val="accent2">
                      <a:lumMod val="75000"/>
                      <a:alpha val="61000"/>
                    </a:schemeClr>
                  </a:outerShdw>
                </a:effectLst>
              </a:rPr>
              <a:t>Your Queries</a:t>
            </a:r>
            <a:endParaRPr lang="en-IN" sz="5400" dirty="0">
              <a:ln cmpd="sng"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596900">
                  <a:schemeClr val="bg2">
                    <a:lumMod val="75000"/>
                  </a:schemeClr>
                </a:glow>
                <a:outerShdw blurRad="50800" dist="50800" dir="5400000" algn="ctr" rotWithShape="0">
                  <a:schemeClr val="accent2">
                    <a:lumMod val="75000"/>
                    <a:alpha val="61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5710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2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On-screen Show (4:3)</PresentationFormat>
  <Paragraphs>52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AcademicPresentation2</vt:lpstr>
      <vt:lpstr>Android app development nit updates</vt:lpstr>
      <vt:lpstr>Introduction/Project Description</vt:lpstr>
      <vt:lpstr>Objectives</vt:lpstr>
      <vt:lpstr>PowerPoint Presentation</vt:lpstr>
      <vt:lpstr>Expectations</vt:lpstr>
      <vt:lpstr>PowerPoint Presentation</vt:lpstr>
      <vt:lpstr>Vocabulary</vt:lpstr>
      <vt:lpstr>Your 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2013-10-10T02:48:37Z</dcterms:created>
  <dcterms:modified xsi:type="dcterms:W3CDTF">2013-10-10T14:28:56Z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