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AshishKumarSingh03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rankitgupta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github.com/mrankitgup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F6EF92-BD78-41BD-AC6E-6AAB59297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833" y="298579"/>
            <a:ext cx="9144000" cy="1802461"/>
          </a:xfrm>
        </p:spPr>
        <p:txBody>
          <a:bodyPr/>
          <a:lstStyle/>
          <a:p>
            <a:r>
              <a:rPr lang="en-us" sz="6000" u="sng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 Insights - Data Analysis Project using Tableau</a:t>
            </a:r>
            <a:r>
              <a:rPr lang="en-us" sz="6000" u="sng" dirty="0">
                <a:solidFill>
                  <a:schemeClr val="accent4"/>
                </a:solidFill>
              </a:rPr>
              <a:t> &amp; SQL</a:t>
            </a:r>
            <a:endParaRPr u="sng" dirty="0">
              <a:solidFill>
                <a:schemeClr val="accent4"/>
              </a:solidFill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B81F2E5-EDA8-4F36-9FF5-F204935A5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759" y="2435288"/>
            <a:ext cx="9144000" cy="811763"/>
          </a:xfrm>
        </p:spPr>
        <p:txBody>
          <a:bodyPr>
            <a:normAutofit/>
          </a:bodyPr>
          <a:lstStyle/>
          <a:p>
            <a:r>
              <a:rPr lang="en-US" sz="4800" dirty="0"/>
              <a:t>By :- Ashish Kumar Singh</a:t>
            </a:r>
            <a:endParaRPr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A56036-05B3-1524-3240-9E18EAC1AB45}"/>
              </a:ext>
            </a:extLst>
          </p:cNvPr>
          <p:cNvGrpSpPr/>
          <p:nvPr/>
        </p:nvGrpSpPr>
        <p:grpSpPr>
          <a:xfrm>
            <a:off x="1716834" y="4693296"/>
            <a:ext cx="6732226" cy="1791478"/>
            <a:chOff x="5227234" y="5550505"/>
            <a:chExt cx="6672545" cy="1088942"/>
          </a:xfrm>
        </p:grpSpPr>
        <p:sp>
          <p:nvSpPr>
            <p:cNvPr id="5" name="Text Box 31">
              <a:extLst>
                <a:ext uri="{FF2B5EF4-FFF2-40B4-BE49-F238E27FC236}">
                  <a16:creationId xmlns:a16="http://schemas.microsoft.com/office/drawing/2014/main" id="{832F159A-E9E5-70A0-0720-9ACC92BA9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7234" y="5550505"/>
              <a:ext cx="6443085" cy="1088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https://public.tableau.com/app/profile/ashish.kumar.singh2884/vizzes</a:t>
              </a: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https://github.com/AshishKumarSingh03</a:t>
              </a:r>
              <a:endParaRPr lang="en-US" sz="1600" u="none" strike="noStrike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https://www.linkedin.com/in/ashish-kumar-singh-88235a186/</a:t>
              </a:r>
              <a:endPara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hlinkClick r:id="rId4"/>
              <a:extLst>
                <a:ext uri="{FF2B5EF4-FFF2-40B4-BE49-F238E27FC236}">
                  <a16:creationId xmlns:a16="http://schemas.microsoft.com/office/drawing/2014/main" id="{B734A089-F6C5-716A-9290-4DC333A7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47379" y="5849110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hlinkClick r:id="rId6"/>
              <a:extLst>
                <a:ext uri="{FF2B5EF4-FFF2-40B4-BE49-F238E27FC236}">
                  <a16:creationId xmlns:a16="http://schemas.microsoft.com/office/drawing/2014/main" id="{C586E82B-52D5-3736-2B4F-C790FB604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31998" y="6094976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Home - Tableau for Data Visualization - LibGuides at Xavier University of  Louisiana">
            <a:extLst>
              <a:ext uri="{FF2B5EF4-FFF2-40B4-BE49-F238E27FC236}">
                <a16:creationId xmlns:a16="http://schemas.microsoft.com/office/drawing/2014/main" id="{C913A23C-4A76-F714-D7DB-FE9FBE41D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14" y="4731744"/>
            <a:ext cx="430255" cy="2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A070F75A-EA54-DA97-2B9E-CB8CC1D9D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1" y="0"/>
            <a:ext cx="11356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5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883A442-E159-ED11-13B9-0F8142177A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/>
          <a:stretch/>
        </p:blipFill>
        <p:spPr>
          <a:xfrm>
            <a:off x="1018466" y="1120877"/>
            <a:ext cx="10155067" cy="48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_Dashboard">
            <a:extLst>
              <a:ext uri="{FF2B5EF4-FFF2-40B4-BE49-F238E27FC236}">
                <a16:creationId xmlns:a16="http://schemas.microsoft.com/office/drawing/2014/main" id="{A4E84282-E1D4-4632-B8B1-9FEAC0E8D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_Dashboard ">
            <a:extLst>
              <a:ext uri="{FF2B5EF4-FFF2-40B4-BE49-F238E27FC236}">
                <a16:creationId xmlns:a16="http://schemas.microsoft.com/office/drawing/2014/main" id="{37D9CD64-4B09-4F7F-946C-77B52AA28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Sales Insights - Data Analysis Project using Tableau &amp; SQL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 &amp; SQL</dc:title>
  <dc:creator/>
  <cp:lastModifiedBy>ASHISH KUMAR SINGH</cp:lastModifiedBy>
  <cp:revision>2</cp:revision>
  <dcterms:created xsi:type="dcterms:W3CDTF">2023-10-28T20:54:03Z</dcterms:created>
  <dcterms:modified xsi:type="dcterms:W3CDTF">2023-10-29T06:01:16Z</dcterms:modified>
</cp:coreProperties>
</file>