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257" r:id="rId3"/>
    <p:sldId id="2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0C71C-8D24-48F2-95F9-F9C89C75C967}"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EB5C3-2C4D-46F2-9AA7-5BB4A31D3649}" type="slidenum">
              <a:rPr lang="en-IN" smtClean="0"/>
              <a:t>‹#›</a:t>
            </a:fld>
            <a:endParaRPr lang="en-IN"/>
          </a:p>
        </p:txBody>
      </p:sp>
    </p:spTree>
    <p:extLst>
      <p:ext uri="{BB962C8B-B14F-4D97-AF65-F5344CB8AC3E}">
        <p14:creationId xmlns:p14="http://schemas.microsoft.com/office/powerpoint/2010/main" val="277484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BEB5C3-2C4D-46F2-9AA7-5BB4A31D3649}" type="slidenum">
              <a:rPr lang="en-IN" smtClean="0"/>
              <a:t>8</a:t>
            </a:fld>
            <a:endParaRPr lang="en-IN"/>
          </a:p>
        </p:txBody>
      </p:sp>
    </p:spTree>
    <p:extLst>
      <p:ext uri="{BB962C8B-B14F-4D97-AF65-F5344CB8AC3E}">
        <p14:creationId xmlns:p14="http://schemas.microsoft.com/office/powerpoint/2010/main" val="3384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6365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1284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88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0612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7/25/2024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4600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157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927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3891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547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799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7/25/2024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807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7/25/2024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68787091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27" name="Rectangle 26">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3" name="Rectangle 22">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0CB572E-15E2-0D5D-4E2A-693B131F5E79}"/>
              </a:ext>
            </a:extLst>
          </p:cNvPr>
          <p:cNvSpPr>
            <a:spLocks noGrp="1"/>
          </p:cNvSpPr>
          <p:nvPr>
            <p:ph type="ctrTitle"/>
          </p:nvPr>
        </p:nvSpPr>
        <p:spPr>
          <a:xfrm>
            <a:off x="540000" y="549276"/>
            <a:ext cx="4500561" cy="4259814"/>
          </a:xfrm>
        </p:spPr>
        <p:txBody>
          <a:bodyPr>
            <a:normAutofit/>
          </a:bodyPr>
          <a:lstStyle/>
          <a:p>
            <a:r>
              <a:rPr lang="en-IN" sz="7500"/>
              <a:t>Amazon Sales Analysis</a:t>
            </a:r>
            <a:br>
              <a:rPr lang="en-IN" sz="7500"/>
            </a:br>
            <a:endParaRPr lang="en-IN" sz="7500"/>
          </a:p>
        </p:txBody>
      </p:sp>
      <p:sp>
        <p:nvSpPr>
          <p:cNvPr id="3" name="Subtitle 2">
            <a:extLst>
              <a:ext uri="{FF2B5EF4-FFF2-40B4-BE49-F238E27FC236}">
                <a16:creationId xmlns:a16="http://schemas.microsoft.com/office/drawing/2014/main" id="{4B3514F9-DFA4-6DDB-8897-069360C13E04}"/>
              </a:ext>
            </a:extLst>
          </p:cNvPr>
          <p:cNvSpPr>
            <a:spLocks noGrp="1"/>
          </p:cNvSpPr>
          <p:nvPr>
            <p:ph type="subTitle" idx="1"/>
          </p:nvPr>
        </p:nvSpPr>
        <p:spPr>
          <a:xfrm>
            <a:off x="540000" y="4988476"/>
            <a:ext cx="4500561" cy="1320249"/>
          </a:xfrm>
        </p:spPr>
        <p:txBody>
          <a:bodyPr>
            <a:normAutofit/>
          </a:bodyPr>
          <a:lstStyle/>
          <a:p>
            <a:r>
              <a:rPr lang="en-IN"/>
              <a:t>Using PowerBI and Python                        </a:t>
            </a:r>
            <a:endParaRPr lang="en-IN" dirty="0"/>
          </a:p>
        </p:txBody>
      </p:sp>
      <p:sp>
        <p:nvSpPr>
          <p:cNvPr id="30" name="Freeform: Shape 29">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8E1CBC2-3B53-7D47-15AB-E35ECB849228}"/>
              </a:ext>
            </a:extLst>
          </p:cNvPr>
          <p:cNvPicPr>
            <a:picLocks noChangeAspect="1"/>
          </p:cNvPicPr>
          <p:nvPr/>
        </p:nvPicPr>
        <p:blipFill>
          <a:blip r:embed="rId2"/>
          <a:stretch>
            <a:fillRect/>
          </a:stretch>
        </p:blipFill>
        <p:spPr>
          <a:xfrm>
            <a:off x="6289200" y="2043859"/>
            <a:ext cx="5353200" cy="2770281"/>
          </a:xfrm>
          <a:prstGeom prst="rect">
            <a:avLst/>
          </a:prstGeom>
        </p:spPr>
      </p:pic>
    </p:spTree>
    <p:extLst>
      <p:ext uri="{BB962C8B-B14F-4D97-AF65-F5344CB8AC3E}">
        <p14:creationId xmlns:p14="http://schemas.microsoft.com/office/powerpoint/2010/main" val="306676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0BB7-36BA-F69E-FD00-FB97B56DA73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4CDB78E-729F-7794-BB86-7BE35AE31BE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2574E0A-B7ED-2651-78C6-94C0830274C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1421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F17A-54C3-F497-188E-42961E1251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F68101-C125-5AF5-D3CC-1C968C4142A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1C1DD6E-33CE-F268-DCDB-4A02F847981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50186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8E30-8062-A417-D816-2FD06D4E71F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2C4349-2100-019C-3C6B-FE0E2E2FF1C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38D1F4E-3029-C017-9111-723492BA3B6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3261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2DB8-0A6E-B6BA-ABC2-35ADEE9CFF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1EF8BA2-C24B-5B93-8E75-78E8A2BE16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F67B62-8707-8F8D-8D68-59FCDC446F1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8772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55F6-AEE3-E233-3BA1-ADFD7069BB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E254A9-FD74-150D-6EC2-FC838FEFB8D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33296FE-50CA-12CC-819E-738D3864A1F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0196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DC77-40AD-4D65-F78A-819BA23FD42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3CF9E75-8F5D-E5D6-7D69-8098384A28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3B0D964-568F-7FA4-73E5-10ED0684B02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1525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75CC-97D4-0F8E-4A78-18C8F0B2520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F9A8EB7-F976-4D44-545D-49D322A16F3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E08D9C-3526-FD39-52EA-272088808E17}"/>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45499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8D4C-30A1-599B-35D6-B2F2DEF7DD2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8ACA5CC-FB32-B0E9-FB73-2D555B6F62A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930491E-0762-B985-1D62-2B6872C515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938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ADAF-E231-3701-A900-8BD6D8256DB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42D7E6-B891-139F-92CE-B9B374AD76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845354-E462-1AF2-E93E-8A81D4106C9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31592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589C-A1AA-14F9-7DAE-90C7E860F8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E77733-74A6-060F-9791-870AA32B07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AB9995E-06E6-2AF0-F3D7-5375902A4CD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693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1" name="Rectangle 8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8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9" name="Rectangle 8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7" name="Rectangle 8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EA5782C-0937-DC8F-9929-B9533B488A02}"/>
              </a:ext>
            </a:extLst>
          </p:cNvPr>
          <p:cNvSpPr>
            <a:spLocks noGrp="1"/>
          </p:cNvSpPr>
          <p:nvPr>
            <p:ph type="title"/>
          </p:nvPr>
        </p:nvSpPr>
        <p:spPr>
          <a:xfrm>
            <a:off x="7086315" y="545126"/>
            <a:ext cx="4554821" cy="2186096"/>
          </a:xfrm>
        </p:spPr>
        <p:txBody>
          <a:bodyPr vert="horz" lIns="91440" tIns="45720" rIns="91440" bIns="45720" rtlCol="0" anchor="t">
            <a:normAutofit/>
          </a:bodyPr>
          <a:lstStyle/>
          <a:p>
            <a:r>
              <a:rPr lang="en-US"/>
              <a:t>Introduction </a:t>
            </a:r>
          </a:p>
        </p:txBody>
      </p:sp>
      <p:pic>
        <p:nvPicPr>
          <p:cNvPr id="7" name="Picture 6">
            <a:extLst>
              <a:ext uri="{FF2B5EF4-FFF2-40B4-BE49-F238E27FC236}">
                <a16:creationId xmlns:a16="http://schemas.microsoft.com/office/drawing/2014/main" id="{C00F63D9-C6FA-A62F-6CE0-ABCD19352A80}"/>
              </a:ext>
            </a:extLst>
          </p:cNvPr>
          <p:cNvPicPr>
            <a:picLocks noChangeAspect="1"/>
          </p:cNvPicPr>
          <p:nvPr/>
        </p:nvPicPr>
        <p:blipFill>
          <a:blip r:embed="rId2"/>
          <a:stretch>
            <a:fillRect/>
          </a:stretch>
        </p:blipFill>
        <p:spPr>
          <a:xfrm>
            <a:off x="540000" y="1987556"/>
            <a:ext cx="6049714" cy="2873613"/>
          </a:xfrm>
          <a:prstGeom prst="rect">
            <a:avLst/>
          </a:prstGeom>
        </p:spPr>
      </p:pic>
      <p:sp>
        <p:nvSpPr>
          <p:cNvPr id="25" name="Content Placeholder 24">
            <a:extLst>
              <a:ext uri="{FF2B5EF4-FFF2-40B4-BE49-F238E27FC236}">
                <a16:creationId xmlns:a16="http://schemas.microsoft.com/office/drawing/2014/main" id="{AA6255E8-B2CC-EEAA-4B1C-8B6BFC9DF932}"/>
              </a:ext>
            </a:extLst>
          </p:cNvPr>
          <p:cNvSpPr>
            <a:spLocks noGrp="1"/>
          </p:cNvSpPr>
          <p:nvPr>
            <p:ph idx="1"/>
          </p:nvPr>
        </p:nvSpPr>
        <p:spPr>
          <a:xfrm>
            <a:off x="7104063" y="2947121"/>
            <a:ext cx="4537073" cy="3361604"/>
          </a:xfrm>
        </p:spPr>
        <p:txBody>
          <a:bodyPr anchor="t">
            <a:normAutofit/>
          </a:bodyPr>
          <a:lstStyle/>
          <a:p>
            <a:pPr marL="0" indent="0">
              <a:buNone/>
            </a:pPr>
            <a:r>
              <a:rPr lang="en-IN" dirty="0"/>
              <a:t>A comprehensive analysis of Amazon Sales Analysis, Identifying key metrics and factors. This study showcases meaningful relationship between attributes such as Year, Month, Sales Channel, Order Priority and Region with metrics like sales, profit, cost and Order distribution.</a:t>
            </a:r>
          </a:p>
        </p:txBody>
      </p:sp>
    </p:spTree>
    <p:extLst>
      <p:ext uri="{BB962C8B-B14F-4D97-AF65-F5344CB8AC3E}">
        <p14:creationId xmlns:p14="http://schemas.microsoft.com/office/powerpoint/2010/main" val="129806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2083-54C7-C0B7-E1A9-C0C5A5B4C46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7EE691A-A792-E13A-298C-188F79BBE1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5AF84D1-3C61-F0B2-006A-39135D3DA432}"/>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85072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CA7D-EF17-3BCD-CE25-A146D2DBA80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09B0978-16BB-F7D8-1741-689B259C8F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DE4F2BC-8E68-C9C2-95BE-EED96F9AE58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16364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9B0-F59D-D48A-C857-928CA1DB105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0CE0D8-B306-C80A-09B8-7BE99E2E92F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3D4F2E-9F87-8948-606E-A8F0BBEF822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79823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54A8-C45E-D713-B7B2-91F41BD242D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E2A982B-1889-4B8B-0FFD-F4778A8A8B3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652B3AA-2288-B7DB-ABF2-1D68D4179F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971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3935-4BD7-2B50-F16B-D23B809E330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548A4C-6E1B-6A1E-2946-31EE79E824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F852C8C-2F62-06E2-A8F4-D6384BFA54E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53032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9573-4EA2-06B8-45C9-73B12288C10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5C5BCE4-FCBE-C909-2B61-D4707B47A4D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5649C07-9DC9-0E5F-8767-1F303D0AF3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9366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3C70-E789-BAD6-46FB-A1116E3E73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701AC2B-AAF0-3357-79AD-FCA9A9486E1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DB5A512-F1BE-823D-7723-C663CF5E1C9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8435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1DA0-5FE6-D3FA-B68E-C11CD949952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B6E3B35-4515-2D27-4CB9-616794D9EE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DC5433B-DA73-BC8E-AA8A-C7D4E3F620C2}"/>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78620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17F5-0550-069E-9AF0-C3364C3AAC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981DC73-C96C-170F-2739-CB747D02E6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F7E8B1-9C63-0121-4B84-88705FACA4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2565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B79F-2C65-A530-3F41-B4D8CFABED8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6275BA-E34D-4229-3CA6-116C3E2CA3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43CE292-D2C7-8F69-4167-85F8BB7DF18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8789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E23F-FC74-CD68-4998-BABE617E40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D6B9EB5-38C7-50DE-4499-97690539FF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7FFA753-C6B5-3D9F-09DF-FBE9A84E920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33679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88A2-8F9B-335D-5737-DA55B0572DE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C9C6946-5717-6458-0CBD-6ED195733E5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25D0100-886C-6C3C-5B96-82EECF08591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69891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D464-53C4-B183-0DD6-73275255685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2B27E5-040E-5BE8-CD01-74EF881A4B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83D6459-B923-3B07-62E5-6B44DA0583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31753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E038-432F-28E5-0FF8-938C633215C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49E2FBE-CAAC-82ED-36B8-02A5539CE6A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C107DE-35DE-00CF-B2D4-B765659E466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87930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638F-A3B5-02C7-0495-A835D68F1E3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7BBF605-15BC-9434-5794-C125E4760B6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9C8DAD4-EBA1-6993-1077-94233E50C94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7965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7F93-09F9-8FE5-E329-86E62E5E37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75703D8-412F-D65F-7013-023FFA5D2A7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44294E5-5BD2-C277-E934-2E24A8F692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6525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C19-E6B3-1A6C-AD39-C6690BFA56D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22D6C4D-0C45-A5A4-BBC1-82C5CD01938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6ABE81E-D653-2D6D-8726-0D0452661D1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772448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7595-79EE-002D-2FB1-159230D26D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061F38-D4E8-5EC0-738D-F75AF2023C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03BB26-2BAD-CAD9-B164-6B6E7012703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478321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descr="Aerial view of a highway near the ocean">
            <a:extLst>
              <a:ext uri="{FF2B5EF4-FFF2-40B4-BE49-F238E27FC236}">
                <a16:creationId xmlns:a16="http://schemas.microsoft.com/office/drawing/2014/main" id="{FC440D88-57FA-E3F0-19AF-27622159DFEE}"/>
              </a:ext>
            </a:extLst>
          </p:cNvPr>
          <p:cNvPicPr>
            <a:picLocks noChangeAspect="1"/>
          </p:cNvPicPr>
          <p:nvPr/>
        </p:nvPicPr>
        <p:blipFill>
          <a:blip r:embed="rId2">
            <a:alphaModFix/>
          </a:blip>
          <a:srcRect t="11835" r="1" b="13170"/>
          <a:stretch/>
        </p:blipFill>
        <p:spPr>
          <a:xfrm>
            <a:off x="-688" y="-4"/>
            <a:ext cx="12192687" cy="6858000"/>
          </a:xfrm>
          <a:prstGeom prst="rect">
            <a:avLst/>
          </a:prstGeom>
        </p:spPr>
      </p:pic>
      <p:grpSp>
        <p:nvGrpSpPr>
          <p:cNvPr id="23" name="Group 22">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55" name="Group 54">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32" name="Rectangle 31">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30" name="Rectangle 29">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28" name="Rectangle 27">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022D95C-C49E-C52A-F0E4-F0F0B77A428D}"/>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8800" dirty="0">
                <a:solidFill>
                  <a:srgbClr val="FFFFFF"/>
                </a:solidFill>
              </a:rPr>
              <a:t>Thank You</a:t>
            </a:r>
          </a:p>
        </p:txBody>
      </p:sp>
    </p:spTree>
    <p:extLst>
      <p:ext uri="{BB962C8B-B14F-4D97-AF65-F5344CB8AC3E}">
        <p14:creationId xmlns:p14="http://schemas.microsoft.com/office/powerpoint/2010/main" val="52416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5" name="Rectangle 24">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3" name="Rectangle 32">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1" name="Rectangle 30">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F857C07-0116-A026-D4F8-0B4D71D577A6}"/>
              </a:ext>
            </a:extLst>
          </p:cNvPr>
          <p:cNvSpPr>
            <a:spLocks noGrp="1"/>
          </p:cNvSpPr>
          <p:nvPr>
            <p:ph type="title"/>
          </p:nvPr>
        </p:nvSpPr>
        <p:spPr>
          <a:xfrm>
            <a:off x="535670" y="308759"/>
            <a:ext cx="4500561" cy="1953501"/>
          </a:xfrm>
        </p:spPr>
        <p:txBody>
          <a:bodyPr anchor="t">
            <a:normAutofit/>
          </a:bodyPr>
          <a:lstStyle/>
          <a:p>
            <a:r>
              <a:rPr lang="en-IN" sz="4700" dirty="0"/>
              <a:t>Key Performance Indicators</a:t>
            </a:r>
          </a:p>
        </p:txBody>
      </p:sp>
      <p:sp>
        <p:nvSpPr>
          <p:cNvPr id="3" name="Content Placeholder 2">
            <a:extLst>
              <a:ext uri="{FF2B5EF4-FFF2-40B4-BE49-F238E27FC236}">
                <a16:creationId xmlns:a16="http://schemas.microsoft.com/office/drawing/2014/main" id="{40AAC11D-9BEC-0F65-D391-4374C914E9E0}"/>
              </a:ext>
            </a:extLst>
          </p:cNvPr>
          <p:cNvSpPr>
            <a:spLocks noGrp="1"/>
          </p:cNvSpPr>
          <p:nvPr>
            <p:ph idx="1"/>
          </p:nvPr>
        </p:nvSpPr>
        <p:spPr>
          <a:xfrm>
            <a:off x="589118" y="2262260"/>
            <a:ext cx="3107812" cy="897995"/>
          </a:xfrm>
        </p:spPr>
        <p:txBody>
          <a:bodyPr anchor="t">
            <a:normAutofit/>
          </a:bodyPr>
          <a:lstStyle/>
          <a:p>
            <a:pPr marL="0" indent="0">
              <a:buNone/>
            </a:pPr>
            <a:r>
              <a:rPr lang="en-IN" sz="4000" b="1" dirty="0">
                <a:highlight>
                  <a:srgbClr val="00FFFF"/>
                </a:highlight>
              </a:rPr>
              <a:t>Total Sales </a:t>
            </a:r>
          </a:p>
          <a:p>
            <a:endParaRPr lang="en-IN" dirty="0"/>
          </a:p>
        </p:txBody>
      </p:sp>
      <p:pic>
        <p:nvPicPr>
          <p:cNvPr id="5" name="Picture 4">
            <a:extLst>
              <a:ext uri="{FF2B5EF4-FFF2-40B4-BE49-F238E27FC236}">
                <a16:creationId xmlns:a16="http://schemas.microsoft.com/office/drawing/2014/main" id="{E4A9D89D-0906-9433-CF6B-A005EF752DD4}"/>
              </a:ext>
            </a:extLst>
          </p:cNvPr>
          <p:cNvPicPr>
            <a:picLocks noChangeAspect="1"/>
          </p:cNvPicPr>
          <p:nvPr/>
        </p:nvPicPr>
        <p:blipFill>
          <a:blip r:embed="rId2">
            <a:alphaModFix/>
          </a:blip>
          <a:stretch>
            <a:fillRect/>
          </a:stretch>
        </p:blipFill>
        <p:spPr>
          <a:xfrm>
            <a:off x="540000" y="3567672"/>
            <a:ext cx="11101135" cy="2053710"/>
          </a:xfrm>
          <a:prstGeom prst="rect">
            <a:avLst/>
          </a:prstGeom>
        </p:spPr>
      </p:pic>
    </p:spTree>
    <p:extLst>
      <p:ext uri="{BB962C8B-B14F-4D97-AF65-F5344CB8AC3E}">
        <p14:creationId xmlns:p14="http://schemas.microsoft.com/office/powerpoint/2010/main" val="319522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C279-ECEC-CC95-6B87-6AA131100B0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32AC9B5-6EA5-45B9-8FAB-0DB93F3721A5}"/>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C4E50697-B7AB-ADE9-AF50-5FF9DF13ECF0}"/>
              </a:ext>
            </a:extLst>
          </p:cNvPr>
          <p:cNvPicPr>
            <a:picLocks noChangeAspect="1"/>
          </p:cNvPicPr>
          <p:nvPr/>
        </p:nvPicPr>
        <p:blipFill>
          <a:blip r:embed="rId2"/>
          <a:stretch>
            <a:fillRect/>
          </a:stretch>
        </p:blipFill>
        <p:spPr>
          <a:xfrm>
            <a:off x="-1" y="0"/>
            <a:ext cx="12192001" cy="2841523"/>
          </a:xfrm>
          <a:prstGeom prst="rect">
            <a:avLst/>
          </a:prstGeom>
        </p:spPr>
      </p:pic>
      <p:pic>
        <p:nvPicPr>
          <p:cNvPr id="7" name="Picture 6">
            <a:extLst>
              <a:ext uri="{FF2B5EF4-FFF2-40B4-BE49-F238E27FC236}">
                <a16:creationId xmlns:a16="http://schemas.microsoft.com/office/drawing/2014/main" id="{42F36900-10D1-DFAD-9D36-D513A17C6994}"/>
              </a:ext>
            </a:extLst>
          </p:cNvPr>
          <p:cNvPicPr>
            <a:picLocks noChangeAspect="1"/>
          </p:cNvPicPr>
          <p:nvPr/>
        </p:nvPicPr>
        <p:blipFill>
          <a:blip r:embed="rId3"/>
          <a:stretch>
            <a:fillRect/>
          </a:stretch>
        </p:blipFill>
        <p:spPr>
          <a:xfrm>
            <a:off x="-10863" y="2841523"/>
            <a:ext cx="12202864" cy="4016477"/>
          </a:xfrm>
          <a:prstGeom prst="rect">
            <a:avLst/>
          </a:prstGeom>
        </p:spPr>
      </p:pic>
    </p:spTree>
    <p:extLst>
      <p:ext uri="{BB962C8B-B14F-4D97-AF65-F5344CB8AC3E}">
        <p14:creationId xmlns:p14="http://schemas.microsoft.com/office/powerpoint/2010/main" val="372224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7AEE-4508-1FA9-0B52-43A55DA69278}"/>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5C2CCBF2-7539-33D2-FD13-93583211E38C}"/>
              </a:ext>
            </a:extLst>
          </p:cNvPr>
          <p:cNvPicPr>
            <a:picLocks noGrp="1" noChangeAspect="1"/>
          </p:cNvPicPr>
          <p:nvPr>
            <p:ph idx="1"/>
          </p:nvPr>
        </p:nvPicPr>
        <p:blipFill>
          <a:blip r:embed="rId2"/>
          <a:stretch>
            <a:fillRect/>
          </a:stretch>
        </p:blipFill>
        <p:spPr>
          <a:xfrm>
            <a:off x="0" y="2420733"/>
            <a:ext cx="12191999" cy="4437267"/>
          </a:xfrm>
        </p:spPr>
      </p:pic>
      <p:pic>
        <p:nvPicPr>
          <p:cNvPr id="5" name="Picture 4">
            <a:extLst>
              <a:ext uri="{FF2B5EF4-FFF2-40B4-BE49-F238E27FC236}">
                <a16:creationId xmlns:a16="http://schemas.microsoft.com/office/drawing/2014/main" id="{3CDEDEFC-B6C5-6FD3-589F-ECE199ACC2BE}"/>
              </a:ext>
            </a:extLst>
          </p:cNvPr>
          <p:cNvPicPr>
            <a:picLocks noChangeAspect="1"/>
          </p:cNvPicPr>
          <p:nvPr/>
        </p:nvPicPr>
        <p:blipFill>
          <a:blip r:embed="rId3"/>
          <a:stretch>
            <a:fillRect/>
          </a:stretch>
        </p:blipFill>
        <p:spPr>
          <a:xfrm>
            <a:off x="0" y="-1"/>
            <a:ext cx="12191999" cy="2420733"/>
          </a:xfrm>
          <a:prstGeom prst="rect">
            <a:avLst/>
          </a:prstGeom>
        </p:spPr>
      </p:pic>
    </p:spTree>
    <p:extLst>
      <p:ext uri="{BB962C8B-B14F-4D97-AF65-F5344CB8AC3E}">
        <p14:creationId xmlns:p14="http://schemas.microsoft.com/office/powerpoint/2010/main" val="358289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A952-F0C9-42B2-4440-FDF49E9C81F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CE6034-A1B0-7C6F-C3DB-7C1F8FC3F7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ADB7EBB-FB29-4E07-FA38-9BB9B009F654}"/>
              </a:ext>
            </a:extLst>
          </p:cNvPr>
          <p:cNvPicPr>
            <a:picLocks noChangeAspect="1"/>
          </p:cNvPicPr>
          <p:nvPr/>
        </p:nvPicPr>
        <p:blipFill>
          <a:blip r:embed="rId2"/>
          <a:stretch>
            <a:fillRect/>
          </a:stretch>
        </p:blipFill>
        <p:spPr>
          <a:xfrm>
            <a:off x="-117986" y="0"/>
            <a:ext cx="12309986" cy="6857999"/>
          </a:xfrm>
          <a:prstGeom prst="rect">
            <a:avLst/>
          </a:prstGeom>
        </p:spPr>
      </p:pic>
    </p:spTree>
    <p:extLst>
      <p:ext uri="{BB962C8B-B14F-4D97-AF65-F5344CB8AC3E}">
        <p14:creationId xmlns:p14="http://schemas.microsoft.com/office/powerpoint/2010/main" val="24981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AC3-FFB6-BC74-6ED2-28D197698C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4366FE8-C746-6D0B-91EA-F313C08D847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4293553-8C7A-9F76-92B4-FCE2C3D9C5FD}"/>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65468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1642-B1BC-EF0A-ED96-7C293498DCA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9DCEEC-80B9-76E8-AB5D-541EF47433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051C19-8ADE-129D-A548-D8D2B407A3F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506074443"/>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TotalTime>
  <Words>63</Words>
  <Application>Microsoft Office PowerPoint</Application>
  <PresentationFormat>Widescreen</PresentationFormat>
  <Paragraphs>8</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Arial</vt:lpstr>
      <vt:lpstr>Avenir Next LT Pro</vt:lpstr>
      <vt:lpstr>Bell MT</vt:lpstr>
      <vt:lpstr>GlowVTI</vt:lpstr>
      <vt:lpstr>Amazon Sales Analysis </vt:lpstr>
      <vt:lpstr>Introduction </vt:lpstr>
      <vt:lpstr>PowerPoint Presentation</vt:lpstr>
      <vt:lpstr>Key Performance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Ashish Malik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malik</dc:creator>
  <cp:lastModifiedBy>ashish malik</cp:lastModifiedBy>
  <cp:revision>1</cp:revision>
  <dcterms:created xsi:type="dcterms:W3CDTF">2024-07-25T07:43:02Z</dcterms:created>
  <dcterms:modified xsi:type="dcterms:W3CDTF">2024-07-25T15:17:52Z</dcterms:modified>
</cp:coreProperties>
</file>