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60" r:id="rId2"/>
    <p:sldId id="266"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7ABCD-B203-4BD3-92F7-17655C203C68}"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729149AD-C930-4FD5-8544-18C5845D02C9}">
      <dgm:prSet/>
      <dgm:spPr/>
      <dgm:t>
        <a:bodyPr/>
        <a:lstStyle/>
        <a:p>
          <a:r>
            <a:rPr lang="en-US"/>
            <a:t>Gowthami Middela</a:t>
          </a:r>
        </a:p>
      </dgm:t>
    </dgm:pt>
    <dgm:pt modelId="{66939CD9-9865-4AB2-A46A-99EA98B0432B}" type="parTrans" cxnId="{487DFC7E-6D17-4298-BABB-31B0D772C9FD}">
      <dgm:prSet/>
      <dgm:spPr/>
      <dgm:t>
        <a:bodyPr/>
        <a:lstStyle/>
        <a:p>
          <a:endParaRPr lang="en-US"/>
        </a:p>
      </dgm:t>
    </dgm:pt>
    <dgm:pt modelId="{CED4C3D5-250C-4F85-8B3E-F7DC1E1A874F}" type="sibTrans" cxnId="{487DFC7E-6D17-4298-BABB-31B0D772C9FD}">
      <dgm:prSet/>
      <dgm:spPr/>
      <dgm:t>
        <a:bodyPr/>
        <a:lstStyle/>
        <a:p>
          <a:endParaRPr lang="en-US"/>
        </a:p>
      </dgm:t>
    </dgm:pt>
    <dgm:pt modelId="{5BB01A96-BA70-4938-A0E2-8DAC40FD9A44}">
      <dgm:prSet/>
      <dgm:spPr/>
      <dgm:t>
        <a:bodyPr/>
        <a:lstStyle/>
        <a:p>
          <a:r>
            <a:rPr lang="en-US"/>
            <a:t>Ashish Manchala</a:t>
          </a:r>
        </a:p>
      </dgm:t>
    </dgm:pt>
    <dgm:pt modelId="{BA7FC697-7938-4022-9F4C-0B3968C173AA}" type="parTrans" cxnId="{2EAD8BDA-BA20-4A21-9A55-D6C7DAFDA4AC}">
      <dgm:prSet/>
      <dgm:spPr/>
      <dgm:t>
        <a:bodyPr/>
        <a:lstStyle/>
        <a:p>
          <a:endParaRPr lang="en-US"/>
        </a:p>
      </dgm:t>
    </dgm:pt>
    <dgm:pt modelId="{6790FA83-CF56-4E94-8521-A2665CBB9A19}" type="sibTrans" cxnId="{2EAD8BDA-BA20-4A21-9A55-D6C7DAFDA4AC}">
      <dgm:prSet/>
      <dgm:spPr/>
      <dgm:t>
        <a:bodyPr/>
        <a:lstStyle/>
        <a:p>
          <a:endParaRPr lang="en-US"/>
        </a:p>
      </dgm:t>
    </dgm:pt>
    <dgm:pt modelId="{BDB1271E-CD66-4177-B289-FBEECB4EC57B}">
      <dgm:prSet/>
      <dgm:spPr/>
      <dgm:t>
        <a:bodyPr/>
        <a:lstStyle/>
        <a:p>
          <a:r>
            <a:rPr lang="en-US"/>
            <a:t>Yasaswi Nallamothu</a:t>
          </a:r>
        </a:p>
      </dgm:t>
    </dgm:pt>
    <dgm:pt modelId="{1E115742-702E-4D98-A4D6-E4E70ACFBAB7}" type="parTrans" cxnId="{29629CA2-2427-4852-B63E-77105E4ABE22}">
      <dgm:prSet/>
      <dgm:spPr/>
      <dgm:t>
        <a:bodyPr/>
        <a:lstStyle/>
        <a:p>
          <a:endParaRPr lang="en-US"/>
        </a:p>
      </dgm:t>
    </dgm:pt>
    <dgm:pt modelId="{7A4B7094-0DF8-478B-9DFC-8E114855AB61}" type="sibTrans" cxnId="{29629CA2-2427-4852-B63E-77105E4ABE22}">
      <dgm:prSet/>
      <dgm:spPr/>
      <dgm:t>
        <a:bodyPr/>
        <a:lstStyle/>
        <a:p>
          <a:endParaRPr lang="en-US"/>
        </a:p>
      </dgm:t>
    </dgm:pt>
    <dgm:pt modelId="{6A6196C4-1008-4C41-864E-A2DD1AAA77D6}">
      <dgm:prSet/>
      <dgm:spPr/>
      <dgm:t>
        <a:bodyPr/>
        <a:lstStyle/>
        <a:p>
          <a:r>
            <a:rPr lang="en-US"/>
            <a:t>Gangai Kaliprasad Battula</a:t>
          </a:r>
        </a:p>
      </dgm:t>
    </dgm:pt>
    <dgm:pt modelId="{852D51DC-7E8D-4DE2-91D2-0A0A9428DA5F}" type="parTrans" cxnId="{4934B458-EAA6-4D85-A601-43DCF877EBCE}">
      <dgm:prSet/>
      <dgm:spPr/>
      <dgm:t>
        <a:bodyPr/>
        <a:lstStyle/>
        <a:p>
          <a:endParaRPr lang="en-US"/>
        </a:p>
      </dgm:t>
    </dgm:pt>
    <dgm:pt modelId="{31F39A62-E431-45ED-BD62-6BF71130B7EB}" type="sibTrans" cxnId="{4934B458-EAA6-4D85-A601-43DCF877EBCE}">
      <dgm:prSet/>
      <dgm:spPr/>
      <dgm:t>
        <a:bodyPr/>
        <a:lstStyle/>
        <a:p>
          <a:endParaRPr lang="en-US"/>
        </a:p>
      </dgm:t>
    </dgm:pt>
    <dgm:pt modelId="{7518F8C4-2D80-4110-890C-4BF10007AA9B}" type="pres">
      <dgm:prSet presAssocID="{D7A7ABCD-B203-4BD3-92F7-17655C203C68}" presName="linear" presStyleCnt="0">
        <dgm:presLayoutVars>
          <dgm:dir/>
          <dgm:animLvl val="lvl"/>
          <dgm:resizeHandles val="exact"/>
        </dgm:presLayoutVars>
      </dgm:prSet>
      <dgm:spPr/>
    </dgm:pt>
    <dgm:pt modelId="{7DE87E22-CCBB-4F34-AF70-C2B24E12E5D8}" type="pres">
      <dgm:prSet presAssocID="{729149AD-C930-4FD5-8544-18C5845D02C9}" presName="parentLin" presStyleCnt="0"/>
      <dgm:spPr/>
    </dgm:pt>
    <dgm:pt modelId="{E729B4F5-FAE4-4D5A-B908-A69007B436E5}" type="pres">
      <dgm:prSet presAssocID="{729149AD-C930-4FD5-8544-18C5845D02C9}" presName="parentLeftMargin" presStyleLbl="node1" presStyleIdx="0" presStyleCnt="4"/>
      <dgm:spPr/>
    </dgm:pt>
    <dgm:pt modelId="{17813671-BADD-40E8-840C-DC8A8EFEBF11}" type="pres">
      <dgm:prSet presAssocID="{729149AD-C930-4FD5-8544-18C5845D02C9}" presName="parentText" presStyleLbl="node1" presStyleIdx="0" presStyleCnt="4">
        <dgm:presLayoutVars>
          <dgm:chMax val="0"/>
          <dgm:bulletEnabled val="1"/>
        </dgm:presLayoutVars>
      </dgm:prSet>
      <dgm:spPr/>
    </dgm:pt>
    <dgm:pt modelId="{C363F364-0C76-4925-9462-B02619001282}" type="pres">
      <dgm:prSet presAssocID="{729149AD-C930-4FD5-8544-18C5845D02C9}" presName="negativeSpace" presStyleCnt="0"/>
      <dgm:spPr/>
    </dgm:pt>
    <dgm:pt modelId="{F35CC28C-7E12-4379-9088-C5154CE8EFA8}" type="pres">
      <dgm:prSet presAssocID="{729149AD-C930-4FD5-8544-18C5845D02C9}" presName="childText" presStyleLbl="conFgAcc1" presStyleIdx="0" presStyleCnt="4">
        <dgm:presLayoutVars>
          <dgm:bulletEnabled val="1"/>
        </dgm:presLayoutVars>
      </dgm:prSet>
      <dgm:spPr/>
    </dgm:pt>
    <dgm:pt modelId="{6BEE29CC-50D6-442D-AE3C-D2057B97681C}" type="pres">
      <dgm:prSet presAssocID="{CED4C3D5-250C-4F85-8B3E-F7DC1E1A874F}" presName="spaceBetweenRectangles" presStyleCnt="0"/>
      <dgm:spPr/>
    </dgm:pt>
    <dgm:pt modelId="{ACE6DFC6-37A1-4067-8119-1DE4499514AB}" type="pres">
      <dgm:prSet presAssocID="{5BB01A96-BA70-4938-A0E2-8DAC40FD9A44}" presName="parentLin" presStyleCnt="0"/>
      <dgm:spPr/>
    </dgm:pt>
    <dgm:pt modelId="{E085FEB6-92A7-45EF-8DC7-CE1D5C743AF6}" type="pres">
      <dgm:prSet presAssocID="{5BB01A96-BA70-4938-A0E2-8DAC40FD9A44}" presName="parentLeftMargin" presStyleLbl="node1" presStyleIdx="0" presStyleCnt="4"/>
      <dgm:spPr/>
    </dgm:pt>
    <dgm:pt modelId="{B52B8407-1734-428B-8A27-3FF471510FAB}" type="pres">
      <dgm:prSet presAssocID="{5BB01A96-BA70-4938-A0E2-8DAC40FD9A44}" presName="parentText" presStyleLbl="node1" presStyleIdx="1" presStyleCnt="4">
        <dgm:presLayoutVars>
          <dgm:chMax val="0"/>
          <dgm:bulletEnabled val="1"/>
        </dgm:presLayoutVars>
      </dgm:prSet>
      <dgm:spPr/>
    </dgm:pt>
    <dgm:pt modelId="{B59F3B24-DC11-4579-8DF5-F2F242ED9F5E}" type="pres">
      <dgm:prSet presAssocID="{5BB01A96-BA70-4938-A0E2-8DAC40FD9A44}" presName="negativeSpace" presStyleCnt="0"/>
      <dgm:spPr/>
    </dgm:pt>
    <dgm:pt modelId="{CB7A0E8B-17B1-495A-B164-B255F2D276F7}" type="pres">
      <dgm:prSet presAssocID="{5BB01A96-BA70-4938-A0E2-8DAC40FD9A44}" presName="childText" presStyleLbl="conFgAcc1" presStyleIdx="1" presStyleCnt="4">
        <dgm:presLayoutVars>
          <dgm:bulletEnabled val="1"/>
        </dgm:presLayoutVars>
      </dgm:prSet>
      <dgm:spPr/>
    </dgm:pt>
    <dgm:pt modelId="{234129DF-9C42-491E-832B-A9CAA124E092}" type="pres">
      <dgm:prSet presAssocID="{6790FA83-CF56-4E94-8521-A2665CBB9A19}" presName="spaceBetweenRectangles" presStyleCnt="0"/>
      <dgm:spPr/>
    </dgm:pt>
    <dgm:pt modelId="{96F34423-8BC3-403A-BD62-ADE1362D7C78}" type="pres">
      <dgm:prSet presAssocID="{BDB1271E-CD66-4177-B289-FBEECB4EC57B}" presName="parentLin" presStyleCnt="0"/>
      <dgm:spPr/>
    </dgm:pt>
    <dgm:pt modelId="{A3290AA3-9EDA-4A24-913A-C7CD89C2A774}" type="pres">
      <dgm:prSet presAssocID="{BDB1271E-CD66-4177-B289-FBEECB4EC57B}" presName="parentLeftMargin" presStyleLbl="node1" presStyleIdx="1" presStyleCnt="4"/>
      <dgm:spPr/>
    </dgm:pt>
    <dgm:pt modelId="{2452B28E-04ED-4EB9-9178-5891BF238DB4}" type="pres">
      <dgm:prSet presAssocID="{BDB1271E-CD66-4177-B289-FBEECB4EC57B}" presName="parentText" presStyleLbl="node1" presStyleIdx="2" presStyleCnt="4">
        <dgm:presLayoutVars>
          <dgm:chMax val="0"/>
          <dgm:bulletEnabled val="1"/>
        </dgm:presLayoutVars>
      </dgm:prSet>
      <dgm:spPr/>
    </dgm:pt>
    <dgm:pt modelId="{E58EE43F-2953-4970-83C1-DFBAF312FA41}" type="pres">
      <dgm:prSet presAssocID="{BDB1271E-CD66-4177-B289-FBEECB4EC57B}" presName="negativeSpace" presStyleCnt="0"/>
      <dgm:spPr/>
    </dgm:pt>
    <dgm:pt modelId="{AA1222FE-D733-401A-A3E9-735CF0052459}" type="pres">
      <dgm:prSet presAssocID="{BDB1271E-CD66-4177-B289-FBEECB4EC57B}" presName="childText" presStyleLbl="conFgAcc1" presStyleIdx="2" presStyleCnt="4">
        <dgm:presLayoutVars>
          <dgm:bulletEnabled val="1"/>
        </dgm:presLayoutVars>
      </dgm:prSet>
      <dgm:spPr/>
    </dgm:pt>
    <dgm:pt modelId="{453D03B1-2437-4854-9E1F-444833466563}" type="pres">
      <dgm:prSet presAssocID="{7A4B7094-0DF8-478B-9DFC-8E114855AB61}" presName="spaceBetweenRectangles" presStyleCnt="0"/>
      <dgm:spPr/>
    </dgm:pt>
    <dgm:pt modelId="{FC4C5DD8-E594-477A-A232-B36C68DDF3BD}" type="pres">
      <dgm:prSet presAssocID="{6A6196C4-1008-4C41-864E-A2DD1AAA77D6}" presName="parentLin" presStyleCnt="0"/>
      <dgm:spPr/>
    </dgm:pt>
    <dgm:pt modelId="{613711D1-7ABC-4ED7-873F-BEF6411BB94E}" type="pres">
      <dgm:prSet presAssocID="{6A6196C4-1008-4C41-864E-A2DD1AAA77D6}" presName="parentLeftMargin" presStyleLbl="node1" presStyleIdx="2" presStyleCnt="4"/>
      <dgm:spPr/>
    </dgm:pt>
    <dgm:pt modelId="{12FB14C8-3DA3-4BD7-A9F1-5427104DA680}" type="pres">
      <dgm:prSet presAssocID="{6A6196C4-1008-4C41-864E-A2DD1AAA77D6}" presName="parentText" presStyleLbl="node1" presStyleIdx="3" presStyleCnt="4">
        <dgm:presLayoutVars>
          <dgm:chMax val="0"/>
          <dgm:bulletEnabled val="1"/>
        </dgm:presLayoutVars>
      </dgm:prSet>
      <dgm:spPr/>
    </dgm:pt>
    <dgm:pt modelId="{39EB1873-82A2-44DA-A4BE-CFBF6D6EBFE5}" type="pres">
      <dgm:prSet presAssocID="{6A6196C4-1008-4C41-864E-A2DD1AAA77D6}" presName="negativeSpace" presStyleCnt="0"/>
      <dgm:spPr/>
    </dgm:pt>
    <dgm:pt modelId="{5945F074-A6DC-41E4-B6BD-1A3C248A2C6C}" type="pres">
      <dgm:prSet presAssocID="{6A6196C4-1008-4C41-864E-A2DD1AAA77D6}" presName="childText" presStyleLbl="conFgAcc1" presStyleIdx="3" presStyleCnt="4">
        <dgm:presLayoutVars>
          <dgm:bulletEnabled val="1"/>
        </dgm:presLayoutVars>
      </dgm:prSet>
      <dgm:spPr/>
    </dgm:pt>
  </dgm:ptLst>
  <dgm:cxnLst>
    <dgm:cxn modelId="{A2F5A50F-FDD3-4844-B767-FD4320FE8339}" type="presOf" srcId="{729149AD-C930-4FD5-8544-18C5845D02C9}" destId="{17813671-BADD-40E8-840C-DC8A8EFEBF11}" srcOrd="1" destOrd="0" presId="urn:microsoft.com/office/officeart/2005/8/layout/list1"/>
    <dgm:cxn modelId="{71BFCB2E-2087-4044-B607-CCDD9D22DCFC}" type="presOf" srcId="{729149AD-C930-4FD5-8544-18C5845D02C9}" destId="{E729B4F5-FAE4-4D5A-B908-A69007B436E5}" srcOrd="0" destOrd="0" presId="urn:microsoft.com/office/officeart/2005/8/layout/list1"/>
    <dgm:cxn modelId="{6A3E4735-4F44-4BF9-B333-F8E10A2AE444}" type="presOf" srcId="{BDB1271E-CD66-4177-B289-FBEECB4EC57B}" destId="{2452B28E-04ED-4EB9-9178-5891BF238DB4}" srcOrd="1" destOrd="0" presId="urn:microsoft.com/office/officeart/2005/8/layout/list1"/>
    <dgm:cxn modelId="{FE5E7772-8E2F-4E54-AA16-CC8E08FB05BF}" type="presOf" srcId="{5BB01A96-BA70-4938-A0E2-8DAC40FD9A44}" destId="{B52B8407-1734-428B-8A27-3FF471510FAB}" srcOrd="1" destOrd="0" presId="urn:microsoft.com/office/officeart/2005/8/layout/list1"/>
    <dgm:cxn modelId="{4934B458-EAA6-4D85-A601-43DCF877EBCE}" srcId="{D7A7ABCD-B203-4BD3-92F7-17655C203C68}" destId="{6A6196C4-1008-4C41-864E-A2DD1AAA77D6}" srcOrd="3" destOrd="0" parTransId="{852D51DC-7E8D-4DE2-91D2-0A0A9428DA5F}" sibTransId="{31F39A62-E431-45ED-BD62-6BF71130B7EB}"/>
    <dgm:cxn modelId="{487DFC7E-6D17-4298-BABB-31B0D772C9FD}" srcId="{D7A7ABCD-B203-4BD3-92F7-17655C203C68}" destId="{729149AD-C930-4FD5-8544-18C5845D02C9}" srcOrd="0" destOrd="0" parTransId="{66939CD9-9865-4AB2-A46A-99EA98B0432B}" sibTransId="{CED4C3D5-250C-4F85-8B3E-F7DC1E1A874F}"/>
    <dgm:cxn modelId="{C7D46B85-2225-48AD-830D-FB71733C332F}" type="presOf" srcId="{D7A7ABCD-B203-4BD3-92F7-17655C203C68}" destId="{7518F8C4-2D80-4110-890C-4BF10007AA9B}" srcOrd="0" destOrd="0" presId="urn:microsoft.com/office/officeart/2005/8/layout/list1"/>
    <dgm:cxn modelId="{C601079A-B7A4-4276-A69C-4ECFD94D1259}" type="presOf" srcId="{6A6196C4-1008-4C41-864E-A2DD1AAA77D6}" destId="{12FB14C8-3DA3-4BD7-A9F1-5427104DA680}" srcOrd="1" destOrd="0" presId="urn:microsoft.com/office/officeart/2005/8/layout/list1"/>
    <dgm:cxn modelId="{29629CA2-2427-4852-B63E-77105E4ABE22}" srcId="{D7A7ABCD-B203-4BD3-92F7-17655C203C68}" destId="{BDB1271E-CD66-4177-B289-FBEECB4EC57B}" srcOrd="2" destOrd="0" parTransId="{1E115742-702E-4D98-A4D6-E4E70ACFBAB7}" sibTransId="{7A4B7094-0DF8-478B-9DFC-8E114855AB61}"/>
    <dgm:cxn modelId="{2EAD8BDA-BA20-4A21-9A55-D6C7DAFDA4AC}" srcId="{D7A7ABCD-B203-4BD3-92F7-17655C203C68}" destId="{5BB01A96-BA70-4938-A0E2-8DAC40FD9A44}" srcOrd="1" destOrd="0" parTransId="{BA7FC697-7938-4022-9F4C-0B3968C173AA}" sibTransId="{6790FA83-CF56-4E94-8521-A2665CBB9A19}"/>
    <dgm:cxn modelId="{1EBD09E7-CDEA-4E86-B396-B481B8356BA7}" type="presOf" srcId="{BDB1271E-CD66-4177-B289-FBEECB4EC57B}" destId="{A3290AA3-9EDA-4A24-913A-C7CD89C2A774}" srcOrd="0" destOrd="0" presId="urn:microsoft.com/office/officeart/2005/8/layout/list1"/>
    <dgm:cxn modelId="{C73C9EED-AAF8-4AC8-9205-5BEFE41C3F3D}" type="presOf" srcId="{5BB01A96-BA70-4938-A0E2-8DAC40FD9A44}" destId="{E085FEB6-92A7-45EF-8DC7-CE1D5C743AF6}" srcOrd="0" destOrd="0" presId="urn:microsoft.com/office/officeart/2005/8/layout/list1"/>
    <dgm:cxn modelId="{5E8C7CF7-4940-4679-801D-221C1C055E74}" type="presOf" srcId="{6A6196C4-1008-4C41-864E-A2DD1AAA77D6}" destId="{613711D1-7ABC-4ED7-873F-BEF6411BB94E}" srcOrd="0" destOrd="0" presId="urn:microsoft.com/office/officeart/2005/8/layout/list1"/>
    <dgm:cxn modelId="{96D65C0D-4A09-4C4E-84CF-EEF903EC1A06}" type="presParOf" srcId="{7518F8C4-2D80-4110-890C-4BF10007AA9B}" destId="{7DE87E22-CCBB-4F34-AF70-C2B24E12E5D8}" srcOrd="0" destOrd="0" presId="urn:microsoft.com/office/officeart/2005/8/layout/list1"/>
    <dgm:cxn modelId="{2BF77358-0DAE-4C35-BC3A-DDA32DE32E11}" type="presParOf" srcId="{7DE87E22-CCBB-4F34-AF70-C2B24E12E5D8}" destId="{E729B4F5-FAE4-4D5A-B908-A69007B436E5}" srcOrd="0" destOrd="0" presId="urn:microsoft.com/office/officeart/2005/8/layout/list1"/>
    <dgm:cxn modelId="{92D1DE28-AA68-46AA-8A9A-E1ABFC29F151}" type="presParOf" srcId="{7DE87E22-CCBB-4F34-AF70-C2B24E12E5D8}" destId="{17813671-BADD-40E8-840C-DC8A8EFEBF11}" srcOrd="1" destOrd="0" presId="urn:microsoft.com/office/officeart/2005/8/layout/list1"/>
    <dgm:cxn modelId="{532E6498-2290-44B2-A8FA-17DDC42DF33F}" type="presParOf" srcId="{7518F8C4-2D80-4110-890C-4BF10007AA9B}" destId="{C363F364-0C76-4925-9462-B02619001282}" srcOrd="1" destOrd="0" presId="urn:microsoft.com/office/officeart/2005/8/layout/list1"/>
    <dgm:cxn modelId="{DC66219F-33DE-4C54-B584-51B39E9B31D6}" type="presParOf" srcId="{7518F8C4-2D80-4110-890C-4BF10007AA9B}" destId="{F35CC28C-7E12-4379-9088-C5154CE8EFA8}" srcOrd="2" destOrd="0" presId="urn:microsoft.com/office/officeart/2005/8/layout/list1"/>
    <dgm:cxn modelId="{F8756532-6BFB-482E-931D-03D5D3BF84F0}" type="presParOf" srcId="{7518F8C4-2D80-4110-890C-4BF10007AA9B}" destId="{6BEE29CC-50D6-442D-AE3C-D2057B97681C}" srcOrd="3" destOrd="0" presId="urn:microsoft.com/office/officeart/2005/8/layout/list1"/>
    <dgm:cxn modelId="{8699AAD7-5ECD-498F-8EC2-BA66AEA903F9}" type="presParOf" srcId="{7518F8C4-2D80-4110-890C-4BF10007AA9B}" destId="{ACE6DFC6-37A1-4067-8119-1DE4499514AB}" srcOrd="4" destOrd="0" presId="urn:microsoft.com/office/officeart/2005/8/layout/list1"/>
    <dgm:cxn modelId="{2371EBBB-3556-4CF4-9F8F-38FF95C1AD5E}" type="presParOf" srcId="{ACE6DFC6-37A1-4067-8119-1DE4499514AB}" destId="{E085FEB6-92A7-45EF-8DC7-CE1D5C743AF6}" srcOrd="0" destOrd="0" presId="urn:microsoft.com/office/officeart/2005/8/layout/list1"/>
    <dgm:cxn modelId="{9EA550BC-2698-47FD-81ED-9332B38A696E}" type="presParOf" srcId="{ACE6DFC6-37A1-4067-8119-1DE4499514AB}" destId="{B52B8407-1734-428B-8A27-3FF471510FAB}" srcOrd="1" destOrd="0" presId="urn:microsoft.com/office/officeart/2005/8/layout/list1"/>
    <dgm:cxn modelId="{47B11568-A9F6-4AAF-9795-4F0B2517A333}" type="presParOf" srcId="{7518F8C4-2D80-4110-890C-4BF10007AA9B}" destId="{B59F3B24-DC11-4579-8DF5-F2F242ED9F5E}" srcOrd="5" destOrd="0" presId="urn:microsoft.com/office/officeart/2005/8/layout/list1"/>
    <dgm:cxn modelId="{18E68E14-1670-4F3A-B064-772F19B055A0}" type="presParOf" srcId="{7518F8C4-2D80-4110-890C-4BF10007AA9B}" destId="{CB7A0E8B-17B1-495A-B164-B255F2D276F7}" srcOrd="6" destOrd="0" presId="urn:microsoft.com/office/officeart/2005/8/layout/list1"/>
    <dgm:cxn modelId="{B5134019-E523-4CDD-A8BE-80748D889FE0}" type="presParOf" srcId="{7518F8C4-2D80-4110-890C-4BF10007AA9B}" destId="{234129DF-9C42-491E-832B-A9CAA124E092}" srcOrd="7" destOrd="0" presId="urn:microsoft.com/office/officeart/2005/8/layout/list1"/>
    <dgm:cxn modelId="{127D4C73-35ED-4B0B-B2F1-7B5CD4E90153}" type="presParOf" srcId="{7518F8C4-2D80-4110-890C-4BF10007AA9B}" destId="{96F34423-8BC3-403A-BD62-ADE1362D7C78}" srcOrd="8" destOrd="0" presId="urn:microsoft.com/office/officeart/2005/8/layout/list1"/>
    <dgm:cxn modelId="{6DC6271B-ADF2-441D-8970-0C5E6FDCAA32}" type="presParOf" srcId="{96F34423-8BC3-403A-BD62-ADE1362D7C78}" destId="{A3290AA3-9EDA-4A24-913A-C7CD89C2A774}" srcOrd="0" destOrd="0" presId="urn:microsoft.com/office/officeart/2005/8/layout/list1"/>
    <dgm:cxn modelId="{DC97DD92-B2DB-408C-A18B-DF62153E97A1}" type="presParOf" srcId="{96F34423-8BC3-403A-BD62-ADE1362D7C78}" destId="{2452B28E-04ED-4EB9-9178-5891BF238DB4}" srcOrd="1" destOrd="0" presId="urn:microsoft.com/office/officeart/2005/8/layout/list1"/>
    <dgm:cxn modelId="{5210A6C8-03ED-4CC2-9006-FD26D731A258}" type="presParOf" srcId="{7518F8C4-2D80-4110-890C-4BF10007AA9B}" destId="{E58EE43F-2953-4970-83C1-DFBAF312FA41}" srcOrd="9" destOrd="0" presId="urn:microsoft.com/office/officeart/2005/8/layout/list1"/>
    <dgm:cxn modelId="{F9804DAE-FD16-4826-B077-017F2936C7AF}" type="presParOf" srcId="{7518F8C4-2D80-4110-890C-4BF10007AA9B}" destId="{AA1222FE-D733-401A-A3E9-735CF0052459}" srcOrd="10" destOrd="0" presId="urn:microsoft.com/office/officeart/2005/8/layout/list1"/>
    <dgm:cxn modelId="{BBD32A27-04BD-419D-B699-CB7572A72D0B}" type="presParOf" srcId="{7518F8C4-2D80-4110-890C-4BF10007AA9B}" destId="{453D03B1-2437-4854-9E1F-444833466563}" srcOrd="11" destOrd="0" presId="urn:microsoft.com/office/officeart/2005/8/layout/list1"/>
    <dgm:cxn modelId="{BD402EB8-8039-40AE-9512-07D54BBB21FF}" type="presParOf" srcId="{7518F8C4-2D80-4110-890C-4BF10007AA9B}" destId="{FC4C5DD8-E594-477A-A232-B36C68DDF3BD}" srcOrd="12" destOrd="0" presId="urn:microsoft.com/office/officeart/2005/8/layout/list1"/>
    <dgm:cxn modelId="{E2CEB050-55FE-465B-952B-BB011F457C9B}" type="presParOf" srcId="{FC4C5DD8-E594-477A-A232-B36C68DDF3BD}" destId="{613711D1-7ABC-4ED7-873F-BEF6411BB94E}" srcOrd="0" destOrd="0" presId="urn:microsoft.com/office/officeart/2005/8/layout/list1"/>
    <dgm:cxn modelId="{709B76EE-DD6A-4CE2-AB56-A07545207715}" type="presParOf" srcId="{FC4C5DD8-E594-477A-A232-B36C68DDF3BD}" destId="{12FB14C8-3DA3-4BD7-A9F1-5427104DA680}" srcOrd="1" destOrd="0" presId="urn:microsoft.com/office/officeart/2005/8/layout/list1"/>
    <dgm:cxn modelId="{414208AC-314E-412C-8D3F-01CAE59E5171}" type="presParOf" srcId="{7518F8C4-2D80-4110-890C-4BF10007AA9B}" destId="{39EB1873-82A2-44DA-A4BE-CFBF6D6EBFE5}" srcOrd="13" destOrd="0" presId="urn:microsoft.com/office/officeart/2005/8/layout/list1"/>
    <dgm:cxn modelId="{010A78FC-C1CD-49B9-852F-BAC1817B64D4}" type="presParOf" srcId="{7518F8C4-2D80-4110-890C-4BF10007AA9B}" destId="{5945F074-A6DC-41E4-B6BD-1A3C248A2C6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548D81-4777-467A-9EF4-40702B55FB7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9FF9433-DE60-4BCC-8E61-3B3F4EBABC2D}">
      <dgm:prSet/>
      <dgm:spPr/>
      <dgm:t>
        <a:bodyPr/>
        <a:lstStyle/>
        <a:p>
          <a:pPr>
            <a:lnSpc>
              <a:spcPct val="100000"/>
            </a:lnSpc>
          </a:pPr>
          <a:r>
            <a:rPr lang="en-US" b="1"/>
            <a:t>History of Apache Cassandra</a:t>
          </a:r>
          <a:endParaRPr lang="en-US"/>
        </a:p>
      </dgm:t>
    </dgm:pt>
    <dgm:pt modelId="{64B006AE-A30A-4AAA-B51C-2B9564729A83}" type="parTrans" cxnId="{C70A8446-5698-461B-8617-2534F2178939}">
      <dgm:prSet/>
      <dgm:spPr/>
      <dgm:t>
        <a:bodyPr/>
        <a:lstStyle/>
        <a:p>
          <a:endParaRPr lang="en-US"/>
        </a:p>
      </dgm:t>
    </dgm:pt>
    <dgm:pt modelId="{ABB5B0A3-D57B-49BE-BEBB-F14807B72392}" type="sibTrans" cxnId="{C70A8446-5698-461B-8617-2534F2178939}">
      <dgm:prSet/>
      <dgm:spPr/>
      <dgm:t>
        <a:bodyPr/>
        <a:lstStyle/>
        <a:p>
          <a:endParaRPr lang="en-US"/>
        </a:p>
      </dgm:t>
    </dgm:pt>
    <dgm:pt modelId="{91F7DD43-05E9-4AF7-9C7D-74F13D108C7F}">
      <dgm:prSet/>
      <dgm:spPr/>
      <dgm:t>
        <a:bodyPr/>
        <a:lstStyle/>
        <a:p>
          <a:pPr>
            <a:lnSpc>
              <a:spcPct val="100000"/>
            </a:lnSpc>
          </a:pPr>
          <a:r>
            <a:rPr lang="en-US" b="1"/>
            <a:t>Tool Features of Apache Cassandra</a:t>
          </a:r>
          <a:endParaRPr lang="en-US"/>
        </a:p>
      </dgm:t>
    </dgm:pt>
    <dgm:pt modelId="{475635BE-A6A0-4980-85C5-8EF00A6F6F71}" type="parTrans" cxnId="{60CDEA91-26BB-4CAE-9E48-A412BFAC0A78}">
      <dgm:prSet/>
      <dgm:spPr/>
      <dgm:t>
        <a:bodyPr/>
        <a:lstStyle/>
        <a:p>
          <a:endParaRPr lang="en-US"/>
        </a:p>
      </dgm:t>
    </dgm:pt>
    <dgm:pt modelId="{7D2C8D5D-51A3-4DA2-BFA4-1224D5EECB7A}" type="sibTrans" cxnId="{60CDEA91-26BB-4CAE-9E48-A412BFAC0A78}">
      <dgm:prSet/>
      <dgm:spPr/>
      <dgm:t>
        <a:bodyPr/>
        <a:lstStyle/>
        <a:p>
          <a:endParaRPr lang="en-US"/>
        </a:p>
      </dgm:t>
    </dgm:pt>
    <dgm:pt modelId="{0F48E63E-2A18-463D-9AA8-9395326AE1A1}">
      <dgm:prSet/>
      <dgm:spPr/>
      <dgm:t>
        <a:bodyPr/>
        <a:lstStyle/>
        <a:p>
          <a:pPr>
            <a:lnSpc>
              <a:spcPct val="100000"/>
            </a:lnSpc>
          </a:pPr>
          <a:r>
            <a:rPr lang="en-US" b="1"/>
            <a:t>Biggest Applications or Usage of Apache Cassandra</a:t>
          </a:r>
          <a:endParaRPr lang="en-US"/>
        </a:p>
      </dgm:t>
    </dgm:pt>
    <dgm:pt modelId="{80D04D2D-3624-44F8-AC21-4F4981B3B821}" type="parTrans" cxnId="{370EE058-D1F5-4F3D-B7BA-847C43EC5EB5}">
      <dgm:prSet/>
      <dgm:spPr/>
      <dgm:t>
        <a:bodyPr/>
        <a:lstStyle/>
        <a:p>
          <a:endParaRPr lang="en-US"/>
        </a:p>
      </dgm:t>
    </dgm:pt>
    <dgm:pt modelId="{9D429646-D6B9-4588-A5F5-56C2BE66080B}" type="sibTrans" cxnId="{370EE058-D1F5-4F3D-B7BA-847C43EC5EB5}">
      <dgm:prSet/>
      <dgm:spPr/>
      <dgm:t>
        <a:bodyPr/>
        <a:lstStyle/>
        <a:p>
          <a:endParaRPr lang="en-US"/>
        </a:p>
      </dgm:t>
    </dgm:pt>
    <dgm:pt modelId="{525CD636-995E-4610-A941-0BE792F14F80}">
      <dgm:prSet/>
      <dgm:spPr/>
      <dgm:t>
        <a:bodyPr/>
        <a:lstStyle/>
        <a:p>
          <a:pPr>
            <a:lnSpc>
              <a:spcPct val="100000"/>
            </a:lnSpc>
          </a:pPr>
          <a:r>
            <a:rPr lang="en-US" b="1"/>
            <a:t>Why You Should Use Apache Cassandra?</a:t>
          </a:r>
          <a:endParaRPr lang="en-US"/>
        </a:p>
      </dgm:t>
    </dgm:pt>
    <dgm:pt modelId="{3860F9DE-F83F-4128-92BB-AB8B33D3B308}" type="parTrans" cxnId="{247BE753-FFD4-4308-A000-7C76EC635478}">
      <dgm:prSet/>
      <dgm:spPr/>
      <dgm:t>
        <a:bodyPr/>
        <a:lstStyle/>
        <a:p>
          <a:endParaRPr lang="en-US"/>
        </a:p>
      </dgm:t>
    </dgm:pt>
    <dgm:pt modelId="{55CFCD33-C380-40BF-A126-97C8578C332F}" type="sibTrans" cxnId="{247BE753-FFD4-4308-A000-7C76EC635478}">
      <dgm:prSet/>
      <dgm:spPr/>
      <dgm:t>
        <a:bodyPr/>
        <a:lstStyle/>
        <a:p>
          <a:endParaRPr lang="en-US"/>
        </a:p>
      </dgm:t>
    </dgm:pt>
    <dgm:pt modelId="{E1375331-376C-4AD9-87E7-5F0FB60A51BC}">
      <dgm:prSet/>
      <dgm:spPr/>
      <dgm:t>
        <a:bodyPr/>
        <a:lstStyle/>
        <a:p>
          <a:pPr>
            <a:lnSpc>
              <a:spcPct val="100000"/>
            </a:lnSpc>
          </a:pPr>
          <a:r>
            <a:rPr lang="en-US" b="1"/>
            <a:t>Resources for Learning and Applying Apache Cassandra</a:t>
          </a:r>
          <a:endParaRPr lang="en-US"/>
        </a:p>
      </dgm:t>
    </dgm:pt>
    <dgm:pt modelId="{09FAAF94-9AE0-4BE8-9A02-E6BE4F6ACA9F}" type="parTrans" cxnId="{663A6430-FFEC-4486-A2B3-476D101920BE}">
      <dgm:prSet/>
      <dgm:spPr/>
      <dgm:t>
        <a:bodyPr/>
        <a:lstStyle/>
        <a:p>
          <a:endParaRPr lang="en-US"/>
        </a:p>
      </dgm:t>
    </dgm:pt>
    <dgm:pt modelId="{B58ACC36-5385-4B5B-ADD9-CD98BF6F32B4}" type="sibTrans" cxnId="{663A6430-FFEC-4486-A2B3-476D101920BE}">
      <dgm:prSet/>
      <dgm:spPr/>
      <dgm:t>
        <a:bodyPr/>
        <a:lstStyle/>
        <a:p>
          <a:endParaRPr lang="en-US"/>
        </a:p>
      </dgm:t>
    </dgm:pt>
    <dgm:pt modelId="{93F91903-F46A-433F-AC22-4B4F7C517E55}" type="pres">
      <dgm:prSet presAssocID="{39548D81-4777-467A-9EF4-40702B55FB7E}" presName="root" presStyleCnt="0">
        <dgm:presLayoutVars>
          <dgm:dir/>
          <dgm:resizeHandles val="exact"/>
        </dgm:presLayoutVars>
      </dgm:prSet>
      <dgm:spPr/>
    </dgm:pt>
    <dgm:pt modelId="{A3242299-5E99-4CC1-B545-7436E9C10C1A}" type="pres">
      <dgm:prSet presAssocID="{69FF9433-DE60-4BCC-8E61-3B3F4EBABC2D}" presName="compNode" presStyleCnt="0"/>
      <dgm:spPr/>
    </dgm:pt>
    <dgm:pt modelId="{64EC3780-EEC1-44F2-A6DB-CBCB7E3CA59A}" type="pres">
      <dgm:prSet presAssocID="{69FF9433-DE60-4BCC-8E61-3B3F4EBABC2D}" presName="bgRect" presStyleLbl="bgShp" presStyleIdx="0" presStyleCnt="5"/>
      <dgm:spPr/>
    </dgm:pt>
    <dgm:pt modelId="{87825E30-B8AF-469C-9576-8BFD42CED739}" type="pres">
      <dgm:prSet presAssocID="{69FF9433-DE60-4BCC-8E61-3B3F4EBABC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1B9D1A8-93B3-497E-84B8-BE6341683FDA}" type="pres">
      <dgm:prSet presAssocID="{69FF9433-DE60-4BCC-8E61-3B3F4EBABC2D}" presName="spaceRect" presStyleCnt="0"/>
      <dgm:spPr/>
    </dgm:pt>
    <dgm:pt modelId="{194FA44F-7AC3-47DE-A7E1-B0C9AF7E03CF}" type="pres">
      <dgm:prSet presAssocID="{69FF9433-DE60-4BCC-8E61-3B3F4EBABC2D}" presName="parTx" presStyleLbl="revTx" presStyleIdx="0" presStyleCnt="5">
        <dgm:presLayoutVars>
          <dgm:chMax val="0"/>
          <dgm:chPref val="0"/>
        </dgm:presLayoutVars>
      </dgm:prSet>
      <dgm:spPr/>
    </dgm:pt>
    <dgm:pt modelId="{040B5337-AEAD-4654-9712-3DF5D5679B8D}" type="pres">
      <dgm:prSet presAssocID="{ABB5B0A3-D57B-49BE-BEBB-F14807B72392}" presName="sibTrans" presStyleCnt="0"/>
      <dgm:spPr/>
    </dgm:pt>
    <dgm:pt modelId="{B7AE151B-79AE-4E77-85D9-65B60FADD045}" type="pres">
      <dgm:prSet presAssocID="{91F7DD43-05E9-4AF7-9C7D-74F13D108C7F}" presName="compNode" presStyleCnt="0"/>
      <dgm:spPr/>
    </dgm:pt>
    <dgm:pt modelId="{3C08125E-A0F3-432E-AFB4-324813978B9C}" type="pres">
      <dgm:prSet presAssocID="{91F7DD43-05E9-4AF7-9C7D-74F13D108C7F}" presName="bgRect" presStyleLbl="bgShp" presStyleIdx="1" presStyleCnt="5"/>
      <dgm:spPr/>
    </dgm:pt>
    <dgm:pt modelId="{D234B3E8-64B8-4894-ADF5-8B0255504CFA}" type="pres">
      <dgm:prSet presAssocID="{91F7DD43-05E9-4AF7-9C7D-74F13D108C7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402B2F32-DCA6-451F-9185-0675A76D105B}" type="pres">
      <dgm:prSet presAssocID="{91F7DD43-05E9-4AF7-9C7D-74F13D108C7F}" presName="spaceRect" presStyleCnt="0"/>
      <dgm:spPr/>
    </dgm:pt>
    <dgm:pt modelId="{437EEC18-7A63-4C22-BED6-8C880B10F095}" type="pres">
      <dgm:prSet presAssocID="{91F7DD43-05E9-4AF7-9C7D-74F13D108C7F}" presName="parTx" presStyleLbl="revTx" presStyleIdx="1" presStyleCnt="5">
        <dgm:presLayoutVars>
          <dgm:chMax val="0"/>
          <dgm:chPref val="0"/>
        </dgm:presLayoutVars>
      </dgm:prSet>
      <dgm:spPr/>
    </dgm:pt>
    <dgm:pt modelId="{639E97E7-39EE-4BBE-A178-DAFFAAEAE8E9}" type="pres">
      <dgm:prSet presAssocID="{7D2C8D5D-51A3-4DA2-BFA4-1224D5EECB7A}" presName="sibTrans" presStyleCnt="0"/>
      <dgm:spPr/>
    </dgm:pt>
    <dgm:pt modelId="{49EA2F70-DCD6-4F76-8E42-BE6BB8BEA1CE}" type="pres">
      <dgm:prSet presAssocID="{0F48E63E-2A18-463D-9AA8-9395326AE1A1}" presName="compNode" presStyleCnt="0"/>
      <dgm:spPr/>
    </dgm:pt>
    <dgm:pt modelId="{DCB6FA40-EEB5-4AAF-9A14-6147BCCCD102}" type="pres">
      <dgm:prSet presAssocID="{0F48E63E-2A18-463D-9AA8-9395326AE1A1}" presName="bgRect" presStyleLbl="bgShp" presStyleIdx="2" presStyleCnt="5"/>
      <dgm:spPr/>
    </dgm:pt>
    <dgm:pt modelId="{34F60718-C2F1-41E3-B5E7-0B53ED0E6D29}" type="pres">
      <dgm:prSet presAssocID="{0F48E63E-2A18-463D-9AA8-9395326AE1A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a:ext>
      </dgm:extLst>
    </dgm:pt>
    <dgm:pt modelId="{D17316CA-CDB5-4FDA-8056-DE315A6B0FC3}" type="pres">
      <dgm:prSet presAssocID="{0F48E63E-2A18-463D-9AA8-9395326AE1A1}" presName="spaceRect" presStyleCnt="0"/>
      <dgm:spPr/>
    </dgm:pt>
    <dgm:pt modelId="{AF49D194-9FFE-4190-9C10-94C8A7085EB7}" type="pres">
      <dgm:prSet presAssocID="{0F48E63E-2A18-463D-9AA8-9395326AE1A1}" presName="parTx" presStyleLbl="revTx" presStyleIdx="2" presStyleCnt="5">
        <dgm:presLayoutVars>
          <dgm:chMax val="0"/>
          <dgm:chPref val="0"/>
        </dgm:presLayoutVars>
      </dgm:prSet>
      <dgm:spPr/>
    </dgm:pt>
    <dgm:pt modelId="{1C449AAE-8874-43A8-A2BA-E082EBECFEAE}" type="pres">
      <dgm:prSet presAssocID="{9D429646-D6B9-4588-A5F5-56C2BE66080B}" presName="sibTrans" presStyleCnt="0"/>
      <dgm:spPr/>
    </dgm:pt>
    <dgm:pt modelId="{CFB7B1D3-D824-48AD-9D52-971724B2FF00}" type="pres">
      <dgm:prSet presAssocID="{525CD636-995E-4610-A941-0BE792F14F80}" presName="compNode" presStyleCnt="0"/>
      <dgm:spPr/>
    </dgm:pt>
    <dgm:pt modelId="{153FF112-5844-4A02-A180-5A93622B7123}" type="pres">
      <dgm:prSet presAssocID="{525CD636-995E-4610-A941-0BE792F14F80}" presName="bgRect" presStyleLbl="bgShp" presStyleIdx="3" presStyleCnt="5"/>
      <dgm:spPr/>
    </dgm:pt>
    <dgm:pt modelId="{4AF6B943-1D11-45D8-813A-E6A00F8FB441}" type="pres">
      <dgm:prSet presAssocID="{525CD636-995E-4610-A941-0BE792F14F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0DE23FAF-13C5-4B1F-9F1E-47955BFF89B8}" type="pres">
      <dgm:prSet presAssocID="{525CD636-995E-4610-A941-0BE792F14F80}" presName="spaceRect" presStyleCnt="0"/>
      <dgm:spPr/>
    </dgm:pt>
    <dgm:pt modelId="{21F3F769-9D81-4B02-9CEA-AF79A5F4459E}" type="pres">
      <dgm:prSet presAssocID="{525CD636-995E-4610-A941-0BE792F14F80}" presName="parTx" presStyleLbl="revTx" presStyleIdx="3" presStyleCnt="5">
        <dgm:presLayoutVars>
          <dgm:chMax val="0"/>
          <dgm:chPref val="0"/>
        </dgm:presLayoutVars>
      </dgm:prSet>
      <dgm:spPr/>
    </dgm:pt>
    <dgm:pt modelId="{8891B0F8-9E4F-42F0-BC40-96617E130F8F}" type="pres">
      <dgm:prSet presAssocID="{55CFCD33-C380-40BF-A126-97C8578C332F}" presName="sibTrans" presStyleCnt="0"/>
      <dgm:spPr/>
    </dgm:pt>
    <dgm:pt modelId="{B4AC3866-1557-476A-B9AD-06084EB550C3}" type="pres">
      <dgm:prSet presAssocID="{E1375331-376C-4AD9-87E7-5F0FB60A51BC}" presName="compNode" presStyleCnt="0"/>
      <dgm:spPr/>
    </dgm:pt>
    <dgm:pt modelId="{8842488C-2CFC-44A2-97FE-F7C9233FE654}" type="pres">
      <dgm:prSet presAssocID="{E1375331-376C-4AD9-87E7-5F0FB60A51BC}" presName="bgRect" presStyleLbl="bgShp" presStyleIdx="4" presStyleCnt="5"/>
      <dgm:spPr/>
    </dgm:pt>
    <dgm:pt modelId="{58083F83-509D-4CC9-97E3-CC4CE12E34DA}" type="pres">
      <dgm:prSet presAssocID="{E1375331-376C-4AD9-87E7-5F0FB60A51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81C70374-D6F7-4A20-B4E6-72CBE7BDA100}" type="pres">
      <dgm:prSet presAssocID="{E1375331-376C-4AD9-87E7-5F0FB60A51BC}" presName="spaceRect" presStyleCnt="0"/>
      <dgm:spPr/>
    </dgm:pt>
    <dgm:pt modelId="{F5EE30C8-68CF-4AF8-A5CA-50AF258AE307}" type="pres">
      <dgm:prSet presAssocID="{E1375331-376C-4AD9-87E7-5F0FB60A51BC}" presName="parTx" presStyleLbl="revTx" presStyleIdx="4" presStyleCnt="5">
        <dgm:presLayoutVars>
          <dgm:chMax val="0"/>
          <dgm:chPref val="0"/>
        </dgm:presLayoutVars>
      </dgm:prSet>
      <dgm:spPr/>
    </dgm:pt>
  </dgm:ptLst>
  <dgm:cxnLst>
    <dgm:cxn modelId="{663A6430-FFEC-4486-A2B3-476D101920BE}" srcId="{39548D81-4777-467A-9EF4-40702B55FB7E}" destId="{E1375331-376C-4AD9-87E7-5F0FB60A51BC}" srcOrd="4" destOrd="0" parTransId="{09FAAF94-9AE0-4BE8-9A02-E6BE4F6ACA9F}" sibTransId="{B58ACC36-5385-4B5B-ADD9-CD98BF6F32B4}"/>
    <dgm:cxn modelId="{C70A8446-5698-461B-8617-2534F2178939}" srcId="{39548D81-4777-467A-9EF4-40702B55FB7E}" destId="{69FF9433-DE60-4BCC-8E61-3B3F4EBABC2D}" srcOrd="0" destOrd="0" parTransId="{64B006AE-A30A-4AAA-B51C-2B9564729A83}" sibTransId="{ABB5B0A3-D57B-49BE-BEBB-F14807B72392}"/>
    <dgm:cxn modelId="{B441A86C-3573-4670-ACFB-1F02998C7B3F}" type="presOf" srcId="{E1375331-376C-4AD9-87E7-5F0FB60A51BC}" destId="{F5EE30C8-68CF-4AF8-A5CA-50AF258AE307}" srcOrd="0" destOrd="0" presId="urn:microsoft.com/office/officeart/2018/2/layout/IconVerticalSolidList"/>
    <dgm:cxn modelId="{247BE753-FFD4-4308-A000-7C76EC635478}" srcId="{39548D81-4777-467A-9EF4-40702B55FB7E}" destId="{525CD636-995E-4610-A941-0BE792F14F80}" srcOrd="3" destOrd="0" parTransId="{3860F9DE-F83F-4128-92BB-AB8B33D3B308}" sibTransId="{55CFCD33-C380-40BF-A126-97C8578C332F}"/>
    <dgm:cxn modelId="{57700B56-0A34-4C0F-8188-EFA0AA7A1712}" type="presOf" srcId="{69FF9433-DE60-4BCC-8E61-3B3F4EBABC2D}" destId="{194FA44F-7AC3-47DE-A7E1-B0C9AF7E03CF}" srcOrd="0" destOrd="0" presId="urn:microsoft.com/office/officeart/2018/2/layout/IconVerticalSolidList"/>
    <dgm:cxn modelId="{370EE058-D1F5-4F3D-B7BA-847C43EC5EB5}" srcId="{39548D81-4777-467A-9EF4-40702B55FB7E}" destId="{0F48E63E-2A18-463D-9AA8-9395326AE1A1}" srcOrd="2" destOrd="0" parTransId="{80D04D2D-3624-44F8-AC21-4F4981B3B821}" sibTransId="{9D429646-D6B9-4588-A5F5-56C2BE66080B}"/>
    <dgm:cxn modelId="{60CDEA91-26BB-4CAE-9E48-A412BFAC0A78}" srcId="{39548D81-4777-467A-9EF4-40702B55FB7E}" destId="{91F7DD43-05E9-4AF7-9C7D-74F13D108C7F}" srcOrd="1" destOrd="0" parTransId="{475635BE-A6A0-4980-85C5-8EF00A6F6F71}" sibTransId="{7D2C8D5D-51A3-4DA2-BFA4-1224D5EECB7A}"/>
    <dgm:cxn modelId="{78DD32B9-910F-4D50-BAE2-A2E3DCA08FE8}" type="presOf" srcId="{525CD636-995E-4610-A941-0BE792F14F80}" destId="{21F3F769-9D81-4B02-9CEA-AF79A5F4459E}" srcOrd="0" destOrd="0" presId="urn:microsoft.com/office/officeart/2018/2/layout/IconVerticalSolidList"/>
    <dgm:cxn modelId="{249A94C5-25B5-41A8-8104-B465C255F9AF}" type="presOf" srcId="{0F48E63E-2A18-463D-9AA8-9395326AE1A1}" destId="{AF49D194-9FFE-4190-9C10-94C8A7085EB7}" srcOrd="0" destOrd="0" presId="urn:microsoft.com/office/officeart/2018/2/layout/IconVerticalSolidList"/>
    <dgm:cxn modelId="{8F3B97D8-0503-4F53-8B0E-59372CA833BE}" type="presOf" srcId="{91F7DD43-05E9-4AF7-9C7D-74F13D108C7F}" destId="{437EEC18-7A63-4C22-BED6-8C880B10F095}" srcOrd="0" destOrd="0" presId="urn:microsoft.com/office/officeart/2018/2/layout/IconVerticalSolidList"/>
    <dgm:cxn modelId="{F35920E7-BFE3-4B3F-B9B3-6E0C11A24205}" type="presOf" srcId="{39548D81-4777-467A-9EF4-40702B55FB7E}" destId="{93F91903-F46A-433F-AC22-4B4F7C517E55}" srcOrd="0" destOrd="0" presId="urn:microsoft.com/office/officeart/2018/2/layout/IconVerticalSolidList"/>
    <dgm:cxn modelId="{297E1D2C-E8F9-49E7-9801-5B1DD44AEA7F}" type="presParOf" srcId="{93F91903-F46A-433F-AC22-4B4F7C517E55}" destId="{A3242299-5E99-4CC1-B545-7436E9C10C1A}" srcOrd="0" destOrd="0" presId="urn:microsoft.com/office/officeart/2018/2/layout/IconVerticalSolidList"/>
    <dgm:cxn modelId="{A1A162ED-BFA4-43DD-8F41-5BD034CEE0D4}" type="presParOf" srcId="{A3242299-5E99-4CC1-B545-7436E9C10C1A}" destId="{64EC3780-EEC1-44F2-A6DB-CBCB7E3CA59A}" srcOrd="0" destOrd="0" presId="urn:microsoft.com/office/officeart/2018/2/layout/IconVerticalSolidList"/>
    <dgm:cxn modelId="{7959F6AB-1B5D-4BC5-B212-92E43EC16141}" type="presParOf" srcId="{A3242299-5E99-4CC1-B545-7436E9C10C1A}" destId="{87825E30-B8AF-469C-9576-8BFD42CED739}" srcOrd="1" destOrd="0" presId="urn:microsoft.com/office/officeart/2018/2/layout/IconVerticalSolidList"/>
    <dgm:cxn modelId="{69F18F98-E0ED-4A6D-AD9A-2471A0FB8596}" type="presParOf" srcId="{A3242299-5E99-4CC1-B545-7436E9C10C1A}" destId="{61B9D1A8-93B3-497E-84B8-BE6341683FDA}" srcOrd="2" destOrd="0" presId="urn:microsoft.com/office/officeart/2018/2/layout/IconVerticalSolidList"/>
    <dgm:cxn modelId="{48CBCA3D-DAAF-4E30-ACD6-ED703B8DAA12}" type="presParOf" srcId="{A3242299-5E99-4CC1-B545-7436E9C10C1A}" destId="{194FA44F-7AC3-47DE-A7E1-B0C9AF7E03CF}" srcOrd="3" destOrd="0" presId="urn:microsoft.com/office/officeart/2018/2/layout/IconVerticalSolidList"/>
    <dgm:cxn modelId="{97EAB429-B3EC-4E43-BE3C-FBDE7BAD5A9D}" type="presParOf" srcId="{93F91903-F46A-433F-AC22-4B4F7C517E55}" destId="{040B5337-AEAD-4654-9712-3DF5D5679B8D}" srcOrd="1" destOrd="0" presId="urn:microsoft.com/office/officeart/2018/2/layout/IconVerticalSolidList"/>
    <dgm:cxn modelId="{DC2CE049-DB5A-4025-85B1-9D21548F0036}" type="presParOf" srcId="{93F91903-F46A-433F-AC22-4B4F7C517E55}" destId="{B7AE151B-79AE-4E77-85D9-65B60FADD045}" srcOrd="2" destOrd="0" presId="urn:microsoft.com/office/officeart/2018/2/layout/IconVerticalSolidList"/>
    <dgm:cxn modelId="{D87EF698-D274-4453-9CDA-33B6B9C11125}" type="presParOf" srcId="{B7AE151B-79AE-4E77-85D9-65B60FADD045}" destId="{3C08125E-A0F3-432E-AFB4-324813978B9C}" srcOrd="0" destOrd="0" presId="urn:microsoft.com/office/officeart/2018/2/layout/IconVerticalSolidList"/>
    <dgm:cxn modelId="{56661509-DA6B-46CA-A3A7-0AD456862687}" type="presParOf" srcId="{B7AE151B-79AE-4E77-85D9-65B60FADD045}" destId="{D234B3E8-64B8-4894-ADF5-8B0255504CFA}" srcOrd="1" destOrd="0" presId="urn:microsoft.com/office/officeart/2018/2/layout/IconVerticalSolidList"/>
    <dgm:cxn modelId="{8543468C-A406-456E-9E2C-F46175F5A055}" type="presParOf" srcId="{B7AE151B-79AE-4E77-85D9-65B60FADD045}" destId="{402B2F32-DCA6-451F-9185-0675A76D105B}" srcOrd="2" destOrd="0" presId="urn:microsoft.com/office/officeart/2018/2/layout/IconVerticalSolidList"/>
    <dgm:cxn modelId="{148DF7C0-CD24-41C2-854E-1F873CF10598}" type="presParOf" srcId="{B7AE151B-79AE-4E77-85D9-65B60FADD045}" destId="{437EEC18-7A63-4C22-BED6-8C880B10F095}" srcOrd="3" destOrd="0" presId="urn:microsoft.com/office/officeart/2018/2/layout/IconVerticalSolidList"/>
    <dgm:cxn modelId="{6DD956C5-6F60-4795-8D16-3E376FF0C910}" type="presParOf" srcId="{93F91903-F46A-433F-AC22-4B4F7C517E55}" destId="{639E97E7-39EE-4BBE-A178-DAFFAAEAE8E9}" srcOrd="3" destOrd="0" presId="urn:microsoft.com/office/officeart/2018/2/layout/IconVerticalSolidList"/>
    <dgm:cxn modelId="{710030FC-8421-4FD2-9B28-A8998ECF7C05}" type="presParOf" srcId="{93F91903-F46A-433F-AC22-4B4F7C517E55}" destId="{49EA2F70-DCD6-4F76-8E42-BE6BB8BEA1CE}" srcOrd="4" destOrd="0" presId="urn:microsoft.com/office/officeart/2018/2/layout/IconVerticalSolidList"/>
    <dgm:cxn modelId="{2AD7B7D4-FA8D-46E3-BD6B-E681C04E4191}" type="presParOf" srcId="{49EA2F70-DCD6-4F76-8E42-BE6BB8BEA1CE}" destId="{DCB6FA40-EEB5-4AAF-9A14-6147BCCCD102}" srcOrd="0" destOrd="0" presId="urn:microsoft.com/office/officeart/2018/2/layout/IconVerticalSolidList"/>
    <dgm:cxn modelId="{6F04A718-26EA-4CEF-BBCB-0128A69AE81B}" type="presParOf" srcId="{49EA2F70-DCD6-4F76-8E42-BE6BB8BEA1CE}" destId="{34F60718-C2F1-41E3-B5E7-0B53ED0E6D29}" srcOrd="1" destOrd="0" presId="urn:microsoft.com/office/officeart/2018/2/layout/IconVerticalSolidList"/>
    <dgm:cxn modelId="{E73EBA2F-091B-483B-86A2-1E276234DF0F}" type="presParOf" srcId="{49EA2F70-DCD6-4F76-8E42-BE6BB8BEA1CE}" destId="{D17316CA-CDB5-4FDA-8056-DE315A6B0FC3}" srcOrd="2" destOrd="0" presId="urn:microsoft.com/office/officeart/2018/2/layout/IconVerticalSolidList"/>
    <dgm:cxn modelId="{FF43D9A3-ABFB-479A-A44B-20C541065116}" type="presParOf" srcId="{49EA2F70-DCD6-4F76-8E42-BE6BB8BEA1CE}" destId="{AF49D194-9FFE-4190-9C10-94C8A7085EB7}" srcOrd="3" destOrd="0" presId="urn:microsoft.com/office/officeart/2018/2/layout/IconVerticalSolidList"/>
    <dgm:cxn modelId="{F110787E-1164-4059-9C19-39111DEF1C63}" type="presParOf" srcId="{93F91903-F46A-433F-AC22-4B4F7C517E55}" destId="{1C449AAE-8874-43A8-A2BA-E082EBECFEAE}" srcOrd="5" destOrd="0" presId="urn:microsoft.com/office/officeart/2018/2/layout/IconVerticalSolidList"/>
    <dgm:cxn modelId="{84FF0A34-A279-4870-B210-82CD94483900}" type="presParOf" srcId="{93F91903-F46A-433F-AC22-4B4F7C517E55}" destId="{CFB7B1D3-D824-48AD-9D52-971724B2FF00}" srcOrd="6" destOrd="0" presId="urn:microsoft.com/office/officeart/2018/2/layout/IconVerticalSolidList"/>
    <dgm:cxn modelId="{4279425E-854D-4C4C-96C3-F652C6BD7A60}" type="presParOf" srcId="{CFB7B1D3-D824-48AD-9D52-971724B2FF00}" destId="{153FF112-5844-4A02-A180-5A93622B7123}" srcOrd="0" destOrd="0" presId="urn:microsoft.com/office/officeart/2018/2/layout/IconVerticalSolidList"/>
    <dgm:cxn modelId="{85258C46-B0C5-4416-883C-DB36BBB92B56}" type="presParOf" srcId="{CFB7B1D3-D824-48AD-9D52-971724B2FF00}" destId="{4AF6B943-1D11-45D8-813A-E6A00F8FB441}" srcOrd="1" destOrd="0" presId="urn:microsoft.com/office/officeart/2018/2/layout/IconVerticalSolidList"/>
    <dgm:cxn modelId="{3ABD5F70-B8A8-46E8-89E2-B78A78ABE9F6}" type="presParOf" srcId="{CFB7B1D3-D824-48AD-9D52-971724B2FF00}" destId="{0DE23FAF-13C5-4B1F-9F1E-47955BFF89B8}" srcOrd="2" destOrd="0" presId="urn:microsoft.com/office/officeart/2018/2/layout/IconVerticalSolidList"/>
    <dgm:cxn modelId="{617DE308-4B77-4E96-9EFF-621EF21CC850}" type="presParOf" srcId="{CFB7B1D3-D824-48AD-9D52-971724B2FF00}" destId="{21F3F769-9D81-4B02-9CEA-AF79A5F4459E}" srcOrd="3" destOrd="0" presId="urn:microsoft.com/office/officeart/2018/2/layout/IconVerticalSolidList"/>
    <dgm:cxn modelId="{02980D07-3F94-4D8D-A1B0-4671A5D39002}" type="presParOf" srcId="{93F91903-F46A-433F-AC22-4B4F7C517E55}" destId="{8891B0F8-9E4F-42F0-BC40-96617E130F8F}" srcOrd="7" destOrd="0" presId="urn:microsoft.com/office/officeart/2018/2/layout/IconVerticalSolidList"/>
    <dgm:cxn modelId="{574C59E3-7C55-4D99-8091-31699039CF8B}" type="presParOf" srcId="{93F91903-F46A-433F-AC22-4B4F7C517E55}" destId="{B4AC3866-1557-476A-B9AD-06084EB550C3}" srcOrd="8" destOrd="0" presId="urn:microsoft.com/office/officeart/2018/2/layout/IconVerticalSolidList"/>
    <dgm:cxn modelId="{668181BC-C0E3-445A-AD53-6194620FD35C}" type="presParOf" srcId="{B4AC3866-1557-476A-B9AD-06084EB550C3}" destId="{8842488C-2CFC-44A2-97FE-F7C9233FE654}" srcOrd="0" destOrd="0" presId="urn:microsoft.com/office/officeart/2018/2/layout/IconVerticalSolidList"/>
    <dgm:cxn modelId="{801EBA97-80E5-4B25-B060-DBD56CFCF1F7}" type="presParOf" srcId="{B4AC3866-1557-476A-B9AD-06084EB550C3}" destId="{58083F83-509D-4CC9-97E3-CC4CE12E34DA}" srcOrd="1" destOrd="0" presId="urn:microsoft.com/office/officeart/2018/2/layout/IconVerticalSolidList"/>
    <dgm:cxn modelId="{6DB1F360-C7B1-4CFA-AC4E-447AF3A6C365}" type="presParOf" srcId="{B4AC3866-1557-476A-B9AD-06084EB550C3}" destId="{81C70374-D6F7-4A20-B4E6-72CBE7BDA100}" srcOrd="2" destOrd="0" presId="urn:microsoft.com/office/officeart/2018/2/layout/IconVerticalSolidList"/>
    <dgm:cxn modelId="{5D981C14-0873-4A2A-B02C-66B29EDD6D15}" type="presParOf" srcId="{B4AC3866-1557-476A-B9AD-06084EB550C3}" destId="{F5EE30C8-68CF-4AF8-A5CA-50AF258AE3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483026-35BE-4AC7-AE90-5B60C237F52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B917EF5-C008-4235-94F2-CA2EAC4EAB03}">
      <dgm:prSet/>
      <dgm:spPr/>
      <dgm:t>
        <a:bodyPr/>
        <a:lstStyle/>
        <a:p>
          <a:r>
            <a:rPr lang="en-US"/>
            <a:t>Apache Cassandra is a distributed NoSQL database management system that was initially developed by Facebook in 2008. It was later released as an open-source project, and the Apache Software Foundation became its steward. The database is designed to handle large amounts of data across multiple commodity servers, providing high availability with no single point of failure.</a:t>
          </a:r>
        </a:p>
      </dgm:t>
    </dgm:pt>
    <dgm:pt modelId="{12BDB225-9794-496A-B44A-96F5A04C71EC}" type="parTrans" cxnId="{842A2140-942C-4CBD-A5EB-E6E969389F17}">
      <dgm:prSet/>
      <dgm:spPr/>
      <dgm:t>
        <a:bodyPr/>
        <a:lstStyle/>
        <a:p>
          <a:endParaRPr lang="en-US"/>
        </a:p>
      </dgm:t>
    </dgm:pt>
    <dgm:pt modelId="{DF43A255-2588-4516-8776-1C54A381F205}" type="sibTrans" cxnId="{842A2140-942C-4CBD-A5EB-E6E969389F17}">
      <dgm:prSet/>
      <dgm:spPr/>
      <dgm:t>
        <a:bodyPr/>
        <a:lstStyle/>
        <a:p>
          <a:endParaRPr lang="en-US"/>
        </a:p>
      </dgm:t>
    </dgm:pt>
    <dgm:pt modelId="{7BA0C9EB-F092-4255-970F-C014E68DC6AE}">
      <dgm:prSet/>
      <dgm:spPr/>
      <dgm:t>
        <a:bodyPr/>
        <a:lstStyle/>
        <a:p>
          <a:r>
            <a:rPr lang="en-US"/>
            <a:t>Cassandra's architecture is based on Amazon's Dynamo and Google's Bigtable, which are both highly scalable and fault-tolerant systems. Cassandra's design allows it to handle massive amounts of structured and unstructured data while providing fast read and write performance.</a:t>
          </a:r>
        </a:p>
      </dgm:t>
    </dgm:pt>
    <dgm:pt modelId="{65596FDF-D2D5-497C-AF00-2BF2B3E6B915}" type="parTrans" cxnId="{94427DAC-A38B-4215-AD21-2AAEA7245247}">
      <dgm:prSet/>
      <dgm:spPr/>
      <dgm:t>
        <a:bodyPr/>
        <a:lstStyle/>
        <a:p>
          <a:endParaRPr lang="en-US"/>
        </a:p>
      </dgm:t>
    </dgm:pt>
    <dgm:pt modelId="{5AD4258B-AB47-4A84-B0E4-D86D9F1BC012}" type="sibTrans" cxnId="{94427DAC-A38B-4215-AD21-2AAEA7245247}">
      <dgm:prSet/>
      <dgm:spPr/>
      <dgm:t>
        <a:bodyPr/>
        <a:lstStyle/>
        <a:p>
          <a:endParaRPr lang="en-US"/>
        </a:p>
      </dgm:t>
    </dgm:pt>
    <dgm:pt modelId="{E421987F-4751-4E2F-8E9B-B891A23D5EE2}" type="pres">
      <dgm:prSet presAssocID="{E4483026-35BE-4AC7-AE90-5B60C237F529}" presName="hierChild1" presStyleCnt="0">
        <dgm:presLayoutVars>
          <dgm:chPref val="1"/>
          <dgm:dir/>
          <dgm:animOne val="branch"/>
          <dgm:animLvl val="lvl"/>
          <dgm:resizeHandles/>
        </dgm:presLayoutVars>
      </dgm:prSet>
      <dgm:spPr/>
    </dgm:pt>
    <dgm:pt modelId="{2C2FDABD-AC46-4E2E-A051-D7B20B5A93C7}" type="pres">
      <dgm:prSet presAssocID="{2B917EF5-C008-4235-94F2-CA2EAC4EAB03}" presName="hierRoot1" presStyleCnt="0"/>
      <dgm:spPr/>
    </dgm:pt>
    <dgm:pt modelId="{16C9529A-E52E-4741-9787-513518AF8556}" type="pres">
      <dgm:prSet presAssocID="{2B917EF5-C008-4235-94F2-CA2EAC4EAB03}" presName="composite" presStyleCnt="0"/>
      <dgm:spPr/>
    </dgm:pt>
    <dgm:pt modelId="{C059F72B-1772-4CE9-A2AF-B09D59FD50D1}" type="pres">
      <dgm:prSet presAssocID="{2B917EF5-C008-4235-94F2-CA2EAC4EAB03}" presName="background" presStyleLbl="node0" presStyleIdx="0" presStyleCnt="2"/>
      <dgm:spPr/>
    </dgm:pt>
    <dgm:pt modelId="{23445F1E-D879-4E91-9AEB-16C0F3B2FB67}" type="pres">
      <dgm:prSet presAssocID="{2B917EF5-C008-4235-94F2-CA2EAC4EAB03}" presName="text" presStyleLbl="fgAcc0" presStyleIdx="0" presStyleCnt="2">
        <dgm:presLayoutVars>
          <dgm:chPref val="3"/>
        </dgm:presLayoutVars>
      </dgm:prSet>
      <dgm:spPr/>
    </dgm:pt>
    <dgm:pt modelId="{9F1CEDE9-A21B-4084-B48A-DF05DEE1FFEA}" type="pres">
      <dgm:prSet presAssocID="{2B917EF5-C008-4235-94F2-CA2EAC4EAB03}" presName="hierChild2" presStyleCnt="0"/>
      <dgm:spPr/>
    </dgm:pt>
    <dgm:pt modelId="{EC734F06-531D-4288-BBCE-083543325830}" type="pres">
      <dgm:prSet presAssocID="{7BA0C9EB-F092-4255-970F-C014E68DC6AE}" presName="hierRoot1" presStyleCnt="0"/>
      <dgm:spPr/>
    </dgm:pt>
    <dgm:pt modelId="{0F46E37E-805D-4055-96FC-10C70C69BDE9}" type="pres">
      <dgm:prSet presAssocID="{7BA0C9EB-F092-4255-970F-C014E68DC6AE}" presName="composite" presStyleCnt="0"/>
      <dgm:spPr/>
    </dgm:pt>
    <dgm:pt modelId="{7D6A8955-1436-4DBB-A5D7-3D991C83FE9C}" type="pres">
      <dgm:prSet presAssocID="{7BA0C9EB-F092-4255-970F-C014E68DC6AE}" presName="background" presStyleLbl="node0" presStyleIdx="1" presStyleCnt="2"/>
      <dgm:spPr/>
    </dgm:pt>
    <dgm:pt modelId="{7A32941B-3966-412B-A472-02F2BE8A2406}" type="pres">
      <dgm:prSet presAssocID="{7BA0C9EB-F092-4255-970F-C014E68DC6AE}" presName="text" presStyleLbl="fgAcc0" presStyleIdx="1" presStyleCnt="2">
        <dgm:presLayoutVars>
          <dgm:chPref val="3"/>
        </dgm:presLayoutVars>
      </dgm:prSet>
      <dgm:spPr/>
    </dgm:pt>
    <dgm:pt modelId="{370448B0-5065-43AE-B392-9B3D6F6E1427}" type="pres">
      <dgm:prSet presAssocID="{7BA0C9EB-F092-4255-970F-C014E68DC6AE}" presName="hierChild2" presStyleCnt="0"/>
      <dgm:spPr/>
    </dgm:pt>
  </dgm:ptLst>
  <dgm:cxnLst>
    <dgm:cxn modelId="{842A2140-942C-4CBD-A5EB-E6E969389F17}" srcId="{E4483026-35BE-4AC7-AE90-5B60C237F529}" destId="{2B917EF5-C008-4235-94F2-CA2EAC4EAB03}" srcOrd="0" destOrd="0" parTransId="{12BDB225-9794-496A-B44A-96F5A04C71EC}" sibTransId="{DF43A255-2588-4516-8776-1C54A381F205}"/>
    <dgm:cxn modelId="{14FE84A8-3173-4572-A786-E61F0B5760AA}" type="presOf" srcId="{7BA0C9EB-F092-4255-970F-C014E68DC6AE}" destId="{7A32941B-3966-412B-A472-02F2BE8A2406}" srcOrd="0" destOrd="0" presId="urn:microsoft.com/office/officeart/2005/8/layout/hierarchy1"/>
    <dgm:cxn modelId="{94427DAC-A38B-4215-AD21-2AAEA7245247}" srcId="{E4483026-35BE-4AC7-AE90-5B60C237F529}" destId="{7BA0C9EB-F092-4255-970F-C014E68DC6AE}" srcOrd="1" destOrd="0" parTransId="{65596FDF-D2D5-497C-AF00-2BF2B3E6B915}" sibTransId="{5AD4258B-AB47-4A84-B0E4-D86D9F1BC012}"/>
    <dgm:cxn modelId="{D14AABAD-0C8A-442C-9098-673A7EBBC12D}" type="presOf" srcId="{E4483026-35BE-4AC7-AE90-5B60C237F529}" destId="{E421987F-4751-4E2F-8E9B-B891A23D5EE2}" srcOrd="0" destOrd="0" presId="urn:microsoft.com/office/officeart/2005/8/layout/hierarchy1"/>
    <dgm:cxn modelId="{C81165B6-68F2-430F-BB72-57528DF58D37}" type="presOf" srcId="{2B917EF5-C008-4235-94F2-CA2EAC4EAB03}" destId="{23445F1E-D879-4E91-9AEB-16C0F3B2FB67}" srcOrd="0" destOrd="0" presId="urn:microsoft.com/office/officeart/2005/8/layout/hierarchy1"/>
    <dgm:cxn modelId="{D9C58B69-AFC0-40C0-A180-2E16E2AD429F}" type="presParOf" srcId="{E421987F-4751-4E2F-8E9B-B891A23D5EE2}" destId="{2C2FDABD-AC46-4E2E-A051-D7B20B5A93C7}" srcOrd="0" destOrd="0" presId="urn:microsoft.com/office/officeart/2005/8/layout/hierarchy1"/>
    <dgm:cxn modelId="{66E9D52C-47BF-40C4-A00C-BBF5A34179FD}" type="presParOf" srcId="{2C2FDABD-AC46-4E2E-A051-D7B20B5A93C7}" destId="{16C9529A-E52E-4741-9787-513518AF8556}" srcOrd="0" destOrd="0" presId="urn:microsoft.com/office/officeart/2005/8/layout/hierarchy1"/>
    <dgm:cxn modelId="{98F9EEE2-165A-469F-914B-B39F3AC6BA6B}" type="presParOf" srcId="{16C9529A-E52E-4741-9787-513518AF8556}" destId="{C059F72B-1772-4CE9-A2AF-B09D59FD50D1}" srcOrd="0" destOrd="0" presId="urn:microsoft.com/office/officeart/2005/8/layout/hierarchy1"/>
    <dgm:cxn modelId="{AA3DE87A-E67E-48D7-AEC4-B18F91ED31A8}" type="presParOf" srcId="{16C9529A-E52E-4741-9787-513518AF8556}" destId="{23445F1E-D879-4E91-9AEB-16C0F3B2FB67}" srcOrd="1" destOrd="0" presId="urn:microsoft.com/office/officeart/2005/8/layout/hierarchy1"/>
    <dgm:cxn modelId="{C7807EB4-FA9C-4538-AD6F-224D068AC388}" type="presParOf" srcId="{2C2FDABD-AC46-4E2E-A051-D7B20B5A93C7}" destId="{9F1CEDE9-A21B-4084-B48A-DF05DEE1FFEA}" srcOrd="1" destOrd="0" presId="urn:microsoft.com/office/officeart/2005/8/layout/hierarchy1"/>
    <dgm:cxn modelId="{FD6B9BB8-2AB9-413D-9AE9-AF71E3E07B95}" type="presParOf" srcId="{E421987F-4751-4E2F-8E9B-B891A23D5EE2}" destId="{EC734F06-531D-4288-BBCE-083543325830}" srcOrd="1" destOrd="0" presId="urn:microsoft.com/office/officeart/2005/8/layout/hierarchy1"/>
    <dgm:cxn modelId="{3C818EF2-6C69-41A0-B902-B862F6716B2A}" type="presParOf" srcId="{EC734F06-531D-4288-BBCE-083543325830}" destId="{0F46E37E-805D-4055-96FC-10C70C69BDE9}" srcOrd="0" destOrd="0" presId="urn:microsoft.com/office/officeart/2005/8/layout/hierarchy1"/>
    <dgm:cxn modelId="{0EBFDDEA-E18F-45EA-8FE8-2DF34752469E}" type="presParOf" srcId="{0F46E37E-805D-4055-96FC-10C70C69BDE9}" destId="{7D6A8955-1436-4DBB-A5D7-3D991C83FE9C}" srcOrd="0" destOrd="0" presId="urn:microsoft.com/office/officeart/2005/8/layout/hierarchy1"/>
    <dgm:cxn modelId="{B564ADC8-8572-4C46-BF16-5827EF7AA43B}" type="presParOf" srcId="{0F46E37E-805D-4055-96FC-10C70C69BDE9}" destId="{7A32941B-3966-412B-A472-02F2BE8A2406}" srcOrd="1" destOrd="0" presId="urn:microsoft.com/office/officeart/2005/8/layout/hierarchy1"/>
    <dgm:cxn modelId="{3EF49954-163B-4E87-AE8E-21BE60AB7D49}" type="presParOf" srcId="{EC734F06-531D-4288-BBCE-083543325830}" destId="{370448B0-5065-43AE-B392-9B3D6F6E142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7EFE13-773A-4799-985C-1CCFE59DF056}"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FDCA923A-F929-47CB-8FED-EE19447F5AD5}">
      <dgm:prSet/>
      <dgm:spPr/>
      <dgm:t>
        <a:bodyPr/>
        <a:lstStyle/>
        <a:p>
          <a:r>
            <a:rPr lang="en-US"/>
            <a:t>Apache Cassandra has several features that make it a powerful analytical tool. One of its key features is its distributed architecture, which allows it to scale horizontally across multiple nodes. This means that as more nodes are added to the cluster, Cassandra can handle more data and provide faster query response times.</a:t>
          </a:r>
        </a:p>
      </dgm:t>
    </dgm:pt>
    <dgm:pt modelId="{A37B944B-846F-47F3-B058-BE8EBF279AEE}" type="parTrans" cxnId="{C10AE05D-219B-409A-A6CF-058D33E46DA5}">
      <dgm:prSet/>
      <dgm:spPr/>
      <dgm:t>
        <a:bodyPr/>
        <a:lstStyle/>
        <a:p>
          <a:endParaRPr lang="en-US"/>
        </a:p>
      </dgm:t>
    </dgm:pt>
    <dgm:pt modelId="{05A92320-0F1E-45E3-BF58-E67B5DEA4E85}" type="sibTrans" cxnId="{C10AE05D-219B-409A-A6CF-058D33E46DA5}">
      <dgm:prSet/>
      <dgm:spPr/>
      <dgm:t>
        <a:bodyPr/>
        <a:lstStyle/>
        <a:p>
          <a:endParaRPr lang="en-US"/>
        </a:p>
      </dgm:t>
    </dgm:pt>
    <dgm:pt modelId="{71EB40D4-80BD-45AF-8F5E-F4548B39F710}">
      <dgm:prSet/>
      <dgm:spPr/>
      <dgm:t>
        <a:bodyPr/>
        <a:lstStyle/>
        <a:p>
          <a:r>
            <a:rPr lang="en-US"/>
            <a:t>Another important feature of Cassandra is its support for multi-data center replication, which enables data to be replicated across multiple geographic locations. This provides high availability and disaster recovery capabilities, ensuring that data is always accessible even in the event of a catastrophic failure.</a:t>
          </a:r>
        </a:p>
      </dgm:t>
    </dgm:pt>
    <dgm:pt modelId="{AA763381-8E61-440A-A413-3D3114312700}" type="parTrans" cxnId="{D461C7BD-6BDA-49C1-A0E5-C53296A5B831}">
      <dgm:prSet/>
      <dgm:spPr/>
      <dgm:t>
        <a:bodyPr/>
        <a:lstStyle/>
        <a:p>
          <a:endParaRPr lang="en-US"/>
        </a:p>
      </dgm:t>
    </dgm:pt>
    <dgm:pt modelId="{519E189C-9FB6-4233-9F57-90D797CAFA33}" type="sibTrans" cxnId="{D461C7BD-6BDA-49C1-A0E5-C53296A5B831}">
      <dgm:prSet/>
      <dgm:spPr/>
      <dgm:t>
        <a:bodyPr/>
        <a:lstStyle/>
        <a:p>
          <a:endParaRPr lang="en-US"/>
        </a:p>
      </dgm:t>
    </dgm:pt>
    <dgm:pt modelId="{0B77E519-1B93-4594-AD4F-177E45FCFA0B}" type="pres">
      <dgm:prSet presAssocID="{B77EFE13-773A-4799-985C-1CCFE59DF056}" presName="diagram" presStyleCnt="0">
        <dgm:presLayoutVars>
          <dgm:dir/>
          <dgm:resizeHandles val="exact"/>
        </dgm:presLayoutVars>
      </dgm:prSet>
      <dgm:spPr/>
    </dgm:pt>
    <dgm:pt modelId="{C7D8B084-CB69-46C7-8AD3-32802E3416F1}" type="pres">
      <dgm:prSet presAssocID="{FDCA923A-F929-47CB-8FED-EE19447F5AD5}" presName="arrow" presStyleLbl="node1" presStyleIdx="0" presStyleCnt="2">
        <dgm:presLayoutVars>
          <dgm:bulletEnabled val="1"/>
        </dgm:presLayoutVars>
      </dgm:prSet>
      <dgm:spPr/>
    </dgm:pt>
    <dgm:pt modelId="{2CEEF6C5-6F47-4BF9-BF9D-E83528AA42F3}" type="pres">
      <dgm:prSet presAssocID="{71EB40D4-80BD-45AF-8F5E-F4548B39F710}" presName="arrow" presStyleLbl="node1" presStyleIdx="1" presStyleCnt="2">
        <dgm:presLayoutVars>
          <dgm:bulletEnabled val="1"/>
        </dgm:presLayoutVars>
      </dgm:prSet>
      <dgm:spPr/>
    </dgm:pt>
  </dgm:ptLst>
  <dgm:cxnLst>
    <dgm:cxn modelId="{D9FA7216-CA90-466E-8886-E169360CC86D}" type="presOf" srcId="{B77EFE13-773A-4799-985C-1CCFE59DF056}" destId="{0B77E519-1B93-4594-AD4F-177E45FCFA0B}" srcOrd="0" destOrd="0" presId="urn:microsoft.com/office/officeart/2005/8/layout/arrow5"/>
    <dgm:cxn modelId="{C10AE05D-219B-409A-A6CF-058D33E46DA5}" srcId="{B77EFE13-773A-4799-985C-1CCFE59DF056}" destId="{FDCA923A-F929-47CB-8FED-EE19447F5AD5}" srcOrd="0" destOrd="0" parTransId="{A37B944B-846F-47F3-B058-BE8EBF279AEE}" sibTransId="{05A92320-0F1E-45E3-BF58-E67B5DEA4E85}"/>
    <dgm:cxn modelId="{9B784DB6-78BF-4B63-B67D-580A4F66694C}" type="presOf" srcId="{FDCA923A-F929-47CB-8FED-EE19447F5AD5}" destId="{C7D8B084-CB69-46C7-8AD3-32802E3416F1}" srcOrd="0" destOrd="0" presId="urn:microsoft.com/office/officeart/2005/8/layout/arrow5"/>
    <dgm:cxn modelId="{D461C7BD-6BDA-49C1-A0E5-C53296A5B831}" srcId="{B77EFE13-773A-4799-985C-1CCFE59DF056}" destId="{71EB40D4-80BD-45AF-8F5E-F4548B39F710}" srcOrd="1" destOrd="0" parTransId="{AA763381-8E61-440A-A413-3D3114312700}" sibTransId="{519E189C-9FB6-4233-9F57-90D797CAFA33}"/>
    <dgm:cxn modelId="{0EB319C2-2DFE-4978-9AB2-78B66A76D28D}" type="presOf" srcId="{71EB40D4-80BD-45AF-8F5E-F4548B39F710}" destId="{2CEEF6C5-6F47-4BF9-BF9D-E83528AA42F3}" srcOrd="0" destOrd="0" presId="urn:microsoft.com/office/officeart/2005/8/layout/arrow5"/>
    <dgm:cxn modelId="{35918BAF-753D-4163-9DB4-CF013C79627C}" type="presParOf" srcId="{0B77E519-1B93-4594-AD4F-177E45FCFA0B}" destId="{C7D8B084-CB69-46C7-8AD3-32802E3416F1}" srcOrd="0" destOrd="0" presId="urn:microsoft.com/office/officeart/2005/8/layout/arrow5"/>
    <dgm:cxn modelId="{5BF2712D-BBC6-4A3C-9678-76064FEF36CF}" type="presParOf" srcId="{0B77E519-1B93-4594-AD4F-177E45FCFA0B}" destId="{2CEEF6C5-6F47-4BF9-BF9D-E83528AA42F3}"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79F3BC-1165-42BE-BE9F-B9A56535CAF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27D125B-4691-42CF-929E-C45FF39694E9}">
      <dgm:prSet/>
      <dgm:spPr/>
      <dgm:t>
        <a:bodyPr/>
        <a:lstStyle/>
        <a:p>
          <a:r>
            <a:rPr lang="en-US"/>
            <a:t>Apache Cassandra is used by many organizations for various purposes. One of the biggest applications of Cassandra is in the financial sector, where it is used for fraud detection and real-time risk analysis. Other industries that use Cassandra include healthcare, retail, and media.</a:t>
          </a:r>
        </a:p>
      </dgm:t>
    </dgm:pt>
    <dgm:pt modelId="{54839991-618A-4485-83D1-CC88C96009F6}" type="parTrans" cxnId="{29B4E866-B162-435F-8BAA-0F32B80C0F02}">
      <dgm:prSet/>
      <dgm:spPr/>
      <dgm:t>
        <a:bodyPr/>
        <a:lstStyle/>
        <a:p>
          <a:endParaRPr lang="en-US"/>
        </a:p>
      </dgm:t>
    </dgm:pt>
    <dgm:pt modelId="{2DB45FD4-452F-4E97-8A6E-A22E84744D97}" type="sibTrans" cxnId="{29B4E866-B162-435F-8BAA-0F32B80C0F02}">
      <dgm:prSet/>
      <dgm:spPr/>
      <dgm:t>
        <a:bodyPr/>
        <a:lstStyle/>
        <a:p>
          <a:endParaRPr lang="en-US"/>
        </a:p>
      </dgm:t>
    </dgm:pt>
    <dgm:pt modelId="{0D5ADDE4-806F-4E73-8212-15DD88CA4F67}">
      <dgm:prSet/>
      <dgm:spPr/>
      <dgm:t>
        <a:bodyPr/>
        <a:lstStyle/>
        <a:p>
          <a:r>
            <a:rPr lang="en-US"/>
            <a:t>Cassandra is also used by companies that require high availability and scalability, such as Netflix and Twitter. These companies use Cassandra to store and manage massive amounts of data, providing their users with fast and reliable access to information.</a:t>
          </a:r>
        </a:p>
      </dgm:t>
    </dgm:pt>
    <dgm:pt modelId="{D97EEADC-F643-44EB-952E-95C099632CA5}" type="parTrans" cxnId="{BDC52FBD-C8E4-4A5B-85CD-87FFB14E03EB}">
      <dgm:prSet/>
      <dgm:spPr/>
      <dgm:t>
        <a:bodyPr/>
        <a:lstStyle/>
        <a:p>
          <a:endParaRPr lang="en-US"/>
        </a:p>
      </dgm:t>
    </dgm:pt>
    <dgm:pt modelId="{C4DA708C-97DD-45D0-920C-55564457A03D}" type="sibTrans" cxnId="{BDC52FBD-C8E4-4A5B-85CD-87FFB14E03EB}">
      <dgm:prSet/>
      <dgm:spPr/>
      <dgm:t>
        <a:bodyPr/>
        <a:lstStyle/>
        <a:p>
          <a:endParaRPr lang="en-US"/>
        </a:p>
      </dgm:t>
    </dgm:pt>
    <dgm:pt modelId="{9EC2D240-6668-44B1-A521-D1819C17258E}" type="pres">
      <dgm:prSet presAssocID="{2079F3BC-1165-42BE-BE9F-B9A56535CAFD}" presName="linear" presStyleCnt="0">
        <dgm:presLayoutVars>
          <dgm:animLvl val="lvl"/>
          <dgm:resizeHandles val="exact"/>
        </dgm:presLayoutVars>
      </dgm:prSet>
      <dgm:spPr/>
    </dgm:pt>
    <dgm:pt modelId="{8B4509C8-372B-44F4-8A8C-C73C31092480}" type="pres">
      <dgm:prSet presAssocID="{727D125B-4691-42CF-929E-C45FF39694E9}" presName="parentText" presStyleLbl="node1" presStyleIdx="0" presStyleCnt="2">
        <dgm:presLayoutVars>
          <dgm:chMax val="0"/>
          <dgm:bulletEnabled val="1"/>
        </dgm:presLayoutVars>
      </dgm:prSet>
      <dgm:spPr/>
    </dgm:pt>
    <dgm:pt modelId="{F91C0DC1-AAAF-4B68-B28D-34012472AD79}" type="pres">
      <dgm:prSet presAssocID="{2DB45FD4-452F-4E97-8A6E-A22E84744D97}" presName="spacer" presStyleCnt="0"/>
      <dgm:spPr/>
    </dgm:pt>
    <dgm:pt modelId="{8F37139C-FAE1-4595-94C4-963749E774F4}" type="pres">
      <dgm:prSet presAssocID="{0D5ADDE4-806F-4E73-8212-15DD88CA4F67}" presName="parentText" presStyleLbl="node1" presStyleIdx="1" presStyleCnt="2">
        <dgm:presLayoutVars>
          <dgm:chMax val="0"/>
          <dgm:bulletEnabled val="1"/>
        </dgm:presLayoutVars>
      </dgm:prSet>
      <dgm:spPr/>
    </dgm:pt>
  </dgm:ptLst>
  <dgm:cxnLst>
    <dgm:cxn modelId="{D8C13B10-B2B2-452A-941F-9161C2651069}" type="presOf" srcId="{0D5ADDE4-806F-4E73-8212-15DD88CA4F67}" destId="{8F37139C-FAE1-4595-94C4-963749E774F4}" srcOrd="0" destOrd="0" presId="urn:microsoft.com/office/officeart/2005/8/layout/vList2"/>
    <dgm:cxn modelId="{21AF4B45-95D3-44EE-8CE8-4F87C2ED2C11}" type="presOf" srcId="{2079F3BC-1165-42BE-BE9F-B9A56535CAFD}" destId="{9EC2D240-6668-44B1-A521-D1819C17258E}" srcOrd="0" destOrd="0" presId="urn:microsoft.com/office/officeart/2005/8/layout/vList2"/>
    <dgm:cxn modelId="{29B4E866-B162-435F-8BAA-0F32B80C0F02}" srcId="{2079F3BC-1165-42BE-BE9F-B9A56535CAFD}" destId="{727D125B-4691-42CF-929E-C45FF39694E9}" srcOrd="0" destOrd="0" parTransId="{54839991-618A-4485-83D1-CC88C96009F6}" sibTransId="{2DB45FD4-452F-4E97-8A6E-A22E84744D97}"/>
    <dgm:cxn modelId="{BDC52FBD-C8E4-4A5B-85CD-87FFB14E03EB}" srcId="{2079F3BC-1165-42BE-BE9F-B9A56535CAFD}" destId="{0D5ADDE4-806F-4E73-8212-15DD88CA4F67}" srcOrd="1" destOrd="0" parTransId="{D97EEADC-F643-44EB-952E-95C099632CA5}" sibTransId="{C4DA708C-97DD-45D0-920C-55564457A03D}"/>
    <dgm:cxn modelId="{93D7FED7-07D2-4C54-9267-3630506D5FE8}" type="presOf" srcId="{727D125B-4691-42CF-929E-C45FF39694E9}" destId="{8B4509C8-372B-44F4-8A8C-C73C31092480}" srcOrd="0" destOrd="0" presId="urn:microsoft.com/office/officeart/2005/8/layout/vList2"/>
    <dgm:cxn modelId="{3937EE08-1D85-4407-9DAE-25EA8D616965}" type="presParOf" srcId="{9EC2D240-6668-44B1-A521-D1819C17258E}" destId="{8B4509C8-372B-44F4-8A8C-C73C31092480}" srcOrd="0" destOrd="0" presId="urn:microsoft.com/office/officeart/2005/8/layout/vList2"/>
    <dgm:cxn modelId="{CFC6420F-9D28-4D04-8634-3B07F79DAC18}" type="presParOf" srcId="{9EC2D240-6668-44B1-A521-D1819C17258E}" destId="{F91C0DC1-AAAF-4B68-B28D-34012472AD79}" srcOrd="1" destOrd="0" presId="urn:microsoft.com/office/officeart/2005/8/layout/vList2"/>
    <dgm:cxn modelId="{8C07911E-BB38-4C85-9A16-F6983A2A8D49}" type="presParOf" srcId="{9EC2D240-6668-44B1-A521-D1819C17258E}" destId="{8F37139C-FAE1-4595-94C4-963749E774F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CC28C-7E12-4379-9088-C5154CE8EFA8}">
      <dsp:nvSpPr>
        <dsp:cNvPr id="0" name=""/>
        <dsp:cNvSpPr/>
      </dsp:nvSpPr>
      <dsp:spPr>
        <a:xfrm>
          <a:off x="0" y="497010"/>
          <a:ext cx="6900512" cy="781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813671-BADD-40E8-840C-DC8A8EFEBF11}">
      <dsp:nvSpPr>
        <dsp:cNvPr id="0" name=""/>
        <dsp:cNvSpPr/>
      </dsp:nvSpPr>
      <dsp:spPr>
        <a:xfrm>
          <a:off x="345025" y="39450"/>
          <a:ext cx="4830358" cy="9151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US" sz="3100" kern="1200"/>
            <a:t>Gowthami Middela</a:t>
          </a:r>
        </a:p>
      </dsp:txBody>
      <dsp:txXfrm>
        <a:off x="389697" y="84122"/>
        <a:ext cx="4741014" cy="825776"/>
      </dsp:txXfrm>
    </dsp:sp>
    <dsp:sp modelId="{CB7A0E8B-17B1-495A-B164-B255F2D276F7}">
      <dsp:nvSpPr>
        <dsp:cNvPr id="0" name=""/>
        <dsp:cNvSpPr/>
      </dsp:nvSpPr>
      <dsp:spPr>
        <a:xfrm>
          <a:off x="0" y="1903170"/>
          <a:ext cx="6900512" cy="7812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2B8407-1734-428B-8A27-3FF471510FAB}">
      <dsp:nvSpPr>
        <dsp:cNvPr id="0" name=""/>
        <dsp:cNvSpPr/>
      </dsp:nvSpPr>
      <dsp:spPr>
        <a:xfrm>
          <a:off x="345025" y="1445610"/>
          <a:ext cx="4830358" cy="91512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US" sz="3100" kern="1200"/>
            <a:t>Ashish Manchala</a:t>
          </a:r>
        </a:p>
      </dsp:txBody>
      <dsp:txXfrm>
        <a:off x="389697" y="1490282"/>
        <a:ext cx="4741014" cy="825776"/>
      </dsp:txXfrm>
    </dsp:sp>
    <dsp:sp modelId="{AA1222FE-D733-401A-A3E9-735CF0052459}">
      <dsp:nvSpPr>
        <dsp:cNvPr id="0" name=""/>
        <dsp:cNvSpPr/>
      </dsp:nvSpPr>
      <dsp:spPr>
        <a:xfrm>
          <a:off x="0" y="3309330"/>
          <a:ext cx="6900512" cy="7812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52B28E-04ED-4EB9-9178-5891BF238DB4}">
      <dsp:nvSpPr>
        <dsp:cNvPr id="0" name=""/>
        <dsp:cNvSpPr/>
      </dsp:nvSpPr>
      <dsp:spPr>
        <a:xfrm>
          <a:off x="345025" y="2851770"/>
          <a:ext cx="4830358" cy="91512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US" sz="3100" kern="1200"/>
            <a:t>Yasaswi Nallamothu</a:t>
          </a:r>
        </a:p>
      </dsp:txBody>
      <dsp:txXfrm>
        <a:off x="389697" y="2896442"/>
        <a:ext cx="4741014" cy="825776"/>
      </dsp:txXfrm>
    </dsp:sp>
    <dsp:sp modelId="{5945F074-A6DC-41E4-B6BD-1A3C248A2C6C}">
      <dsp:nvSpPr>
        <dsp:cNvPr id="0" name=""/>
        <dsp:cNvSpPr/>
      </dsp:nvSpPr>
      <dsp:spPr>
        <a:xfrm>
          <a:off x="0" y="4715490"/>
          <a:ext cx="6900512" cy="781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FB14C8-3DA3-4BD7-A9F1-5427104DA680}">
      <dsp:nvSpPr>
        <dsp:cNvPr id="0" name=""/>
        <dsp:cNvSpPr/>
      </dsp:nvSpPr>
      <dsp:spPr>
        <a:xfrm>
          <a:off x="345025" y="4257930"/>
          <a:ext cx="4830358" cy="9151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US" sz="3100" kern="1200"/>
            <a:t>Gangai Kaliprasad Battula</a:t>
          </a:r>
        </a:p>
      </dsp:txBody>
      <dsp:txXfrm>
        <a:off x="389697" y="4302602"/>
        <a:ext cx="4741014"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C3780-EEC1-44F2-A6DB-CBCB7E3CA59A}">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25E30-B8AF-469C-9576-8BFD42CED739}">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4FA44F-7AC3-47DE-A7E1-B0C9AF7E03CF}">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History of Apache Cassandra</a:t>
          </a:r>
          <a:endParaRPr lang="en-US" sz="1900" kern="1200"/>
        </a:p>
      </dsp:txBody>
      <dsp:txXfrm>
        <a:off x="836323" y="3399"/>
        <a:ext cx="9679276" cy="724089"/>
      </dsp:txXfrm>
    </dsp:sp>
    <dsp:sp modelId="{3C08125E-A0F3-432E-AFB4-324813978B9C}">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4B3E8-64B8-4894-ADF5-8B0255504CFA}">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EEC18-7A63-4C22-BED6-8C880B10F095}">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Tool Features of Apache Cassandra</a:t>
          </a:r>
          <a:endParaRPr lang="en-US" sz="1900" kern="1200"/>
        </a:p>
      </dsp:txBody>
      <dsp:txXfrm>
        <a:off x="836323" y="908511"/>
        <a:ext cx="9679276" cy="724089"/>
      </dsp:txXfrm>
    </dsp:sp>
    <dsp:sp modelId="{DCB6FA40-EEB5-4AAF-9A14-6147BCCCD102}">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60718-C2F1-41E3-B5E7-0B53ED0E6D2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49D194-9FFE-4190-9C10-94C8A7085EB7}">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Biggest Applications or Usage of Apache Cassandra</a:t>
          </a:r>
          <a:endParaRPr lang="en-US" sz="1900" kern="1200"/>
        </a:p>
      </dsp:txBody>
      <dsp:txXfrm>
        <a:off x="836323" y="1813624"/>
        <a:ext cx="9679276" cy="724089"/>
      </dsp:txXfrm>
    </dsp:sp>
    <dsp:sp modelId="{153FF112-5844-4A02-A180-5A93622B7123}">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6B943-1D11-45D8-813A-E6A00F8FB44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F769-9D81-4B02-9CEA-AF79A5F4459E}">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Why You Should Use Apache Cassandra?</a:t>
          </a:r>
          <a:endParaRPr lang="en-US" sz="1900" kern="1200"/>
        </a:p>
      </dsp:txBody>
      <dsp:txXfrm>
        <a:off x="836323" y="2718736"/>
        <a:ext cx="9679276" cy="724089"/>
      </dsp:txXfrm>
    </dsp:sp>
    <dsp:sp modelId="{8842488C-2CFC-44A2-97FE-F7C9233FE654}">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83F83-509D-4CC9-97E3-CC4CE12E34DA}">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EE30C8-68CF-4AF8-A5CA-50AF258AE307}">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Resources for Learning and Applying Apache Cassandra</a:t>
          </a:r>
          <a:endParaRPr lang="en-US" sz="1900" kern="1200"/>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9F72B-1772-4CE9-A2AF-B09D59FD50D1}">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445F1E-D879-4E91-9AEB-16C0F3B2FB67}">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Apache Cassandra is a distributed NoSQL database management system that was initially developed by Facebook in 2008. It was later released as an open-source project, and the Apache Software Foundation became its steward. The database is designed to handle large amounts of data across multiple commodity servers, providing high availability with no single point of failure.</a:t>
          </a:r>
        </a:p>
      </dsp:txBody>
      <dsp:txXfrm>
        <a:off x="585701" y="1066737"/>
        <a:ext cx="4337991" cy="2693452"/>
      </dsp:txXfrm>
    </dsp:sp>
    <dsp:sp modelId="{7D6A8955-1436-4DBB-A5D7-3D991C83FE9C}">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2941B-3966-412B-A472-02F2BE8A2406}">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Cassandra's architecture is based on Amazon's Dynamo and Google's Bigtable, which are both highly scalable and fault-tolerant systems. Cassandra's design allows it to handle massive amounts of structured and unstructured data while providing fast read and write performance.</a:t>
          </a:r>
        </a:p>
      </dsp:txBody>
      <dsp:txXfrm>
        <a:off x="6092527" y="1066737"/>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8B084-CB69-46C7-8AD3-32802E3416F1}">
      <dsp:nvSpPr>
        <dsp:cNvPr id="0" name=""/>
        <dsp:cNvSpPr/>
      </dsp:nvSpPr>
      <dsp:spPr>
        <a:xfrm rot="16200000">
          <a:off x="2338" y="1178"/>
          <a:ext cx="4348981" cy="434898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Apache Cassandra has several features that make it a powerful analytical tool. One of its key features is its distributed architecture, which allows it to scale horizontally across multiple nodes. This means that as more nodes are added to the cluster, Cassandra can handle more data and provide faster query response times.</a:t>
          </a:r>
        </a:p>
      </dsp:txBody>
      <dsp:txXfrm rot="5400000">
        <a:off x="2338" y="1088423"/>
        <a:ext cx="3587909" cy="2174491"/>
      </dsp:txXfrm>
    </dsp:sp>
    <dsp:sp modelId="{2CEEF6C5-6F47-4BF9-BF9D-E83528AA42F3}">
      <dsp:nvSpPr>
        <dsp:cNvPr id="0" name=""/>
        <dsp:cNvSpPr/>
      </dsp:nvSpPr>
      <dsp:spPr>
        <a:xfrm rot="5400000">
          <a:off x="6164280" y="1178"/>
          <a:ext cx="4348981" cy="434898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Another important feature of Cassandra is its support for multi-data center replication, which enables data to be replicated across multiple geographic locations. This provides high availability and disaster recovery capabilities, ensuring that data is always accessible even in the event of a catastrophic failure.</a:t>
          </a:r>
        </a:p>
      </dsp:txBody>
      <dsp:txXfrm rot="-5400000">
        <a:off x="6925352" y="1088423"/>
        <a:ext cx="3587909" cy="21744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509C8-372B-44F4-8A8C-C73C31092480}">
      <dsp:nvSpPr>
        <dsp:cNvPr id="0" name=""/>
        <dsp:cNvSpPr/>
      </dsp:nvSpPr>
      <dsp:spPr>
        <a:xfrm>
          <a:off x="0" y="209798"/>
          <a:ext cx="10515600" cy="1926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Apache Cassandra is used by many organizations for various purposes. One of the biggest applications of Cassandra is in the financial sector, where it is used for fraud detection and real-time risk analysis. Other industries that use Cassandra include healthcare, retail, and media.</a:t>
          </a:r>
        </a:p>
      </dsp:txBody>
      <dsp:txXfrm>
        <a:off x="94068" y="303866"/>
        <a:ext cx="10327464" cy="1738854"/>
      </dsp:txXfrm>
    </dsp:sp>
    <dsp:sp modelId="{8F37139C-FAE1-4595-94C4-963749E774F4}">
      <dsp:nvSpPr>
        <dsp:cNvPr id="0" name=""/>
        <dsp:cNvSpPr/>
      </dsp:nvSpPr>
      <dsp:spPr>
        <a:xfrm>
          <a:off x="0" y="2214549"/>
          <a:ext cx="10515600" cy="1926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Cassandra is also used by companies that require high availability and scalability, such as Netflix and Twitter. These companies use Cassandra to store and manage massive amounts of data, providing their users with fast and reliable access to information.</a:t>
          </a:r>
        </a:p>
      </dsp:txBody>
      <dsp:txXfrm>
        <a:off x="94068" y="2308617"/>
        <a:ext cx="10327464" cy="17388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1C65-515E-D115-2E3A-FE8587E1A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275304-1504-F89C-AB6C-3F81AE2D9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1B872-03B7-FA8E-B627-9B4DADF2A32D}"/>
              </a:ext>
            </a:extLst>
          </p:cNvPr>
          <p:cNvSpPr>
            <a:spLocks noGrp="1"/>
          </p:cNvSpPr>
          <p:nvPr>
            <p:ph type="dt" sz="half" idx="10"/>
          </p:nvPr>
        </p:nvSpPr>
        <p:spPr/>
        <p:txBody>
          <a:bodyPr/>
          <a:lstStyle/>
          <a:p>
            <a:fld id="{9184DA70-C731-4C70-880D-CCD4705E623C}" type="datetime1">
              <a:rPr lang="en-US" smtClean="0"/>
              <a:t>4/17/2023</a:t>
            </a:fld>
            <a:endParaRPr lang="en-US" dirty="0"/>
          </a:p>
        </p:txBody>
      </p:sp>
      <p:sp>
        <p:nvSpPr>
          <p:cNvPr id="5" name="Footer Placeholder 4">
            <a:extLst>
              <a:ext uri="{FF2B5EF4-FFF2-40B4-BE49-F238E27FC236}">
                <a16:creationId xmlns:a16="http://schemas.microsoft.com/office/drawing/2014/main" id="{9ADCD97A-948E-F98A-A4FF-FCAC80016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5D511-E27C-D235-1A66-10A41C7503C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085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846D-1BD6-E747-CE54-B809B06FC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E70B7F-BD1D-F2FB-7247-A653BE78A6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7D20C-5AB7-C586-F297-DA0B62D715AA}"/>
              </a:ext>
            </a:extLst>
          </p:cNvPr>
          <p:cNvSpPr>
            <a:spLocks noGrp="1"/>
          </p:cNvSpPr>
          <p:nvPr>
            <p:ph type="dt" sz="half" idx="10"/>
          </p:nvPr>
        </p:nvSpPr>
        <p:spPr/>
        <p:txBody>
          <a:bodyPr/>
          <a:lstStyle/>
          <a:p>
            <a:fld id="{B612A279-0833-481D-8C56-F67FD0AC6C50}" type="datetime1">
              <a:rPr lang="en-US" smtClean="0"/>
              <a:t>4/17/2023</a:t>
            </a:fld>
            <a:endParaRPr lang="en-US" dirty="0"/>
          </a:p>
        </p:txBody>
      </p:sp>
      <p:sp>
        <p:nvSpPr>
          <p:cNvPr id="5" name="Footer Placeholder 4">
            <a:extLst>
              <a:ext uri="{FF2B5EF4-FFF2-40B4-BE49-F238E27FC236}">
                <a16:creationId xmlns:a16="http://schemas.microsoft.com/office/drawing/2014/main" id="{05283661-C41A-AF05-8DC2-D4339D2837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781DE3-7686-A9C4-0556-5A7CA088121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640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99C789-6815-2FE3-0FDA-8B9E0BAC16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FB1C4-9939-BEBD-DE44-289EE0AD85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64F1E-18AC-78C7-5449-0A539EDB3A0C}"/>
              </a:ext>
            </a:extLst>
          </p:cNvPr>
          <p:cNvSpPr>
            <a:spLocks noGrp="1"/>
          </p:cNvSpPr>
          <p:nvPr>
            <p:ph type="dt" sz="half" idx="10"/>
          </p:nvPr>
        </p:nvSpPr>
        <p:spPr/>
        <p:txBody>
          <a:bodyPr/>
          <a:lstStyle/>
          <a:p>
            <a:fld id="{6587DA83-5663-4C9C-B9AA-0B40A3DAFF81}" type="datetime1">
              <a:rPr lang="en-US" smtClean="0"/>
              <a:t>4/17/2023</a:t>
            </a:fld>
            <a:endParaRPr lang="en-US" dirty="0"/>
          </a:p>
        </p:txBody>
      </p:sp>
      <p:sp>
        <p:nvSpPr>
          <p:cNvPr id="5" name="Footer Placeholder 4">
            <a:extLst>
              <a:ext uri="{FF2B5EF4-FFF2-40B4-BE49-F238E27FC236}">
                <a16:creationId xmlns:a16="http://schemas.microsoft.com/office/drawing/2014/main" id="{06C42960-81BA-1611-DA18-D68D5EB44F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659C60-FC4E-5BFD-1E52-3EE7B843625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918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9A1C-3345-7075-5B7B-A2B4EE8CAF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B9823-35BC-1943-6EDD-AB9299BE0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D017A-2BA5-8F5A-F01C-036A9DDA93FB}"/>
              </a:ext>
            </a:extLst>
          </p:cNvPr>
          <p:cNvSpPr>
            <a:spLocks noGrp="1"/>
          </p:cNvSpPr>
          <p:nvPr>
            <p:ph type="dt" sz="half" idx="10"/>
          </p:nvPr>
        </p:nvSpPr>
        <p:spPr/>
        <p:txBody>
          <a:bodyPr/>
          <a:lstStyle/>
          <a:p>
            <a:fld id="{4BE1D723-8F53-4F53-90B0-1982A396982E}" type="datetime1">
              <a:rPr lang="en-US" smtClean="0"/>
              <a:t>4/17/2023</a:t>
            </a:fld>
            <a:endParaRPr lang="en-US" dirty="0"/>
          </a:p>
        </p:txBody>
      </p:sp>
      <p:sp>
        <p:nvSpPr>
          <p:cNvPr id="5" name="Footer Placeholder 4">
            <a:extLst>
              <a:ext uri="{FF2B5EF4-FFF2-40B4-BE49-F238E27FC236}">
                <a16:creationId xmlns:a16="http://schemas.microsoft.com/office/drawing/2014/main" id="{A11A8556-4343-92EE-90BD-C8896274E9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B6A896-2E1E-4813-3D6E-6163A9130BE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15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16A0-2B83-E331-6243-FEE13AE0B6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AC9CA4-FCB6-3279-4B54-CEA925B10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D15CE-5487-A370-4CDE-97161BD637A6}"/>
              </a:ext>
            </a:extLst>
          </p:cNvPr>
          <p:cNvSpPr>
            <a:spLocks noGrp="1"/>
          </p:cNvSpPr>
          <p:nvPr>
            <p:ph type="dt" sz="half" idx="10"/>
          </p:nvPr>
        </p:nvSpPr>
        <p:spPr/>
        <p:txBody>
          <a:bodyPr/>
          <a:lstStyle/>
          <a:p>
            <a:fld id="{97669AF7-7BEB-44E4-9852-375E34362B5B}" type="datetime1">
              <a:rPr lang="en-US" smtClean="0"/>
              <a:t>4/17/2023</a:t>
            </a:fld>
            <a:endParaRPr lang="en-US" dirty="0"/>
          </a:p>
        </p:txBody>
      </p:sp>
      <p:sp>
        <p:nvSpPr>
          <p:cNvPr id="5" name="Footer Placeholder 4">
            <a:extLst>
              <a:ext uri="{FF2B5EF4-FFF2-40B4-BE49-F238E27FC236}">
                <a16:creationId xmlns:a16="http://schemas.microsoft.com/office/drawing/2014/main" id="{9B91F61C-E547-6B63-0234-790CA919FD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276F71-1B72-9D03-D125-7D97BCF8679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09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55F5-4763-AD57-C730-8EF84EE40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5FC1B-546B-7820-5D93-CDAD34D38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C99E4-4092-DC09-15C8-8CF9A2D5C1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DB7679-122B-FD31-DAAD-9B9FD0DF25FC}"/>
              </a:ext>
            </a:extLst>
          </p:cNvPr>
          <p:cNvSpPr>
            <a:spLocks noGrp="1"/>
          </p:cNvSpPr>
          <p:nvPr>
            <p:ph type="dt" sz="half" idx="10"/>
          </p:nvPr>
        </p:nvSpPr>
        <p:spPr/>
        <p:txBody>
          <a:bodyPr/>
          <a:lstStyle/>
          <a:p>
            <a:fld id="{BAAAC38D-0552-4C82-B593-E6124DFADBE2}" type="datetime1">
              <a:rPr lang="en-US" smtClean="0"/>
              <a:t>4/17/2023</a:t>
            </a:fld>
            <a:endParaRPr lang="en-US" dirty="0"/>
          </a:p>
        </p:txBody>
      </p:sp>
      <p:sp>
        <p:nvSpPr>
          <p:cNvPr id="6" name="Footer Placeholder 5">
            <a:extLst>
              <a:ext uri="{FF2B5EF4-FFF2-40B4-BE49-F238E27FC236}">
                <a16:creationId xmlns:a16="http://schemas.microsoft.com/office/drawing/2014/main" id="{B16D4315-F75B-A119-BCDF-16265AE372E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42D70F-E3E7-FAFB-545A-C4D673CCD4D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00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9315-8936-F03A-8ABA-903A6110E2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4CF0E-AFD1-5A02-610B-ECE885982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E9F17-E760-75AA-B941-DF2FEB854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8D9DE4-A44B-3077-5708-7CD3804489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8A1AC7-C9E3-2088-AC76-730F0CA66A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A7BAF0-1BE1-BC62-88A3-2CB245DB85C7}"/>
              </a:ext>
            </a:extLst>
          </p:cNvPr>
          <p:cNvSpPr>
            <a:spLocks noGrp="1"/>
          </p:cNvSpPr>
          <p:nvPr>
            <p:ph type="dt" sz="half" idx="10"/>
          </p:nvPr>
        </p:nvSpPr>
        <p:spPr/>
        <p:txBody>
          <a:bodyPr/>
          <a:lstStyle/>
          <a:p>
            <a:fld id="{D9DF0F1C-5577-4ACB-BB62-DF8F3C494C7E}" type="datetime1">
              <a:rPr lang="en-US" smtClean="0"/>
              <a:t>4/17/2023</a:t>
            </a:fld>
            <a:endParaRPr lang="en-US" dirty="0"/>
          </a:p>
        </p:txBody>
      </p:sp>
      <p:sp>
        <p:nvSpPr>
          <p:cNvPr id="8" name="Footer Placeholder 7">
            <a:extLst>
              <a:ext uri="{FF2B5EF4-FFF2-40B4-BE49-F238E27FC236}">
                <a16:creationId xmlns:a16="http://schemas.microsoft.com/office/drawing/2014/main" id="{AEFEE601-E159-7472-EA88-DAE1EBE6DE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0E765D3-973E-85B2-7B7F-86286CAD844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417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4C16-88FC-3CFE-4496-3289CEC9E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84850A-02F2-B1D3-0EE8-111B134F3879}"/>
              </a:ext>
            </a:extLst>
          </p:cNvPr>
          <p:cNvSpPr>
            <a:spLocks noGrp="1"/>
          </p:cNvSpPr>
          <p:nvPr>
            <p:ph type="dt" sz="half" idx="10"/>
          </p:nvPr>
        </p:nvSpPr>
        <p:spPr/>
        <p:txBody>
          <a:bodyPr/>
          <a:lstStyle/>
          <a:p>
            <a:fld id="{1775B394-D9F9-4F0C-B15D-605F45CB9E9F}" type="datetime1">
              <a:rPr lang="en-US" smtClean="0"/>
              <a:t>4/17/2023</a:t>
            </a:fld>
            <a:endParaRPr lang="en-US" dirty="0"/>
          </a:p>
        </p:txBody>
      </p:sp>
      <p:sp>
        <p:nvSpPr>
          <p:cNvPr id="4" name="Footer Placeholder 3">
            <a:extLst>
              <a:ext uri="{FF2B5EF4-FFF2-40B4-BE49-F238E27FC236}">
                <a16:creationId xmlns:a16="http://schemas.microsoft.com/office/drawing/2014/main" id="{BDB560CD-7D7E-5E64-4BB0-3C73AEE6F6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0B4F04-F6B0-11CB-283B-BE81C28FE62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206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EA6F1-4B61-C07E-A9DF-EA9501BA84A2}"/>
              </a:ext>
            </a:extLst>
          </p:cNvPr>
          <p:cNvSpPr>
            <a:spLocks noGrp="1"/>
          </p:cNvSpPr>
          <p:nvPr>
            <p:ph type="dt" sz="half" idx="10"/>
          </p:nvPr>
        </p:nvSpPr>
        <p:spPr/>
        <p:txBody>
          <a:bodyPr/>
          <a:lstStyle/>
          <a:p>
            <a:fld id="{39667345-2558-425A-8533-9BFDBCE15005}" type="datetime1">
              <a:rPr lang="en-US" smtClean="0"/>
              <a:t>4/17/2023</a:t>
            </a:fld>
            <a:endParaRPr lang="en-US" dirty="0"/>
          </a:p>
        </p:txBody>
      </p:sp>
      <p:sp>
        <p:nvSpPr>
          <p:cNvPr id="3" name="Footer Placeholder 2">
            <a:extLst>
              <a:ext uri="{FF2B5EF4-FFF2-40B4-BE49-F238E27FC236}">
                <a16:creationId xmlns:a16="http://schemas.microsoft.com/office/drawing/2014/main" id="{007EFF3A-7279-B533-F92D-790126DF9D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4B0BF4-2712-40CD-A280-893110B4E7F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94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FFDF-0E50-49C5-568B-A95EA8BF7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B06E3-504B-CA71-3BE8-B3C535BA0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B1457-A815-44EC-972F-4B116038A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4CF4B-96F4-9C89-E0E1-599AFFE6E01E}"/>
              </a:ext>
            </a:extLst>
          </p:cNvPr>
          <p:cNvSpPr>
            <a:spLocks noGrp="1"/>
          </p:cNvSpPr>
          <p:nvPr>
            <p:ph type="dt" sz="half" idx="10"/>
          </p:nvPr>
        </p:nvSpPr>
        <p:spPr/>
        <p:txBody>
          <a:bodyPr/>
          <a:lstStyle/>
          <a:p>
            <a:fld id="{92BEA474-078D-4E9B-9B14-09A87B19DC46}" type="datetime1">
              <a:rPr lang="en-US" smtClean="0"/>
              <a:t>4/17/2023</a:t>
            </a:fld>
            <a:endParaRPr lang="en-US" dirty="0"/>
          </a:p>
        </p:txBody>
      </p:sp>
      <p:sp>
        <p:nvSpPr>
          <p:cNvPr id="6" name="Footer Placeholder 5">
            <a:extLst>
              <a:ext uri="{FF2B5EF4-FFF2-40B4-BE49-F238E27FC236}">
                <a16:creationId xmlns:a16="http://schemas.microsoft.com/office/drawing/2014/main" id="{7036C7F7-7105-B029-B93F-F2E410E0A5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E79EEE-5BD0-2048-0C49-9F25583FB781}"/>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173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8533-9D19-9AC0-6DB4-C27DE099E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CD9C18-1C94-D6CA-4F7C-ECDC7939D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F406AF-3DA4-F69D-8245-5E120A4A1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910E5-AF0C-B2CC-CDBA-C0DC202C0613}"/>
              </a:ext>
            </a:extLst>
          </p:cNvPr>
          <p:cNvSpPr>
            <a:spLocks noGrp="1"/>
          </p:cNvSpPr>
          <p:nvPr>
            <p:ph type="dt" sz="half" idx="10"/>
          </p:nvPr>
        </p:nvSpPr>
        <p:spPr/>
        <p:txBody>
          <a:bodyPr/>
          <a:lstStyle/>
          <a:p>
            <a:fld id="{4907D986-8816-4272-A432-0437A28A9828}" type="datetime1">
              <a:rPr lang="en-US" smtClean="0"/>
              <a:t>4/17/2023</a:t>
            </a:fld>
            <a:endParaRPr lang="en-US" dirty="0"/>
          </a:p>
        </p:txBody>
      </p:sp>
      <p:sp>
        <p:nvSpPr>
          <p:cNvPr id="6" name="Footer Placeholder 5">
            <a:extLst>
              <a:ext uri="{FF2B5EF4-FFF2-40B4-BE49-F238E27FC236}">
                <a16:creationId xmlns:a16="http://schemas.microsoft.com/office/drawing/2014/main" id="{AB7DBEA4-6351-F20A-E1C7-DB843B4917C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DB680540-A48B-A885-134A-A7D088C27B7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537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CF578-D491-B2DD-76E3-DA8551858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201F9D-A5ED-214A-6130-BBD20FAE3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11764-E67B-0F13-9673-DE00691B8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4/17/2023</a:t>
            </a:fld>
            <a:endParaRPr lang="en-US" dirty="0"/>
          </a:p>
        </p:txBody>
      </p:sp>
      <p:sp>
        <p:nvSpPr>
          <p:cNvPr id="5" name="Footer Placeholder 4">
            <a:extLst>
              <a:ext uri="{FF2B5EF4-FFF2-40B4-BE49-F238E27FC236}">
                <a16:creationId xmlns:a16="http://schemas.microsoft.com/office/drawing/2014/main" id="{A93FC79F-3EC4-5D10-5B36-C5C380602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116A279-5623-1B38-B69A-8D58EA367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20100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and white logo&#10;&#10;Description automatically generated with low confidence">
            <a:extLst>
              <a:ext uri="{FF2B5EF4-FFF2-40B4-BE49-F238E27FC236}">
                <a16:creationId xmlns:a16="http://schemas.microsoft.com/office/drawing/2014/main" id="{93D79F6E-54D2-0086-B5EE-6BB3E3F0E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324863"/>
            <a:ext cx="10905066" cy="2208273"/>
          </a:xfrm>
          <a:prstGeom prst="rect">
            <a:avLst/>
          </a:prstGeom>
          <a:ln>
            <a:noFill/>
          </a:ln>
        </p:spPr>
      </p:pic>
    </p:spTree>
    <p:extLst>
      <p:ext uri="{BB962C8B-B14F-4D97-AF65-F5344CB8AC3E}">
        <p14:creationId xmlns:p14="http://schemas.microsoft.com/office/powerpoint/2010/main" val="368413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C9830-5AB4-7471-3AA2-5BFCBCD284E1}"/>
              </a:ext>
            </a:extLst>
          </p:cNvPr>
          <p:cNvSpPr>
            <a:spLocks noGrp="1"/>
          </p:cNvSpPr>
          <p:nvPr>
            <p:ph type="title"/>
          </p:nvPr>
        </p:nvSpPr>
        <p:spPr>
          <a:xfrm>
            <a:off x="635000" y="640823"/>
            <a:ext cx="3418659" cy="5583148"/>
          </a:xfrm>
        </p:spPr>
        <p:txBody>
          <a:bodyPr anchor="ctr">
            <a:normAutofit/>
          </a:bodyPr>
          <a:lstStyle/>
          <a:p>
            <a:r>
              <a:rPr lang="en-US" sz="5400"/>
              <a:t>Our Team</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DB3520A-CEC9-FB9F-71B3-833266DE5B49}"/>
              </a:ext>
            </a:extLst>
          </p:cNvPr>
          <p:cNvGraphicFramePr>
            <a:graphicFrameLocks noGrp="1"/>
          </p:cNvGraphicFramePr>
          <p:nvPr>
            <p:ph idx="1"/>
            <p:extLst>
              <p:ext uri="{D42A27DB-BD31-4B8C-83A1-F6EECF244321}">
                <p14:modId xmlns:p14="http://schemas.microsoft.com/office/powerpoint/2010/main" val="130058474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3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FFE1-8E95-23BB-BB80-DAD15019B526}"/>
              </a:ext>
            </a:extLst>
          </p:cNvPr>
          <p:cNvSpPr>
            <a:spLocks noGrp="1"/>
          </p:cNvSpPr>
          <p:nvPr>
            <p:ph type="title"/>
          </p:nvPr>
        </p:nvSpPr>
        <p:spPr/>
        <p:txBody>
          <a:bodyPr>
            <a:normAutofit/>
          </a:bodyPr>
          <a:lstStyle/>
          <a:p>
            <a:r>
              <a:rPr lang="en-US" sz="4000" dirty="0"/>
              <a:t>Contents</a:t>
            </a:r>
          </a:p>
        </p:txBody>
      </p:sp>
      <p:graphicFrame>
        <p:nvGraphicFramePr>
          <p:cNvPr id="5" name="Content Placeholder 2">
            <a:extLst>
              <a:ext uri="{FF2B5EF4-FFF2-40B4-BE49-F238E27FC236}">
                <a16:creationId xmlns:a16="http://schemas.microsoft.com/office/drawing/2014/main" id="{FD1691E8-7F6A-9BAA-71F6-E715B1D45C4E}"/>
              </a:ext>
            </a:extLst>
          </p:cNvPr>
          <p:cNvGraphicFramePr>
            <a:graphicFrameLocks noGrp="1"/>
          </p:cNvGraphicFramePr>
          <p:nvPr>
            <p:ph idx="1"/>
            <p:extLst>
              <p:ext uri="{D42A27DB-BD31-4B8C-83A1-F6EECF244321}">
                <p14:modId xmlns:p14="http://schemas.microsoft.com/office/powerpoint/2010/main" val="14760975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895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A002-2198-04E3-4180-A2852D275CD0}"/>
              </a:ext>
            </a:extLst>
          </p:cNvPr>
          <p:cNvSpPr>
            <a:spLocks noGrp="1"/>
          </p:cNvSpPr>
          <p:nvPr>
            <p:ph type="title"/>
          </p:nvPr>
        </p:nvSpPr>
        <p:spPr/>
        <p:txBody>
          <a:bodyPr/>
          <a:lstStyle/>
          <a:p>
            <a:r>
              <a:rPr lang="en-US" dirty="0"/>
              <a:t>History of Apache Cassandra</a:t>
            </a:r>
          </a:p>
        </p:txBody>
      </p:sp>
      <p:graphicFrame>
        <p:nvGraphicFramePr>
          <p:cNvPr id="15" name="Content Placeholder 2">
            <a:extLst>
              <a:ext uri="{FF2B5EF4-FFF2-40B4-BE49-F238E27FC236}">
                <a16:creationId xmlns:a16="http://schemas.microsoft.com/office/drawing/2014/main" id="{A54B9775-25E3-0913-931C-CF4C4EC9E1C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51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8FCC-7D8E-171A-889E-0ACA4FFAB0C1}"/>
              </a:ext>
            </a:extLst>
          </p:cNvPr>
          <p:cNvSpPr>
            <a:spLocks noGrp="1"/>
          </p:cNvSpPr>
          <p:nvPr>
            <p:ph type="title"/>
          </p:nvPr>
        </p:nvSpPr>
        <p:spPr/>
        <p:txBody>
          <a:bodyPr/>
          <a:lstStyle/>
          <a:p>
            <a:r>
              <a:rPr lang="en-US" dirty="0"/>
              <a:t>Tool Features of Apache Cassandra</a:t>
            </a:r>
          </a:p>
        </p:txBody>
      </p:sp>
      <p:graphicFrame>
        <p:nvGraphicFramePr>
          <p:cNvPr id="5" name="Content Placeholder 2">
            <a:extLst>
              <a:ext uri="{FF2B5EF4-FFF2-40B4-BE49-F238E27FC236}">
                <a16:creationId xmlns:a16="http://schemas.microsoft.com/office/drawing/2014/main" id="{F4A2D2AE-089D-6282-C16C-7EF7BCCDFC1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1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B5FB-8D4C-9BCC-CE48-043EF40E86F2}"/>
              </a:ext>
            </a:extLst>
          </p:cNvPr>
          <p:cNvSpPr>
            <a:spLocks noGrp="1"/>
          </p:cNvSpPr>
          <p:nvPr>
            <p:ph type="title"/>
          </p:nvPr>
        </p:nvSpPr>
        <p:spPr/>
        <p:txBody>
          <a:bodyPr/>
          <a:lstStyle/>
          <a:p>
            <a:r>
              <a:rPr lang="en-US" dirty="0"/>
              <a:t>Biggest Applications or Usage of Apache Cassandra</a:t>
            </a:r>
          </a:p>
        </p:txBody>
      </p:sp>
      <p:graphicFrame>
        <p:nvGraphicFramePr>
          <p:cNvPr id="7" name="Content Placeholder 2">
            <a:extLst>
              <a:ext uri="{FF2B5EF4-FFF2-40B4-BE49-F238E27FC236}">
                <a16:creationId xmlns:a16="http://schemas.microsoft.com/office/drawing/2014/main" id="{FD43B707-123F-9394-AA79-B834B9DB148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16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Graph on document with pen">
            <a:extLst>
              <a:ext uri="{FF2B5EF4-FFF2-40B4-BE49-F238E27FC236}">
                <a16:creationId xmlns:a16="http://schemas.microsoft.com/office/drawing/2014/main" id="{8A216EA8-D5E5-9295-C397-D56B612630EE}"/>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38" name="Rectangle 3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5A0B78-F77B-4C70-87BD-7D5F963DA029}"/>
              </a:ext>
            </a:extLst>
          </p:cNvPr>
          <p:cNvSpPr>
            <a:spLocks noGrp="1"/>
          </p:cNvSpPr>
          <p:nvPr>
            <p:ph type="title"/>
          </p:nvPr>
        </p:nvSpPr>
        <p:spPr>
          <a:xfrm>
            <a:off x="838200" y="365125"/>
            <a:ext cx="3822189" cy="1899912"/>
          </a:xfrm>
        </p:spPr>
        <p:txBody>
          <a:bodyPr>
            <a:normAutofit/>
          </a:bodyPr>
          <a:lstStyle/>
          <a:p>
            <a:r>
              <a:rPr lang="en-US" sz="4000"/>
              <a:t>Why You Should Use Apache Cassandra?</a:t>
            </a:r>
          </a:p>
        </p:txBody>
      </p:sp>
      <p:sp>
        <p:nvSpPr>
          <p:cNvPr id="3" name="Content Placeholder 2">
            <a:extLst>
              <a:ext uri="{FF2B5EF4-FFF2-40B4-BE49-F238E27FC236}">
                <a16:creationId xmlns:a16="http://schemas.microsoft.com/office/drawing/2014/main" id="{3FBBAAA0-1DF3-8A62-3522-495BA7828794}"/>
              </a:ext>
            </a:extLst>
          </p:cNvPr>
          <p:cNvSpPr>
            <a:spLocks noGrp="1"/>
          </p:cNvSpPr>
          <p:nvPr>
            <p:ph idx="1"/>
          </p:nvPr>
        </p:nvSpPr>
        <p:spPr>
          <a:xfrm>
            <a:off x="838200" y="2434201"/>
            <a:ext cx="3822189" cy="3742762"/>
          </a:xfrm>
        </p:spPr>
        <p:txBody>
          <a:bodyPr>
            <a:normAutofit/>
          </a:bodyPr>
          <a:lstStyle/>
          <a:p>
            <a:pPr marL="0" indent="0">
              <a:buNone/>
            </a:pPr>
            <a:r>
              <a:rPr lang="en-US" sz="1700"/>
              <a:t>There are several reasons why you should consider using Apache Cassandra. First, it is highly scalable and can handle massive amounts of data. This makes it ideal for organizations that need to store and manage large datasets. Second, Cassandra provides high availability and fault tolerance, ensuring that your data is always accessible and protected against failures. Finally, Cassandra is open-source and has a strong community of developers, making it easy to find resources and get help when needed.</a:t>
            </a:r>
          </a:p>
        </p:txBody>
      </p:sp>
    </p:spTree>
    <p:extLst>
      <p:ext uri="{BB962C8B-B14F-4D97-AF65-F5344CB8AC3E}">
        <p14:creationId xmlns:p14="http://schemas.microsoft.com/office/powerpoint/2010/main" val="415046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74CD-858B-7746-18D8-0AB74141D476}"/>
              </a:ext>
            </a:extLst>
          </p:cNvPr>
          <p:cNvSpPr>
            <a:spLocks noGrp="1"/>
          </p:cNvSpPr>
          <p:nvPr>
            <p:ph type="title"/>
          </p:nvPr>
        </p:nvSpPr>
        <p:spPr>
          <a:xfrm>
            <a:off x="6513788" y="365125"/>
            <a:ext cx="4840010" cy="1807305"/>
          </a:xfrm>
        </p:spPr>
        <p:txBody>
          <a:bodyPr>
            <a:normAutofit/>
          </a:bodyPr>
          <a:lstStyle/>
          <a:p>
            <a:r>
              <a:rPr lang="en-US" sz="4100"/>
              <a:t>Resources for Learning and Applying Apache Cassandra</a:t>
            </a:r>
          </a:p>
        </p:txBody>
      </p:sp>
      <p:pic>
        <p:nvPicPr>
          <p:cNvPr id="22" name="Picture 4" descr="Glasses on top of a book">
            <a:extLst>
              <a:ext uri="{FF2B5EF4-FFF2-40B4-BE49-F238E27FC236}">
                <a16:creationId xmlns:a16="http://schemas.microsoft.com/office/drawing/2014/main" id="{951EE5C2-41D8-F3E4-C859-A17023E1F0E7}"/>
              </a:ext>
            </a:extLst>
          </p:cNvPr>
          <p:cNvPicPr>
            <a:picLocks noChangeAspect="1"/>
          </p:cNvPicPr>
          <p:nvPr/>
        </p:nvPicPr>
        <p:blipFill rotWithShape="1">
          <a:blip r:embed="rId2"/>
          <a:srcRect l="7790" r="3312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810B40F-38FE-6CF2-A6F5-CBF0AF73F431}"/>
              </a:ext>
            </a:extLst>
          </p:cNvPr>
          <p:cNvSpPr>
            <a:spLocks noGrp="1"/>
          </p:cNvSpPr>
          <p:nvPr>
            <p:ph idx="1"/>
          </p:nvPr>
        </p:nvSpPr>
        <p:spPr>
          <a:xfrm>
            <a:off x="6513788" y="2333297"/>
            <a:ext cx="4840010" cy="3843666"/>
          </a:xfrm>
        </p:spPr>
        <p:txBody>
          <a:bodyPr>
            <a:normAutofit/>
          </a:bodyPr>
          <a:lstStyle/>
          <a:p>
            <a:r>
              <a:rPr lang="en-US" sz="1700" dirty="0"/>
              <a:t>If you're interested in learning more about Apache Cassandra, there are several resources available. The official Apache Cassandra website provides documentation, tutorials, and forums for users to ask questions and get help.</a:t>
            </a:r>
          </a:p>
          <a:p>
            <a:r>
              <a:rPr lang="en-US" sz="1700" dirty="0"/>
              <a:t>In addition, there are several online courses and books available that cover Cassandra in-depth. Some popular courses include 'Learning Apache Cassandra' on LinkedIn Learning and 'Apache Cassandra Essentials' on Udemy. Books like 'Cassandra: The Definitive Guide' by Jeff Carpenter and </a:t>
            </a:r>
            <a:r>
              <a:rPr lang="en-US" sz="1700" dirty="0" err="1"/>
              <a:t>Eben</a:t>
            </a:r>
            <a:r>
              <a:rPr lang="en-US" sz="1700" dirty="0"/>
              <a:t> Hewitt provide a comprehensive guide to understanding and using Cassandra.</a:t>
            </a:r>
          </a:p>
          <a:p>
            <a:pPr marL="0" indent="0">
              <a:buNone/>
            </a:pPr>
            <a:endParaRPr lang="en-US" sz="1700" dirty="0"/>
          </a:p>
        </p:txBody>
      </p:sp>
    </p:spTree>
    <p:extLst>
      <p:ext uri="{BB962C8B-B14F-4D97-AF65-F5344CB8AC3E}">
        <p14:creationId xmlns:p14="http://schemas.microsoft.com/office/powerpoint/2010/main" val="7761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5D7FD-8CD2-D984-8470-7285BBB0C018}"/>
              </a:ext>
            </a:extLst>
          </p:cNvPr>
          <p:cNvSpPr>
            <a:spLocks noGrp="1"/>
          </p:cNvSpPr>
          <p:nvPr>
            <p:ph type="title"/>
          </p:nvPr>
        </p:nvSpPr>
        <p:spPr>
          <a:xfrm>
            <a:off x="804672" y="2722880"/>
            <a:ext cx="4805996" cy="2842067"/>
          </a:xfrm>
        </p:spPr>
        <p:txBody>
          <a:bodyPr vert="horz" lIns="91440" tIns="45720" rIns="91440" bIns="45720" rtlCol="0" anchor="t">
            <a:noAutofit/>
          </a:bodyPr>
          <a:lstStyle/>
          <a:p>
            <a:r>
              <a:rPr lang="en-US" sz="8800" kern="1200" dirty="0">
                <a:solidFill>
                  <a:schemeClr val="tx2"/>
                </a:solidFill>
                <a:latin typeface="+mj-lt"/>
                <a:ea typeface="+mj-ea"/>
                <a:cs typeface="+mj-cs"/>
              </a:rPr>
              <a:t>Thankyou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Lollipop">
            <a:extLst>
              <a:ext uri="{FF2B5EF4-FFF2-40B4-BE49-F238E27FC236}">
                <a16:creationId xmlns:a16="http://schemas.microsoft.com/office/drawing/2014/main" id="{AE1EFD07-CDC4-C54F-553A-1CFEC9439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261839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556</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Our Team</vt:lpstr>
      <vt:lpstr>Contents</vt:lpstr>
      <vt:lpstr>History of Apache Cassandra</vt:lpstr>
      <vt:lpstr>Tool Features of Apache Cassandra</vt:lpstr>
      <vt:lpstr>Biggest Applications or Usage of Apache Cassandra</vt:lpstr>
      <vt:lpstr>Why You Should Use Apache Cassandra?</vt:lpstr>
      <vt:lpstr>Resources for Learning and Applying Apache Cassandra</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Manchala, Ashish</dc:creator>
  <cp:lastModifiedBy>Manchala, Ashish</cp:lastModifiedBy>
  <cp:revision>3</cp:revision>
  <dcterms:created xsi:type="dcterms:W3CDTF">2023-04-13T22:22:52Z</dcterms:created>
  <dcterms:modified xsi:type="dcterms:W3CDTF">2023-04-17T21:58:49Z</dcterms:modified>
</cp:coreProperties>
</file>