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8A7D168-2906-46B6-AEFC-AB5706C66DE5}">
          <p14:sldIdLst>
            <p14:sldId id="267"/>
            <p14:sldId id="268"/>
            <p14:sldId id="258"/>
            <p14:sldId id="259"/>
            <p14:sldId id="260"/>
            <p14:sldId id="261"/>
            <p14:sldId id="262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3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3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FB36D3-6037-4048-8031-59821F5ED6C1}" type="doc">
      <dgm:prSet loTypeId="urn:microsoft.com/office/officeart/2018/2/layout/IconVerticalSolidList" loCatId="icon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91C9C4-C476-4D83-B7A4-D96B51981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an NLP model to automatically classify news articles into predefined categories.</a:t>
          </a:r>
        </a:p>
      </dgm:t>
    </dgm:pt>
    <dgm:pt modelId="{370F5E4C-D649-4365-A281-944E17E6B0DA}" type="sibTrans" cxnId="{F7B732B5-A129-4637-9C48-07B6C960E164}">
      <dgm:prSet/>
      <dgm:spPr/>
      <dgm:t>
        <a:bodyPr/>
        <a:lstStyle/>
        <a:p>
          <a:endParaRPr lang="en-US"/>
        </a:p>
      </dgm:t>
    </dgm:pt>
    <dgm:pt modelId="{634265E4-9F94-47CD-B587-0013E2186C38}" type="parTrans" cxnId="{F7B732B5-A129-4637-9C48-07B6C960E164}">
      <dgm:prSet/>
      <dgm:spPr/>
      <dgm:t>
        <a:bodyPr/>
        <a:lstStyle/>
        <a:p>
          <a:endParaRPr lang="en-US"/>
        </a:p>
      </dgm:t>
    </dgm:pt>
    <dgm:pt modelId="{16D6AC36-2509-46DE-8A69-E9606E4FDA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Achieve a high classification accuracy, surpassing traditional methods.</a:t>
          </a:r>
        </a:p>
      </dgm:t>
    </dgm:pt>
    <dgm:pt modelId="{E658A6FA-2FC3-4E33-A641-75C22F939CBE}" type="sibTrans" cxnId="{5AB41553-384E-4848-BF95-5DD406021E8F}">
      <dgm:prSet/>
      <dgm:spPr/>
      <dgm:t>
        <a:bodyPr/>
        <a:lstStyle/>
        <a:p>
          <a:endParaRPr lang="en-US"/>
        </a:p>
      </dgm:t>
    </dgm:pt>
    <dgm:pt modelId="{B522AA13-CB94-406E-80A6-7F4F43F95619}" type="parTrans" cxnId="{5AB41553-384E-4848-BF95-5DD406021E8F}">
      <dgm:prSet/>
      <dgm:spPr/>
      <dgm:t>
        <a:bodyPr/>
        <a:lstStyle/>
        <a:p>
          <a:endParaRPr lang="en-US"/>
        </a:p>
      </dgm:t>
    </dgm:pt>
    <dgm:pt modelId="{74B52241-20FF-4348-82E3-45CB19045E3F}" type="pres">
      <dgm:prSet presAssocID="{7DFB36D3-6037-4048-8031-59821F5ED6C1}" presName="root" presStyleCnt="0">
        <dgm:presLayoutVars>
          <dgm:dir/>
          <dgm:resizeHandles val="exact"/>
        </dgm:presLayoutVars>
      </dgm:prSet>
      <dgm:spPr/>
    </dgm:pt>
    <dgm:pt modelId="{5D6AF0E0-E50C-4A2D-A824-489FA3210A28}" type="pres">
      <dgm:prSet presAssocID="{C091C9C4-C476-4D83-B7A4-D96B51981C68}" presName="compNode" presStyleCnt="0"/>
      <dgm:spPr/>
    </dgm:pt>
    <dgm:pt modelId="{9314AB68-2A80-451C-80BA-758CAAEFF29E}" type="pres">
      <dgm:prSet presAssocID="{C091C9C4-C476-4D83-B7A4-D96B51981C68}" presName="bgRect" presStyleLbl="bgShp" presStyleIdx="0" presStyleCnt="2"/>
      <dgm:spPr/>
    </dgm:pt>
    <dgm:pt modelId="{5BF7A680-5A05-4BAB-8BC8-A1E87A4F3867}" type="pres">
      <dgm:prSet presAssocID="{C091C9C4-C476-4D83-B7A4-D96B51981C6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07A83A0-67C1-404E-9877-E70DEE5792A7}" type="pres">
      <dgm:prSet presAssocID="{C091C9C4-C476-4D83-B7A4-D96B51981C68}" presName="spaceRect" presStyleCnt="0"/>
      <dgm:spPr/>
    </dgm:pt>
    <dgm:pt modelId="{5AC6B507-ECDB-41F7-B2A0-FC6697F139D0}" type="pres">
      <dgm:prSet presAssocID="{C091C9C4-C476-4D83-B7A4-D96B51981C68}" presName="parTx" presStyleLbl="revTx" presStyleIdx="0" presStyleCnt="2">
        <dgm:presLayoutVars>
          <dgm:chMax val="0"/>
          <dgm:chPref val="0"/>
        </dgm:presLayoutVars>
      </dgm:prSet>
      <dgm:spPr/>
    </dgm:pt>
    <dgm:pt modelId="{7BBCC526-86FA-40A2-9A2C-7616F6F036D7}" type="pres">
      <dgm:prSet presAssocID="{370F5E4C-D649-4365-A281-944E17E6B0DA}" presName="sibTrans" presStyleCnt="0"/>
      <dgm:spPr/>
    </dgm:pt>
    <dgm:pt modelId="{CFF0A69E-4828-49AA-A3B0-38874BF1546B}" type="pres">
      <dgm:prSet presAssocID="{16D6AC36-2509-46DE-8A69-E9606E4FDA74}" presName="compNode" presStyleCnt="0"/>
      <dgm:spPr/>
    </dgm:pt>
    <dgm:pt modelId="{228175D8-C8A5-47FF-BABA-8CB79810BAD9}" type="pres">
      <dgm:prSet presAssocID="{16D6AC36-2509-46DE-8A69-E9606E4FDA74}" presName="bgRect" presStyleLbl="bgShp" presStyleIdx="1" presStyleCnt="2"/>
      <dgm:spPr/>
    </dgm:pt>
    <dgm:pt modelId="{20797282-268D-483C-901D-B50B90E63747}" type="pres">
      <dgm:prSet presAssocID="{16D6AC36-2509-46DE-8A69-E9606E4FDA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3888FB5-6527-4352-9D28-0C6843405B0E}" type="pres">
      <dgm:prSet presAssocID="{16D6AC36-2509-46DE-8A69-E9606E4FDA74}" presName="spaceRect" presStyleCnt="0"/>
      <dgm:spPr/>
    </dgm:pt>
    <dgm:pt modelId="{0DF1BC13-AC66-47F4-A819-28023AFA1B22}" type="pres">
      <dgm:prSet presAssocID="{16D6AC36-2509-46DE-8A69-E9606E4FDA7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82ABF00-B40E-4DA2-9F40-108D843B71C6}" type="presOf" srcId="{16D6AC36-2509-46DE-8A69-E9606E4FDA74}" destId="{0DF1BC13-AC66-47F4-A819-28023AFA1B22}" srcOrd="0" destOrd="0" presId="urn:microsoft.com/office/officeart/2018/2/layout/IconVerticalSolidList"/>
    <dgm:cxn modelId="{471ECF51-29BC-4895-99ED-CBD418BC58E4}" type="presOf" srcId="{C091C9C4-C476-4D83-B7A4-D96B51981C68}" destId="{5AC6B507-ECDB-41F7-B2A0-FC6697F139D0}" srcOrd="0" destOrd="0" presId="urn:microsoft.com/office/officeart/2018/2/layout/IconVerticalSolidList"/>
    <dgm:cxn modelId="{5AB41553-384E-4848-BF95-5DD406021E8F}" srcId="{7DFB36D3-6037-4048-8031-59821F5ED6C1}" destId="{16D6AC36-2509-46DE-8A69-E9606E4FDA74}" srcOrd="1" destOrd="0" parTransId="{B522AA13-CB94-406E-80A6-7F4F43F95619}" sibTransId="{E658A6FA-2FC3-4E33-A641-75C22F939CBE}"/>
    <dgm:cxn modelId="{F7B732B5-A129-4637-9C48-07B6C960E164}" srcId="{7DFB36D3-6037-4048-8031-59821F5ED6C1}" destId="{C091C9C4-C476-4D83-B7A4-D96B51981C68}" srcOrd="0" destOrd="0" parTransId="{634265E4-9F94-47CD-B587-0013E2186C38}" sibTransId="{370F5E4C-D649-4365-A281-944E17E6B0DA}"/>
    <dgm:cxn modelId="{57F184C1-5ACF-4F1B-986D-61BE922B181E}" type="presOf" srcId="{7DFB36D3-6037-4048-8031-59821F5ED6C1}" destId="{74B52241-20FF-4348-82E3-45CB19045E3F}" srcOrd="0" destOrd="0" presId="urn:microsoft.com/office/officeart/2018/2/layout/IconVerticalSolidList"/>
    <dgm:cxn modelId="{3CC3F4D5-1E4A-49B3-948C-FD6705087C50}" type="presParOf" srcId="{74B52241-20FF-4348-82E3-45CB19045E3F}" destId="{5D6AF0E0-E50C-4A2D-A824-489FA3210A28}" srcOrd="0" destOrd="0" presId="urn:microsoft.com/office/officeart/2018/2/layout/IconVerticalSolidList"/>
    <dgm:cxn modelId="{6847C3E7-2EBB-45EC-9F47-BFB6B05EE18B}" type="presParOf" srcId="{5D6AF0E0-E50C-4A2D-A824-489FA3210A28}" destId="{9314AB68-2A80-451C-80BA-758CAAEFF29E}" srcOrd="0" destOrd="0" presId="urn:microsoft.com/office/officeart/2018/2/layout/IconVerticalSolidList"/>
    <dgm:cxn modelId="{B1A28BBF-F22D-471A-A4DD-533D6D935226}" type="presParOf" srcId="{5D6AF0E0-E50C-4A2D-A824-489FA3210A28}" destId="{5BF7A680-5A05-4BAB-8BC8-A1E87A4F3867}" srcOrd="1" destOrd="0" presId="urn:microsoft.com/office/officeart/2018/2/layout/IconVerticalSolidList"/>
    <dgm:cxn modelId="{A14BE678-63B3-4BF4-9B9F-F49CD0B6CFF4}" type="presParOf" srcId="{5D6AF0E0-E50C-4A2D-A824-489FA3210A28}" destId="{907A83A0-67C1-404E-9877-E70DEE5792A7}" srcOrd="2" destOrd="0" presId="urn:microsoft.com/office/officeart/2018/2/layout/IconVerticalSolidList"/>
    <dgm:cxn modelId="{E20E1B2B-9483-4D08-AF81-382FF848CA92}" type="presParOf" srcId="{5D6AF0E0-E50C-4A2D-A824-489FA3210A28}" destId="{5AC6B507-ECDB-41F7-B2A0-FC6697F139D0}" srcOrd="3" destOrd="0" presId="urn:microsoft.com/office/officeart/2018/2/layout/IconVerticalSolidList"/>
    <dgm:cxn modelId="{D6DCC954-D1BE-49D2-B6C6-5B5DB33BDED4}" type="presParOf" srcId="{74B52241-20FF-4348-82E3-45CB19045E3F}" destId="{7BBCC526-86FA-40A2-9A2C-7616F6F036D7}" srcOrd="1" destOrd="0" presId="urn:microsoft.com/office/officeart/2018/2/layout/IconVerticalSolidList"/>
    <dgm:cxn modelId="{A51F4450-588A-45A4-AD0F-23E0FD0A0262}" type="presParOf" srcId="{74B52241-20FF-4348-82E3-45CB19045E3F}" destId="{CFF0A69E-4828-49AA-A3B0-38874BF1546B}" srcOrd="2" destOrd="0" presId="urn:microsoft.com/office/officeart/2018/2/layout/IconVerticalSolidList"/>
    <dgm:cxn modelId="{EAF5F518-BF74-486D-B463-B66EF421C260}" type="presParOf" srcId="{CFF0A69E-4828-49AA-A3B0-38874BF1546B}" destId="{228175D8-C8A5-47FF-BABA-8CB79810BAD9}" srcOrd="0" destOrd="0" presId="urn:microsoft.com/office/officeart/2018/2/layout/IconVerticalSolidList"/>
    <dgm:cxn modelId="{B0A41BB4-95A1-446B-83BE-C372B8467C2D}" type="presParOf" srcId="{CFF0A69E-4828-49AA-A3B0-38874BF1546B}" destId="{20797282-268D-483C-901D-B50B90E63747}" srcOrd="1" destOrd="0" presId="urn:microsoft.com/office/officeart/2018/2/layout/IconVerticalSolidList"/>
    <dgm:cxn modelId="{DFC76B5D-EA7C-4BC3-87F0-3A25D46ED6F4}" type="presParOf" srcId="{CFF0A69E-4828-49AA-A3B0-38874BF1546B}" destId="{63888FB5-6527-4352-9D28-0C6843405B0E}" srcOrd="2" destOrd="0" presId="urn:microsoft.com/office/officeart/2018/2/layout/IconVerticalSolidList"/>
    <dgm:cxn modelId="{AB82573B-8785-4008-94EF-D5A544BB43E6}" type="presParOf" srcId="{CFF0A69E-4828-49AA-A3B0-38874BF1546B}" destId="{0DF1BC13-AC66-47F4-A819-28023AFA1B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EB77CC-23B9-4BC5-B1FC-9D96DFA11477}" type="doc">
      <dgm:prSet loTypeId="urn:microsoft.com/office/officeart/2018/2/layout/IconLabelDescriptionList" loCatId="icon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CD4A25-2CAA-402B-A7DA-3CD7972FDC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Streamline</a:t>
          </a:r>
        </a:p>
      </dgm:t>
    </dgm:pt>
    <dgm:pt modelId="{49404896-31DC-44FF-AED0-53E3D02D746A}" type="parTrans" cxnId="{A787E56B-F374-4F6A-9DF2-B43FEE706915}">
      <dgm:prSet/>
      <dgm:spPr/>
      <dgm:t>
        <a:bodyPr/>
        <a:lstStyle/>
        <a:p>
          <a:endParaRPr lang="en-US"/>
        </a:p>
      </dgm:t>
    </dgm:pt>
    <dgm:pt modelId="{A20306AB-5CD7-4670-9C6D-43DD9F380EA9}" type="sibTrans" cxnId="{A787E56B-F374-4F6A-9DF2-B43FEE706915}">
      <dgm:prSet/>
      <dgm:spPr/>
      <dgm:t>
        <a:bodyPr/>
        <a:lstStyle/>
        <a:p>
          <a:endParaRPr lang="en-US"/>
        </a:p>
      </dgm:t>
    </dgm:pt>
    <dgm:pt modelId="{1ECEC4CE-3C4E-4171-BF9F-575CF08E6D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Streamline the process of news categorization on digital platforms.</a:t>
          </a:r>
        </a:p>
      </dgm:t>
    </dgm:pt>
    <dgm:pt modelId="{1461C4E5-E29D-4798-A8F3-358AA2415202}" type="parTrans" cxnId="{E22DB539-E0E3-416B-9951-3EDAFC93069D}">
      <dgm:prSet/>
      <dgm:spPr/>
      <dgm:t>
        <a:bodyPr/>
        <a:lstStyle/>
        <a:p>
          <a:endParaRPr lang="en-US"/>
        </a:p>
      </dgm:t>
    </dgm:pt>
    <dgm:pt modelId="{1C9BB5B9-CA0B-4801-9D58-D2921B03BAA5}" type="sibTrans" cxnId="{E22DB539-E0E3-416B-9951-3EDAFC93069D}">
      <dgm:prSet/>
      <dgm:spPr/>
      <dgm:t>
        <a:bodyPr/>
        <a:lstStyle/>
        <a:p>
          <a:endParaRPr lang="en-US"/>
        </a:p>
      </dgm:t>
    </dgm:pt>
    <dgm:pt modelId="{5E9343EF-8A76-4B49-901E-CA1CEEDBB6E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Enhance</a:t>
          </a:r>
        </a:p>
      </dgm:t>
    </dgm:pt>
    <dgm:pt modelId="{E16ADC2A-3721-4311-9977-EA2C30E8CB0E}" type="parTrans" cxnId="{782EDA50-BD23-44B5-8B8D-570A14C0200C}">
      <dgm:prSet/>
      <dgm:spPr/>
      <dgm:t>
        <a:bodyPr/>
        <a:lstStyle/>
        <a:p>
          <a:endParaRPr lang="en-US"/>
        </a:p>
      </dgm:t>
    </dgm:pt>
    <dgm:pt modelId="{E7FA48E3-F8CD-48D0-B7C8-1ED72C976E60}" type="sibTrans" cxnId="{782EDA50-BD23-44B5-8B8D-570A14C0200C}">
      <dgm:prSet/>
      <dgm:spPr/>
      <dgm:t>
        <a:bodyPr/>
        <a:lstStyle/>
        <a:p>
          <a:endParaRPr lang="en-US"/>
        </a:p>
      </dgm:t>
    </dgm:pt>
    <dgm:pt modelId="{800F05FF-32E1-450F-9628-648A3B8BD3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 user experience by providing categorized content.</a:t>
          </a:r>
        </a:p>
      </dgm:t>
    </dgm:pt>
    <dgm:pt modelId="{42F792AB-4AC2-48C8-A5BC-CA90F4BBADDD}" type="parTrans" cxnId="{BE1F66E5-8FEB-4B7A-B6DF-9E49869D0DE4}">
      <dgm:prSet/>
      <dgm:spPr/>
      <dgm:t>
        <a:bodyPr/>
        <a:lstStyle/>
        <a:p>
          <a:endParaRPr lang="en-US"/>
        </a:p>
      </dgm:t>
    </dgm:pt>
    <dgm:pt modelId="{C1BAC68C-2763-4E63-A566-9A8BA79B4A3E}" type="sibTrans" cxnId="{BE1F66E5-8FEB-4B7A-B6DF-9E49869D0DE4}">
      <dgm:prSet/>
      <dgm:spPr/>
      <dgm:t>
        <a:bodyPr/>
        <a:lstStyle/>
        <a:p>
          <a:endParaRPr lang="en-US"/>
        </a:p>
      </dgm:t>
    </dgm:pt>
    <dgm:pt modelId="{B98BF236-F993-4691-A15C-D18EC970830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Assist</a:t>
          </a:r>
        </a:p>
      </dgm:t>
    </dgm:pt>
    <dgm:pt modelId="{58B85025-45C6-4F10-9486-D14B2DE6B51E}" type="parTrans" cxnId="{AAD2AABD-761D-4DFB-A2C1-DD3E8F5EB79D}">
      <dgm:prSet/>
      <dgm:spPr/>
      <dgm:t>
        <a:bodyPr/>
        <a:lstStyle/>
        <a:p>
          <a:endParaRPr lang="en-US"/>
        </a:p>
      </dgm:t>
    </dgm:pt>
    <dgm:pt modelId="{CA5F8BBF-95EA-4583-B4DE-5FCBD1051A5C}" type="sibTrans" cxnId="{AAD2AABD-761D-4DFB-A2C1-DD3E8F5EB79D}">
      <dgm:prSet/>
      <dgm:spPr/>
      <dgm:t>
        <a:bodyPr/>
        <a:lstStyle/>
        <a:p>
          <a:endParaRPr lang="en-US"/>
        </a:p>
      </dgm:t>
    </dgm:pt>
    <dgm:pt modelId="{9BD57CB8-A896-4C7B-B537-6F0B4EAD34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Assist editorial teams in organizing and curating content.</a:t>
          </a:r>
        </a:p>
      </dgm:t>
    </dgm:pt>
    <dgm:pt modelId="{70142AF7-BEC0-4657-92D2-064EB7888252}" type="parTrans" cxnId="{675172E7-78D4-4786-80D1-8015005C061C}">
      <dgm:prSet/>
      <dgm:spPr/>
      <dgm:t>
        <a:bodyPr/>
        <a:lstStyle/>
        <a:p>
          <a:endParaRPr lang="en-US"/>
        </a:p>
      </dgm:t>
    </dgm:pt>
    <dgm:pt modelId="{FC042052-C4DC-4864-9AB6-B946DE692E13}" type="sibTrans" cxnId="{675172E7-78D4-4786-80D1-8015005C061C}">
      <dgm:prSet/>
      <dgm:spPr/>
      <dgm:t>
        <a:bodyPr/>
        <a:lstStyle/>
        <a:p>
          <a:endParaRPr lang="en-US"/>
        </a:p>
      </dgm:t>
    </dgm:pt>
    <dgm:pt modelId="{93CACCB3-5A18-4EEE-825A-34F5AAE95D30}" type="pres">
      <dgm:prSet presAssocID="{25EB77CC-23B9-4BC5-B1FC-9D96DFA11477}" presName="root" presStyleCnt="0">
        <dgm:presLayoutVars>
          <dgm:dir/>
          <dgm:resizeHandles val="exact"/>
        </dgm:presLayoutVars>
      </dgm:prSet>
      <dgm:spPr/>
    </dgm:pt>
    <dgm:pt modelId="{6B7D3886-D6BD-4A8E-9477-CEDD202ADEB8}" type="pres">
      <dgm:prSet presAssocID="{98CD4A25-2CAA-402B-A7DA-3CD7972FDC82}" presName="compNode" presStyleCnt="0"/>
      <dgm:spPr/>
    </dgm:pt>
    <dgm:pt modelId="{ED44969F-4998-41DA-80A3-7FB172E46638}" type="pres">
      <dgm:prSet presAssocID="{98CD4A25-2CAA-402B-A7DA-3CD7972FDC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99C34B9-AD4F-405A-A1FC-DF33BE6A4A6C}" type="pres">
      <dgm:prSet presAssocID="{98CD4A25-2CAA-402B-A7DA-3CD7972FDC82}" presName="iconSpace" presStyleCnt="0"/>
      <dgm:spPr/>
    </dgm:pt>
    <dgm:pt modelId="{5B16684A-8FB0-4BBB-926D-A3ED467E8C37}" type="pres">
      <dgm:prSet presAssocID="{98CD4A25-2CAA-402B-A7DA-3CD7972FDC82}" presName="parTx" presStyleLbl="revTx" presStyleIdx="0" presStyleCnt="6">
        <dgm:presLayoutVars>
          <dgm:chMax val="0"/>
          <dgm:chPref val="0"/>
        </dgm:presLayoutVars>
      </dgm:prSet>
      <dgm:spPr/>
    </dgm:pt>
    <dgm:pt modelId="{72A059F9-7E28-43BA-B146-2F77DFC1CCFB}" type="pres">
      <dgm:prSet presAssocID="{98CD4A25-2CAA-402B-A7DA-3CD7972FDC82}" presName="txSpace" presStyleCnt="0"/>
      <dgm:spPr/>
    </dgm:pt>
    <dgm:pt modelId="{FEC92D17-DC78-4E22-939F-41523981CE0A}" type="pres">
      <dgm:prSet presAssocID="{98CD4A25-2CAA-402B-A7DA-3CD7972FDC82}" presName="desTx" presStyleLbl="revTx" presStyleIdx="1" presStyleCnt="6">
        <dgm:presLayoutVars/>
      </dgm:prSet>
      <dgm:spPr/>
    </dgm:pt>
    <dgm:pt modelId="{BDBE874D-9D51-478F-BD85-A4074EC3BD46}" type="pres">
      <dgm:prSet presAssocID="{A20306AB-5CD7-4670-9C6D-43DD9F380EA9}" presName="sibTrans" presStyleCnt="0"/>
      <dgm:spPr/>
    </dgm:pt>
    <dgm:pt modelId="{8F90E606-1933-4B7D-BFA1-B250F3922507}" type="pres">
      <dgm:prSet presAssocID="{5E9343EF-8A76-4B49-901E-CA1CEEDBB6EB}" presName="compNode" presStyleCnt="0"/>
      <dgm:spPr/>
    </dgm:pt>
    <dgm:pt modelId="{DEA3C041-DF31-4527-AFCB-E751832105F0}" type="pres">
      <dgm:prSet presAssocID="{5E9343EF-8A76-4B49-901E-CA1CEEDBB6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620E52E-0237-4B8B-A0E6-465412BAD93C}" type="pres">
      <dgm:prSet presAssocID="{5E9343EF-8A76-4B49-901E-CA1CEEDBB6EB}" presName="iconSpace" presStyleCnt="0"/>
      <dgm:spPr/>
    </dgm:pt>
    <dgm:pt modelId="{D6370C3F-D074-4A56-9734-793C876064C1}" type="pres">
      <dgm:prSet presAssocID="{5E9343EF-8A76-4B49-901E-CA1CEEDBB6EB}" presName="parTx" presStyleLbl="revTx" presStyleIdx="2" presStyleCnt="6">
        <dgm:presLayoutVars>
          <dgm:chMax val="0"/>
          <dgm:chPref val="0"/>
        </dgm:presLayoutVars>
      </dgm:prSet>
      <dgm:spPr/>
    </dgm:pt>
    <dgm:pt modelId="{9EAFBB93-2028-448E-9A2D-232BDCB5D019}" type="pres">
      <dgm:prSet presAssocID="{5E9343EF-8A76-4B49-901E-CA1CEEDBB6EB}" presName="txSpace" presStyleCnt="0"/>
      <dgm:spPr/>
    </dgm:pt>
    <dgm:pt modelId="{909FEA7B-9952-4C4E-B361-84F0934FD280}" type="pres">
      <dgm:prSet presAssocID="{5E9343EF-8A76-4B49-901E-CA1CEEDBB6EB}" presName="desTx" presStyleLbl="revTx" presStyleIdx="3" presStyleCnt="6">
        <dgm:presLayoutVars/>
      </dgm:prSet>
      <dgm:spPr/>
    </dgm:pt>
    <dgm:pt modelId="{DF9A7A3D-94AD-44F3-9659-F80B3BDD5922}" type="pres">
      <dgm:prSet presAssocID="{E7FA48E3-F8CD-48D0-B7C8-1ED72C976E60}" presName="sibTrans" presStyleCnt="0"/>
      <dgm:spPr/>
    </dgm:pt>
    <dgm:pt modelId="{FED26B58-B234-4F35-A0A1-3F732ACA6029}" type="pres">
      <dgm:prSet presAssocID="{B98BF236-F993-4691-A15C-D18EC9708304}" presName="compNode" presStyleCnt="0"/>
      <dgm:spPr/>
    </dgm:pt>
    <dgm:pt modelId="{CBB1D528-48A1-495F-BA4C-82A9B7B2FAD2}" type="pres">
      <dgm:prSet presAssocID="{B98BF236-F993-4691-A15C-D18EC97083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7274EA0-9D0F-4726-A513-C0899744E534}" type="pres">
      <dgm:prSet presAssocID="{B98BF236-F993-4691-A15C-D18EC9708304}" presName="iconSpace" presStyleCnt="0"/>
      <dgm:spPr/>
    </dgm:pt>
    <dgm:pt modelId="{4BB101A7-A1EF-479C-A610-D6825FEDFB33}" type="pres">
      <dgm:prSet presAssocID="{B98BF236-F993-4691-A15C-D18EC9708304}" presName="parTx" presStyleLbl="revTx" presStyleIdx="4" presStyleCnt="6">
        <dgm:presLayoutVars>
          <dgm:chMax val="0"/>
          <dgm:chPref val="0"/>
        </dgm:presLayoutVars>
      </dgm:prSet>
      <dgm:spPr/>
    </dgm:pt>
    <dgm:pt modelId="{F78E1A77-5247-465D-A978-FA972584EA71}" type="pres">
      <dgm:prSet presAssocID="{B98BF236-F993-4691-A15C-D18EC9708304}" presName="txSpace" presStyleCnt="0"/>
      <dgm:spPr/>
    </dgm:pt>
    <dgm:pt modelId="{CBD1682C-D7EB-4CA9-BF45-B085E196B286}" type="pres">
      <dgm:prSet presAssocID="{B98BF236-F993-4691-A15C-D18EC9708304}" presName="desTx" presStyleLbl="revTx" presStyleIdx="5" presStyleCnt="6">
        <dgm:presLayoutVars/>
      </dgm:prSet>
      <dgm:spPr/>
    </dgm:pt>
  </dgm:ptLst>
  <dgm:cxnLst>
    <dgm:cxn modelId="{5928921D-A7F8-431D-A8BE-F9791439FEEC}" type="presOf" srcId="{98CD4A25-2CAA-402B-A7DA-3CD7972FDC82}" destId="{5B16684A-8FB0-4BBB-926D-A3ED467E8C37}" srcOrd="0" destOrd="0" presId="urn:microsoft.com/office/officeart/2018/2/layout/IconLabelDescriptionList"/>
    <dgm:cxn modelId="{411B2434-32E6-4530-8BA8-F498AD8FD611}" type="presOf" srcId="{5E9343EF-8A76-4B49-901E-CA1CEEDBB6EB}" destId="{D6370C3F-D074-4A56-9734-793C876064C1}" srcOrd="0" destOrd="0" presId="urn:microsoft.com/office/officeart/2018/2/layout/IconLabelDescriptionList"/>
    <dgm:cxn modelId="{E22DB539-E0E3-416B-9951-3EDAFC93069D}" srcId="{98CD4A25-2CAA-402B-A7DA-3CD7972FDC82}" destId="{1ECEC4CE-3C4E-4171-BF9F-575CF08E6DD8}" srcOrd="0" destOrd="0" parTransId="{1461C4E5-E29D-4798-A8F3-358AA2415202}" sibTransId="{1C9BB5B9-CA0B-4801-9D58-D2921B03BAA5}"/>
    <dgm:cxn modelId="{334BEF3D-FD1A-40D7-9BEE-B93983BAA2F4}" type="presOf" srcId="{1ECEC4CE-3C4E-4171-BF9F-575CF08E6DD8}" destId="{FEC92D17-DC78-4E22-939F-41523981CE0A}" srcOrd="0" destOrd="0" presId="urn:microsoft.com/office/officeart/2018/2/layout/IconLabelDescriptionList"/>
    <dgm:cxn modelId="{A787E56B-F374-4F6A-9DF2-B43FEE706915}" srcId="{25EB77CC-23B9-4BC5-B1FC-9D96DFA11477}" destId="{98CD4A25-2CAA-402B-A7DA-3CD7972FDC82}" srcOrd="0" destOrd="0" parTransId="{49404896-31DC-44FF-AED0-53E3D02D746A}" sibTransId="{A20306AB-5CD7-4670-9C6D-43DD9F380EA9}"/>
    <dgm:cxn modelId="{782EDA50-BD23-44B5-8B8D-570A14C0200C}" srcId="{25EB77CC-23B9-4BC5-B1FC-9D96DFA11477}" destId="{5E9343EF-8A76-4B49-901E-CA1CEEDBB6EB}" srcOrd="1" destOrd="0" parTransId="{E16ADC2A-3721-4311-9977-EA2C30E8CB0E}" sibTransId="{E7FA48E3-F8CD-48D0-B7C8-1ED72C976E60}"/>
    <dgm:cxn modelId="{37EBB655-FB39-4910-81F0-0AFF8DE289AE}" type="presOf" srcId="{B98BF236-F993-4691-A15C-D18EC9708304}" destId="{4BB101A7-A1EF-479C-A610-D6825FEDFB33}" srcOrd="0" destOrd="0" presId="urn:microsoft.com/office/officeart/2018/2/layout/IconLabelDescriptionList"/>
    <dgm:cxn modelId="{C8FED0B3-C754-43F5-B457-70B947FF8197}" type="presOf" srcId="{25EB77CC-23B9-4BC5-B1FC-9D96DFA11477}" destId="{93CACCB3-5A18-4EEE-825A-34F5AAE95D30}" srcOrd="0" destOrd="0" presId="urn:microsoft.com/office/officeart/2018/2/layout/IconLabelDescriptionList"/>
    <dgm:cxn modelId="{AAD2AABD-761D-4DFB-A2C1-DD3E8F5EB79D}" srcId="{25EB77CC-23B9-4BC5-B1FC-9D96DFA11477}" destId="{B98BF236-F993-4691-A15C-D18EC9708304}" srcOrd="2" destOrd="0" parTransId="{58B85025-45C6-4F10-9486-D14B2DE6B51E}" sibTransId="{CA5F8BBF-95EA-4583-B4DE-5FCBD1051A5C}"/>
    <dgm:cxn modelId="{417823D6-7AE6-40E4-A336-70D54C3C859F}" type="presOf" srcId="{800F05FF-32E1-450F-9628-648A3B8BD315}" destId="{909FEA7B-9952-4C4E-B361-84F0934FD280}" srcOrd="0" destOrd="0" presId="urn:microsoft.com/office/officeart/2018/2/layout/IconLabelDescriptionList"/>
    <dgm:cxn modelId="{041592DC-930E-416C-875C-2078DC570994}" type="presOf" srcId="{9BD57CB8-A896-4C7B-B537-6F0B4EAD34DC}" destId="{CBD1682C-D7EB-4CA9-BF45-B085E196B286}" srcOrd="0" destOrd="0" presId="urn:microsoft.com/office/officeart/2018/2/layout/IconLabelDescriptionList"/>
    <dgm:cxn modelId="{BE1F66E5-8FEB-4B7A-B6DF-9E49869D0DE4}" srcId="{5E9343EF-8A76-4B49-901E-CA1CEEDBB6EB}" destId="{800F05FF-32E1-450F-9628-648A3B8BD315}" srcOrd="0" destOrd="0" parTransId="{42F792AB-4AC2-48C8-A5BC-CA90F4BBADDD}" sibTransId="{C1BAC68C-2763-4E63-A566-9A8BA79B4A3E}"/>
    <dgm:cxn modelId="{675172E7-78D4-4786-80D1-8015005C061C}" srcId="{B98BF236-F993-4691-A15C-D18EC9708304}" destId="{9BD57CB8-A896-4C7B-B537-6F0B4EAD34DC}" srcOrd="0" destOrd="0" parTransId="{70142AF7-BEC0-4657-92D2-064EB7888252}" sibTransId="{FC042052-C4DC-4864-9AB6-B946DE692E13}"/>
    <dgm:cxn modelId="{72FC4C4D-1D76-4A2E-AB3B-BE98B699EE42}" type="presParOf" srcId="{93CACCB3-5A18-4EEE-825A-34F5AAE95D30}" destId="{6B7D3886-D6BD-4A8E-9477-CEDD202ADEB8}" srcOrd="0" destOrd="0" presId="urn:microsoft.com/office/officeart/2018/2/layout/IconLabelDescriptionList"/>
    <dgm:cxn modelId="{9F8F9A4B-3946-4318-B749-A3AC6F407372}" type="presParOf" srcId="{6B7D3886-D6BD-4A8E-9477-CEDD202ADEB8}" destId="{ED44969F-4998-41DA-80A3-7FB172E46638}" srcOrd="0" destOrd="0" presId="urn:microsoft.com/office/officeart/2018/2/layout/IconLabelDescriptionList"/>
    <dgm:cxn modelId="{EB474751-DE40-497F-B0F2-967ED41A3EFE}" type="presParOf" srcId="{6B7D3886-D6BD-4A8E-9477-CEDD202ADEB8}" destId="{B99C34B9-AD4F-405A-A1FC-DF33BE6A4A6C}" srcOrd="1" destOrd="0" presId="urn:microsoft.com/office/officeart/2018/2/layout/IconLabelDescriptionList"/>
    <dgm:cxn modelId="{F4D0EFD9-EE62-4DD6-ADFE-51DDF4B29F9B}" type="presParOf" srcId="{6B7D3886-D6BD-4A8E-9477-CEDD202ADEB8}" destId="{5B16684A-8FB0-4BBB-926D-A3ED467E8C37}" srcOrd="2" destOrd="0" presId="urn:microsoft.com/office/officeart/2018/2/layout/IconLabelDescriptionList"/>
    <dgm:cxn modelId="{00F7E010-781F-40DA-82E8-C85622526F41}" type="presParOf" srcId="{6B7D3886-D6BD-4A8E-9477-CEDD202ADEB8}" destId="{72A059F9-7E28-43BA-B146-2F77DFC1CCFB}" srcOrd="3" destOrd="0" presId="urn:microsoft.com/office/officeart/2018/2/layout/IconLabelDescriptionList"/>
    <dgm:cxn modelId="{37CEEC00-C4C0-4DA9-88DB-44D7538E6172}" type="presParOf" srcId="{6B7D3886-D6BD-4A8E-9477-CEDD202ADEB8}" destId="{FEC92D17-DC78-4E22-939F-41523981CE0A}" srcOrd="4" destOrd="0" presId="urn:microsoft.com/office/officeart/2018/2/layout/IconLabelDescriptionList"/>
    <dgm:cxn modelId="{A2511561-6A6B-467A-92CA-5010B72E8952}" type="presParOf" srcId="{93CACCB3-5A18-4EEE-825A-34F5AAE95D30}" destId="{BDBE874D-9D51-478F-BD85-A4074EC3BD46}" srcOrd="1" destOrd="0" presId="urn:microsoft.com/office/officeart/2018/2/layout/IconLabelDescriptionList"/>
    <dgm:cxn modelId="{E2729316-31FD-40FA-8EBD-E9E106091A38}" type="presParOf" srcId="{93CACCB3-5A18-4EEE-825A-34F5AAE95D30}" destId="{8F90E606-1933-4B7D-BFA1-B250F3922507}" srcOrd="2" destOrd="0" presId="urn:microsoft.com/office/officeart/2018/2/layout/IconLabelDescriptionList"/>
    <dgm:cxn modelId="{D7AECD1C-BB69-44CA-8DFF-D1C44B6076EE}" type="presParOf" srcId="{8F90E606-1933-4B7D-BFA1-B250F3922507}" destId="{DEA3C041-DF31-4527-AFCB-E751832105F0}" srcOrd="0" destOrd="0" presId="urn:microsoft.com/office/officeart/2018/2/layout/IconLabelDescriptionList"/>
    <dgm:cxn modelId="{C2572D01-C1CD-4B99-9D0F-E0B0537AA29D}" type="presParOf" srcId="{8F90E606-1933-4B7D-BFA1-B250F3922507}" destId="{E620E52E-0237-4B8B-A0E6-465412BAD93C}" srcOrd="1" destOrd="0" presId="urn:microsoft.com/office/officeart/2018/2/layout/IconLabelDescriptionList"/>
    <dgm:cxn modelId="{7880F17D-61DC-43D0-AF2E-60B64B04F9E8}" type="presParOf" srcId="{8F90E606-1933-4B7D-BFA1-B250F3922507}" destId="{D6370C3F-D074-4A56-9734-793C876064C1}" srcOrd="2" destOrd="0" presId="urn:microsoft.com/office/officeart/2018/2/layout/IconLabelDescriptionList"/>
    <dgm:cxn modelId="{850EE826-727B-41AA-B0A1-5243BF035E72}" type="presParOf" srcId="{8F90E606-1933-4B7D-BFA1-B250F3922507}" destId="{9EAFBB93-2028-448E-9A2D-232BDCB5D019}" srcOrd="3" destOrd="0" presId="urn:microsoft.com/office/officeart/2018/2/layout/IconLabelDescriptionList"/>
    <dgm:cxn modelId="{79ADCD97-11FD-4E61-AA12-0A3689D8CBB5}" type="presParOf" srcId="{8F90E606-1933-4B7D-BFA1-B250F3922507}" destId="{909FEA7B-9952-4C4E-B361-84F0934FD280}" srcOrd="4" destOrd="0" presId="urn:microsoft.com/office/officeart/2018/2/layout/IconLabelDescriptionList"/>
    <dgm:cxn modelId="{395947E8-9BE4-4EE8-9184-F81946DAB0D9}" type="presParOf" srcId="{93CACCB3-5A18-4EEE-825A-34F5AAE95D30}" destId="{DF9A7A3D-94AD-44F3-9659-F80B3BDD5922}" srcOrd="3" destOrd="0" presId="urn:microsoft.com/office/officeart/2018/2/layout/IconLabelDescriptionList"/>
    <dgm:cxn modelId="{5EC97916-B380-4187-BD02-23C21FEB2E8F}" type="presParOf" srcId="{93CACCB3-5A18-4EEE-825A-34F5AAE95D30}" destId="{FED26B58-B234-4F35-A0A1-3F732ACA6029}" srcOrd="4" destOrd="0" presId="urn:microsoft.com/office/officeart/2018/2/layout/IconLabelDescriptionList"/>
    <dgm:cxn modelId="{95A49247-A7FA-4A43-B0C8-C78DD454D72F}" type="presParOf" srcId="{FED26B58-B234-4F35-A0A1-3F732ACA6029}" destId="{CBB1D528-48A1-495F-BA4C-82A9B7B2FAD2}" srcOrd="0" destOrd="0" presId="urn:microsoft.com/office/officeart/2018/2/layout/IconLabelDescriptionList"/>
    <dgm:cxn modelId="{A3A7CBDB-63B3-4E05-8A65-3242724B03EE}" type="presParOf" srcId="{FED26B58-B234-4F35-A0A1-3F732ACA6029}" destId="{07274EA0-9D0F-4726-A513-C0899744E534}" srcOrd="1" destOrd="0" presId="urn:microsoft.com/office/officeart/2018/2/layout/IconLabelDescriptionList"/>
    <dgm:cxn modelId="{1EE42EB4-8A9A-41D2-85F4-ACFFAB5ED94F}" type="presParOf" srcId="{FED26B58-B234-4F35-A0A1-3F732ACA6029}" destId="{4BB101A7-A1EF-479C-A610-D6825FEDFB33}" srcOrd="2" destOrd="0" presId="urn:microsoft.com/office/officeart/2018/2/layout/IconLabelDescriptionList"/>
    <dgm:cxn modelId="{FD97D172-2D54-4B95-BB3B-088F73C70A7B}" type="presParOf" srcId="{FED26B58-B234-4F35-A0A1-3F732ACA6029}" destId="{F78E1A77-5247-465D-A978-FA972584EA71}" srcOrd="3" destOrd="0" presId="urn:microsoft.com/office/officeart/2018/2/layout/IconLabelDescriptionList"/>
    <dgm:cxn modelId="{6B472DA8-5FEF-4963-8899-4B2CEAECA949}" type="presParOf" srcId="{FED26B58-B234-4F35-A0A1-3F732ACA6029}" destId="{CBD1682C-D7EB-4CA9-BF45-B085E196B28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8B43BA-2D69-4C03-9CB9-362AF3337AD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B2974F64-7BC5-404C-921F-82BAF32943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Large Scale Hierarchical Text Classification with Recurrent Neural Networks", Vryniotis et al., 2018</a:t>
          </a:r>
        </a:p>
      </dgm:t>
    </dgm:pt>
    <dgm:pt modelId="{1BBF5403-288B-4B70-8EBC-73313C3CBD6A}" type="parTrans" cxnId="{FFB60791-7390-44D7-BAAE-61DD6DB33999}">
      <dgm:prSet/>
      <dgm:spPr/>
      <dgm:t>
        <a:bodyPr/>
        <a:lstStyle/>
        <a:p>
          <a:endParaRPr lang="en-US"/>
        </a:p>
      </dgm:t>
    </dgm:pt>
    <dgm:pt modelId="{A6DC7AF0-7E51-4B89-A3EB-4EA4006C3433}" type="sibTrans" cxnId="{FFB60791-7390-44D7-BAAE-61DD6DB33999}">
      <dgm:prSet/>
      <dgm:spPr/>
      <dgm:t>
        <a:bodyPr/>
        <a:lstStyle/>
        <a:p>
          <a:endParaRPr lang="en-US"/>
        </a:p>
      </dgm:t>
    </dgm:pt>
    <dgm:pt modelId="{A6982994-0B09-4804-8D58-49DA401D63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BERT: Pre-tRaining of Deep Bidirectional Transformers for Language Understanding", Devlin et al., 2018(Note: Only two references mentioned for the sake of brevity.)</a:t>
          </a:r>
        </a:p>
      </dgm:t>
    </dgm:pt>
    <dgm:pt modelId="{6B001744-1589-4AA4-91BD-8C8812A5AFC6}" type="parTrans" cxnId="{07A7485A-4C90-45CA-BF69-B4812250B969}">
      <dgm:prSet/>
      <dgm:spPr/>
      <dgm:t>
        <a:bodyPr/>
        <a:lstStyle/>
        <a:p>
          <a:endParaRPr lang="en-US"/>
        </a:p>
      </dgm:t>
    </dgm:pt>
    <dgm:pt modelId="{825742F9-AACE-49F0-8828-875F631AD898}" type="sibTrans" cxnId="{07A7485A-4C90-45CA-BF69-B4812250B969}">
      <dgm:prSet/>
      <dgm:spPr/>
      <dgm:t>
        <a:bodyPr/>
        <a:lstStyle/>
        <a:p>
          <a:endParaRPr lang="en-US"/>
        </a:p>
      </dgm:t>
    </dgm:pt>
    <dgm:pt modelId="{3D9D184D-131E-4999-BDE3-9AA17E710484}" type="pres">
      <dgm:prSet presAssocID="{918B43BA-2D69-4C03-9CB9-362AF3337ADE}" presName="root" presStyleCnt="0">
        <dgm:presLayoutVars>
          <dgm:dir/>
          <dgm:resizeHandles val="exact"/>
        </dgm:presLayoutVars>
      </dgm:prSet>
      <dgm:spPr/>
    </dgm:pt>
    <dgm:pt modelId="{1C78159D-4AE4-49FF-A8A2-3255C47AC89F}" type="pres">
      <dgm:prSet presAssocID="{B2974F64-7BC5-404C-921F-82BAF329430B}" presName="compNode" presStyleCnt="0"/>
      <dgm:spPr/>
    </dgm:pt>
    <dgm:pt modelId="{CE9FC745-48A5-4F7A-9035-5C122C724533}" type="pres">
      <dgm:prSet presAssocID="{B2974F64-7BC5-404C-921F-82BAF32943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AE8172B-998A-4B1B-BA05-F5BFD0A2320A}" type="pres">
      <dgm:prSet presAssocID="{B2974F64-7BC5-404C-921F-82BAF329430B}" presName="spaceRect" presStyleCnt="0"/>
      <dgm:spPr/>
    </dgm:pt>
    <dgm:pt modelId="{7E1C4C5E-58BD-4FAE-BB68-7AA2F66C3744}" type="pres">
      <dgm:prSet presAssocID="{B2974F64-7BC5-404C-921F-82BAF329430B}" presName="textRect" presStyleLbl="revTx" presStyleIdx="0" presStyleCnt="2">
        <dgm:presLayoutVars>
          <dgm:chMax val="1"/>
          <dgm:chPref val="1"/>
        </dgm:presLayoutVars>
      </dgm:prSet>
      <dgm:spPr/>
    </dgm:pt>
    <dgm:pt modelId="{4F9DE9EF-2705-47AF-806A-5078D1DC957A}" type="pres">
      <dgm:prSet presAssocID="{A6DC7AF0-7E51-4B89-A3EB-4EA4006C3433}" presName="sibTrans" presStyleCnt="0"/>
      <dgm:spPr/>
    </dgm:pt>
    <dgm:pt modelId="{758C2C80-4D01-416F-9543-DE43A3A181A1}" type="pres">
      <dgm:prSet presAssocID="{A6982994-0B09-4804-8D58-49DA401D6301}" presName="compNode" presStyleCnt="0"/>
      <dgm:spPr/>
    </dgm:pt>
    <dgm:pt modelId="{186DEBF0-C4C8-4334-BA79-3320F412C17E}" type="pres">
      <dgm:prSet presAssocID="{A6982994-0B09-4804-8D58-49DA401D63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827BF349-CA03-4A5C-98D6-148B4B779D16}" type="pres">
      <dgm:prSet presAssocID="{A6982994-0B09-4804-8D58-49DA401D6301}" presName="spaceRect" presStyleCnt="0"/>
      <dgm:spPr/>
    </dgm:pt>
    <dgm:pt modelId="{E0842840-2917-4C8F-91D9-3E4FD3C586E4}" type="pres">
      <dgm:prSet presAssocID="{A6982994-0B09-4804-8D58-49DA401D630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C4CD53B-C23D-4437-8B93-9FB266E05980}" type="presOf" srcId="{A6982994-0B09-4804-8D58-49DA401D6301}" destId="{E0842840-2917-4C8F-91D9-3E4FD3C586E4}" srcOrd="0" destOrd="0" presId="urn:microsoft.com/office/officeart/2018/2/layout/IconLabelList"/>
    <dgm:cxn modelId="{9852F770-B9F5-425A-8687-E6E45E1AE68B}" type="presOf" srcId="{918B43BA-2D69-4C03-9CB9-362AF3337ADE}" destId="{3D9D184D-131E-4999-BDE3-9AA17E710484}" srcOrd="0" destOrd="0" presId="urn:microsoft.com/office/officeart/2018/2/layout/IconLabelList"/>
    <dgm:cxn modelId="{07A7485A-4C90-45CA-BF69-B4812250B969}" srcId="{918B43BA-2D69-4C03-9CB9-362AF3337ADE}" destId="{A6982994-0B09-4804-8D58-49DA401D6301}" srcOrd="1" destOrd="0" parTransId="{6B001744-1589-4AA4-91BD-8C8812A5AFC6}" sibTransId="{825742F9-AACE-49F0-8828-875F631AD898}"/>
    <dgm:cxn modelId="{4A730E81-D57B-40D8-833F-F4F95DAE2333}" type="presOf" srcId="{B2974F64-7BC5-404C-921F-82BAF329430B}" destId="{7E1C4C5E-58BD-4FAE-BB68-7AA2F66C3744}" srcOrd="0" destOrd="0" presId="urn:microsoft.com/office/officeart/2018/2/layout/IconLabelList"/>
    <dgm:cxn modelId="{FFB60791-7390-44D7-BAAE-61DD6DB33999}" srcId="{918B43BA-2D69-4C03-9CB9-362AF3337ADE}" destId="{B2974F64-7BC5-404C-921F-82BAF329430B}" srcOrd="0" destOrd="0" parTransId="{1BBF5403-288B-4B70-8EBC-73313C3CBD6A}" sibTransId="{A6DC7AF0-7E51-4B89-A3EB-4EA4006C3433}"/>
    <dgm:cxn modelId="{2E4DF1A1-C8A0-4894-BDBA-79C3A06CC205}" type="presParOf" srcId="{3D9D184D-131E-4999-BDE3-9AA17E710484}" destId="{1C78159D-4AE4-49FF-A8A2-3255C47AC89F}" srcOrd="0" destOrd="0" presId="urn:microsoft.com/office/officeart/2018/2/layout/IconLabelList"/>
    <dgm:cxn modelId="{8C74FB0A-BB8A-4901-8666-DDEDECA7C7A2}" type="presParOf" srcId="{1C78159D-4AE4-49FF-A8A2-3255C47AC89F}" destId="{CE9FC745-48A5-4F7A-9035-5C122C724533}" srcOrd="0" destOrd="0" presId="urn:microsoft.com/office/officeart/2018/2/layout/IconLabelList"/>
    <dgm:cxn modelId="{030D02F1-0138-4FDA-9BF0-858E6A6C60DE}" type="presParOf" srcId="{1C78159D-4AE4-49FF-A8A2-3255C47AC89F}" destId="{9AE8172B-998A-4B1B-BA05-F5BFD0A2320A}" srcOrd="1" destOrd="0" presId="urn:microsoft.com/office/officeart/2018/2/layout/IconLabelList"/>
    <dgm:cxn modelId="{1AA1C7F4-8816-498F-934C-D543E98740EE}" type="presParOf" srcId="{1C78159D-4AE4-49FF-A8A2-3255C47AC89F}" destId="{7E1C4C5E-58BD-4FAE-BB68-7AA2F66C3744}" srcOrd="2" destOrd="0" presId="urn:microsoft.com/office/officeart/2018/2/layout/IconLabelList"/>
    <dgm:cxn modelId="{605AB684-A184-4295-9FFB-D88202987E10}" type="presParOf" srcId="{3D9D184D-131E-4999-BDE3-9AA17E710484}" destId="{4F9DE9EF-2705-47AF-806A-5078D1DC957A}" srcOrd="1" destOrd="0" presId="urn:microsoft.com/office/officeart/2018/2/layout/IconLabelList"/>
    <dgm:cxn modelId="{D37C2119-1718-42E6-9D80-E46D2D132D6C}" type="presParOf" srcId="{3D9D184D-131E-4999-BDE3-9AA17E710484}" destId="{758C2C80-4D01-416F-9543-DE43A3A181A1}" srcOrd="2" destOrd="0" presId="urn:microsoft.com/office/officeart/2018/2/layout/IconLabelList"/>
    <dgm:cxn modelId="{1B4510A6-1CEF-478F-95CA-AA9E02B0F247}" type="presParOf" srcId="{758C2C80-4D01-416F-9543-DE43A3A181A1}" destId="{186DEBF0-C4C8-4334-BA79-3320F412C17E}" srcOrd="0" destOrd="0" presId="urn:microsoft.com/office/officeart/2018/2/layout/IconLabelList"/>
    <dgm:cxn modelId="{21366570-A014-4CC9-9314-0F4EFEACC713}" type="presParOf" srcId="{758C2C80-4D01-416F-9543-DE43A3A181A1}" destId="{827BF349-CA03-4A5C-98D6-148B4B779D16}" srcOrd="1" destOrd="0" presId="urn:microsoft.com/office/officeart/2018/2/layout/IconLabelList"/>
    <dgm:cxn modelId="{C565D6ED-3A6A-4847-98AD-A081F7EA3981}" type="presParOf" srcId="{758C2C80-4D01-416F-9543-DE43A3A181A1}" destId="{E0842840-2917-4C8F-91D9-3E4FD3C586E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76E8F4-480E-4FF1-BD9F-148210C57C4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EE7652-F079-4049-B2B8-DE6994EF3C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baseline="0"/>
            <a:t>Quantitative Metrics</a:t>
          </a:r>
          <a:r>
            <a:rPr lang="en-US" baseline="0"/>
            <a:t>: F1-score, Precision, Recall, and Accuracy.</a:t>
          </a:r>
          <a:endParaRPr lang="en-US"/>
        </a:p>
      </dgm:t>
    </dgm:pt>
    <dgm:pt modelId="{118EDF4E-AFD2-41A4-9CFC-4AB158EBA64A}" type="parTrans" cxnId="{98C5116B-505C-4541-B8C3-B077457415C4}">
      <dgm:prSet/>
      <dgm:spPr/>
      <dgm:t>
        <a:bodyPr/>
        <a:lstStyle/>
        <a:p>
          <a:endParaRPr lang="en-US"/>
        </a:p>
      </dgm:t>
    </dgm:pt>
    <dgm:pt modelId="{EA653ED5-055D-4EA9-BFA1-C501E89B1F22}" type="sibTrans" cxnId="{98C5116B-505C-4541-B8C3-B077457415C4}">
      <dgm:prSet/>
      <dgm:spPr/>
      <dgm:t>
        <a:bodyPr/>
        <a:lstStyle/>
        <a:p>
          <a:endParaRPr lang="en-US"/>
        </a:p>
      </dgm:t>
    </dgm:pt>
    <dgm:pt modelId="{5655D598-22C5-4F7D-BC4D-EA25866C5E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baseline="0"/>
            <a:t>Qualitative Metrics</a:t>
          </a:r>
          <a:r>
            <a:rPr lang="en-US" baseline="0"/>
            <a:t>: Case studies of misclassified articles, feedback from potential users .</a:t>
          </a:r>
          <a:endParaRPr lang="en-US"/>
        </a:p>
      </dgm:t>
    </dgm:pt>
    <dgm:pt modelId="{8EE31271-6EA7-4A7D-8FBF-9BC2774C1298}" type="parTrans" cxnId="{0FB54B08-8BCE-491D-B58C-FFA6A3445186}">
      <dgm:prSet/>
      <dgm:spPr/>
      <dgm:t>
        <a:bodyPr/>
        <a:lstStyle/>
        <a:p>
          <a:endParaRPr lang="en-US"/>
        </a:p>
      </dgm:t>
    </dgm:pt>
    <dgm:pt modelId="{908AA3D1-5313-4023-8CFE-902C933E5EFA}" type="sibTrans" cxnId="{0FB54B08-8BCE-491D-B58C-FFA6A3445186}">
      <dgm:prSet/>
      <dgm:spPr/>
      <dgm:t>
        <a:bodyPr/>
        <a:lstStyle/>
        <a:p>
          <a:endParaRPr lang="en-US"/>
        </a:p>
      </dgm:t>
    </dgm:pt>
    <dgm:pt modelId="{6344D9E6-8F58-4C15-AB5F-563DAA8C3031}" type="pres">
      <dgm:prSet presAssocID="{DB76E8F4-480E-4FF1-BD9F-148210C57C49}" presName="root" presStyleCnt="0">
        <dgm:presLayoutVars>
          <dgm:dir/>
          <dgm:resizeHandles val="exact"/>
        </dgm:presLayoutVars>
      </dgm:prSet>
      <dgm:spPr/>
    </dgm:pt>
    <dgm:pt modelId="{4CE38FE9-2925-4CB9-830E-6DE18BBAC75D}" type="pres">
      <dgm:prSet presAssocID="{54EE7652-F079-4049-B2B8-DE6994EF3C0E}" presName="compNode" presStyleCnt="0"/>
      <dgm:spPr/>
    </dgm:pt>
    <dgm:pt modelId="{F82CF2DB-4AFD-4B13-9C3A-93B78CD481B7}" type="pres">
      <dgm:prSet presAssocID="{54EE7652-F079-4049-B2B8-DE6994EF3C0E}" presName="iconBgRect" presStyleLbl="bgShp" presStyleIdx="0" presStyleCnt="2"/>
      <dgm:spPr/>
    </dgm:pt>
    <dgm:pt modelId="{753C2F54-F6F4-43C4-B69A-9F7B9F147CD1}" type="pres">
      <dgm:prSet presAssocID="{54EE7652-F079-4049-B2B8-DE6994EF3C0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ADDCF90-4695-4A21-AE96-2764B1CD8E04}" type="pres">
      <dgm:prSet presAssocID="{54EE7652-F079-4049-B2B8-DE6994EF3C0E}" presName="spaceRect" presStyleCnt="0"/>
      <dgm:spPr/>
    </dgm:pt>
    <dgm:pt modelId="{83EC3FEC-00C6-4CFC-8424-9427F85E465F}" type="pres">
      <dgm:prSet presAssocID="{54EE7652-F079-4049-B2B8-DE6994EF3C0E}" presName="textRect" presStyleLbl="revTx" presStyleIdx="0" presStyleCnt="2">
        <dgm:presLayoutVars>
          <dgm:chMax val="1"/>
          <dgm:chPref val="1"/>
        </dgm:presLayoutVars>
      </dgm:prSet>
      <dgm:spPr/>
    </dgm:pt>
    <dgm:pt modelId="{0A2BA76B-76BF-47AA-8B74-02CE2AA1E64A}" type="pres">
      <dgm:prSet presAssocID="{EA653ED5-055D-4EA9-BFA1-C501E89B1F22}" presName="sibTrans" presStyleCnt="0"/>
      <dgm:spPr/>
    </dgm:pt>
    <dgm:pt modelId="{BCD154C2-5988-43CF-A348-716B8E33BE5D}" type="pres">
      <dgm:prSet presAssocID="{5655D598-22C5-4F7D-BC4D-EA25866C5EE4}" presName="compNode" presStyleCnt="0"/>
      <dgm:spPr/>
    </dgm:pt>
    <dgm:pt modelId="{84D01C2C-E49D-45CF-A41C-523D1FEF1D7E}" type="pres">
      <dgm:prSet presAssocID="{5655D598-22C5-4F7D-BC4D-EA25866C5EE4}" presName="iconBgRect" presStyleLbl="bgShp" presStyleIdx="1" presStyleCnt="2"/>
      <dgm:spPr/>
    </dgm:pt>
    <dgm:pt modelId="{814A6C2E-B1A2-4095-B2D3-5232CED0C4D9}" type="pres">
      <dgm:prSet presAssocID="{5655D598-22C5-4F7D-BC4D-EA25866C5E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C65BB27-12CD-4197-A710-2619D9D11106}" type="pres">
      <dgm:prSet presAssocID="{5655D598-22C5-4F7D-BC4D-EA25866C5EE4}" presName="spaceRect" presStyleCnt="0"/>
      <dgm:spPr/>
    </dgm:pt>
    <dgm:pt modelId="{445890ED-3123-44D6-AF7C-00449E682E1B}" type="pres">
      <dgm:prSet presAssocID="{5655D598-22C5-4F7D-BC4D-EA25866C5EE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FB54B08-8BCE-491D-B58C-FFA6A3445186}" srcId="{DB76E8F4-480E-4FF1-BD9F-148210C57C49}" destId="{5655D598-22C5-4F7D-BC4D-EA25866C5EE4}" srcOrd="1" destOrd="0" parTransId="{8EE31271-6EA7-4A7D-8FBF-9BC2774C1298}" sibTransId="{908AA3D1-5313-4023-8CFE-902C933E5EFA}"/>
    <dgm:cxn modelId="{E4345109-B5FC-4AA2-A1E1-2D65AB4CF95B}" type="presOf" srcId="{5655D598-22C5-4F7D-BC4D-EA25866C5EE4}" destId="{445890ED-3123-44D6-AF7C-00449E682E1B}" srcOrd="0" destOrd="0" presId="urn:microsoft.com/office/officeart/2018/5/layout/IconCircleLabelList"/>
    <dgm:cxn modelId="{0F4F670F-7175-4D95-B638-2A6BBB279326}" type="presOf" srcId="{54EE7652-F079-4049-B2B8-DE6994EF3C0E}" destId="{83EC3FEC-00C6-4CFC-8424-9427F85E465F}" srcOrd="0" destOrd="0" presId="urn:microsoft.com/office/officeart/2018/5/layout/IconCircleLabelList"/>
    <dgm:cxn modelId="{FB35132A-ECA1-42E2-8AFD-274B6FDD4F0F}" type="presOf" srcId="{DB76E8F4-480E-4FF1-BD9F-148210C57C49}" destId="{6344D9E6-8F58-4C15-AB5F-563DAA8C3031}" srcOrd="0" destOrd="0" presId="urn:microsoft.com/office/officeart/2018/5/layout/IconCircleLabelList"/>
    <dgm:cxn modelId="{98C5116B-505C-4541-B8C3-B077457415C4}" srcId="{DB76E8F4-480E-4FF1-BD9F-148210C57C49}" destId="{54EE7652-F079-4049-B2B8-DE6994EF3C0E}" srcOrd="0" destOrd="0" parTransId="{118EDF4E-AFD2-41A4-9CFC-4AB158EBA64A}" sibTransId="{EA653ED5-055D-4EA9-BFA1-C501E89B1F22}"/>
    <dgm:cxn modelId="{6D59C7A0-186A-4A2E-A988-C378AAA100C6}" type="presParOf" srcId="{6344D9E6-8F58-4C15-AB5F-563DAA8C3031}" destId="{4CE38FE9-2925-4CB9-830E-6DE18BBAC75D}" srcOrd="0" destOrd="0" presId="urn:microsoft.com/office/officeart/2018/5/layout/IconCircleLabelList"/>
    <dgm:cxn modelId="{A81F9613-92E4-4A92-9DF1-DAED0C47EA80}" type="presParOf" srcId="{4CE38FE9-2925-4CB9-830E-6DE18BBAC75D}" destId="{F82CF2DB-4AFD-4B13-9C3A-93B78CD481B7}" srcOrd="0" destOrd="0" presId="urn:microsoft.com/office/officeart/2018/5/layout/IconCircleLabelList"/>
    <dgm:cxn modelId="{11567BEE-15C1-4188-AB3D-8B8AB014ECC3}" type="presParOf" srcId="{4CE38FE9-2925-4CB9-830E-6DE18BBAC75D}" destId="{753C2F54-F6F4-43C4-B69A-9F7B9F147CD1}" srcOrd="1" destOrd="0" presId="urn:microsoft.com/office/officeart/2018/5/layout/IconCircleLabelList"/>
    <dgm:cxn modelId="{A2D0663E-3FF0-4817-8762-5C9D1F8B1086}" type="presParOf" srcId="{4CE38FE9-2925-4CB9-830E-6DE18BBAC75D}" destId="{8ADDCF90-4695-4A21-AE96-2764B1CD8E04}" srcOrd="2" destOrd="0" presId="urn:microsoft.com/office/officeart/2018/5/layout/IconCircleLabelList"/>
    <dgm:cxn modelId="{FC2FA9CE-0E46-4062-8FA9-E46434D3801A}" type="presParOf" srcId="{4CE38FE9-2925-4CB9-830E-6DE18BBAC75D}" destId="{83EC3FEC-00C6-4CFC-8424-9427F85E465F}" srcOrd="3" destOrd="0" presId="urn:microsoft.com/office/officeart/2018/5/layout/IconCircleLabelList"/>
    <dgm:cxn modelId="{1A043E8B-6AF2-4687-816F-C2F7BE3A55F4}" type="presParOf" srcId="{6344D9E6-8F58-4C15-AB5F-563DAA8C3031}" destId="{0A2BA76B-76BF-47AA-8B74-02CE2AA1E64A}" srcOrd="1" destOrd="0" presId="urn:microsoft.com/office/officeart/2018/5/layout/IconCircleLabelList"/>
    <dgm:cxn modelId="{7A0529F4-A699-4D8E-A63F-7450E6803104}" type="presParOf" srcId="{6344D9E6-8F58-4C15-AB5F-563DAA8C3031}" destId="{BCD154C2-5988-43CF-A348-716B8E33BE5D}" srcOrd="2" destOrd="0" presId="urn:microsoft.com/office/officeart/2018/5/layout/IconCircleLabelList"/>
    <dgm:cxn modelId="{B161A051-54C6-4729-B602-3B5D0BA02910}" type="presParOf" srcId="{BCD154C2-5988-43CF-A348-716B8E33BE5D}" destId="{84D01C2C-E49D-45CF-A41C-523D1FEF1D7E}" srcOrd="0" destOrd="0" presId="urn:microsoft.com/office/officeart/2018/5/layout/IconCircleLabelList"/>
    <dgm:cxn modelId="{B144DB4D-8710-4198-B174-3501799FD390}" type="presParOf" srcId="{BCD154C2-5988-43CF-A348-716B8E33BE5D}" destId="{814A6C2E-B1A2-4095-B2D3-5232CED0C4D9}" srcOrd="1" destOrd="0" presId="urn:microsoft.com/office/officeart/2018/5/layout/IconCircleLabelList"/>
    <dgm:cxn modelId="{7F92E410-F693-4544-8400-54E46F1E7988}" type="presParOf" srcId="{BCD154C2-5988-43CF-A348-716B8E33BE5D}" destId="{CC65BB27-12CD-4197-A710-2619D9D11106}" srcOrd="2" destOrd="0" presId="urn:microsoft.com/office/officeart/2018/5/layout/IconCircleLabelList"/>
    <dgm:cxn modelId="{93DB8C39-922B-4E03-9EEA-CD95D00A3988}" type="presParOf" srcId="{BCD154C2-5988-43CF-A348-716B8E33BE5D}" destId="{445890ED-3123-44D6-AF7C-00449E682E1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4AB68-2A80-451C-80BA-758CAAEFF29E}">
      <dsp:nvSpPr>
        <dsp:cNvPr id="0" name=""/>
        <dsp:cNvSpPr/>
      </dsp:nvSpPr>
      <dsp:spPr>
        <a:xfrm>
          <a:off x="0" y="682740"/>
          <a:ext cx="9858191" cy="12604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7A680-5A05-4BAB-8BC8-A1E87A4F3867}">
      <dsp:nvSpPr>
        <dsp:cNvPr id="0" name=""/>
        <dsp:cNvSpPr/>
      </dsp:nvSpPr>
      <dsp:spPr>
        <a:xfrm>
          <a:off x="381284" y="966339"/>
          <a:ext cx="693243" cy="693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C6B507-ECDB-41F7-B2A0-FC6697F139D0}">
      <dsp:nvSpPr>
        <dsp:cNvPr id="0" name=""/>
        <dsp:cNvSpPr/>
      </dsp:nvSpPr>
      <dsp:spPr>
        <a:xfrm>
          <a:off x="1455812" y="682740"/>
          <a:ext cx="8402378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an NLP model to automatically classify news articles into predefined categories.</a:t>
          </a:r>
        </a:p>
      </dsp:txBody>
      <dsp:txXfrm>
        <a:off x="1455812" y="682740"/>
        <a:ext cx="8402378" cy="1260443"/>
      </dsp:txXfrm>
    </dsp:sp>
    <dsp:sp modelId="{228175D8-C8A5-47FF-BABA-8CB79810BAD9}">
      <dsp:nvSpPr>
        <dsp:cNvPr id="0" name=""/>
        <dsp:cNvSpPr/>
      </dsp:nvSpPr>
      <dsp:spPr>
        <a:xfrm>
          <a:off x="0" y="2258294"/>
          <a:ext cx="9858191" cy="12604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97282-268D-483C-901D-B50B90E63747}">
      <dsp:nvSpPr>
        <dsp:cNvPr id="0" name=""/>
        <dsp:cNvSpPr/>
      </dsp:nvSpPr>
      <dsp:spPr>
        <a:xfrm>
          <a:off x="381284" y="2541894"/>
          <a:ext cx="693243" cy="693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DF1BC13-AC66-47F4-A819-28023AFA1B22}">
      <dsp:nvSpPr>
        <dsp:cNvPr id="0" name=""/>
        <dsp:cNvSpPr/>
      </dsp:nvSpPr>
      <dsp:spPr>
        <a:xfrm>
          <a:off x="1455812" y="2258294"/>
          <a:ext cx="8402378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Achieve a high classification accuracy, surpassing traditional methods.</a:t>
          </a:r>
        </a:p>
      </dsp:txBody>
      <dsp:txXfrm>
        <a:off x="1455812" y="2258294"/>
        <a:ext cx="8402378" cy="1260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4969F-4998-41DA-80A3-7FB172E46638}">
      <dsp:nvSpPr>
        <dsp:cNvPr id="0" name=""/>
        <dsp:cNvSpPr/>
      </dsp:nvSpPr>
      <dsp:spPr>
        <a:xfrm>
          <a:off x="3810" y="893224"/>
          <a:ext cx="1029164" cy="10291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16684A-8FB0-4BBB-926D-A3ED467E8C37}">
      <dsp:nvSpPr>
        <dsp:cNvPr id="0" name=""/>
        <dsp:cNvSpPr/>
      </dsp:nvSpPr>
      <dsp:spPr>
        <a:xfrm>
          <a:off x="3810" y="2026234"/>
          <a:ext cx="2940468" cy="4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Streamline</a:t>
          </a:r>
        </a:p>
      </dsp:txBody>
      <dsp:txXfrm>
        <a:off x="3810" y="2026234"/>
        <a:ext cx="2940468" cy="441070"/>
      </dsp:txXfrm>
    </dsp:sp>
    <dsp:sp modelId="{FEC92D17-DC78-4E22-939F-41523981CE0A}">
      <dsp:nvSpPr>
        <dsp:cNvPr id="0" name=""/>
        <dsp:cNvSpPr/>
      </dsp:nvSpPr>
      <dsp:spPr>
        <a:xfrm>
          <a:off x="3810" y="2515605"/>
          <a:ext cx="2940468" cy="79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Streamline the process of news categorization on digital platforms.</a:t>
          </a:r>
        </a:p>
      </dsp:txBody>
      <dsp:txXfrm>
        <a:off x="3810" y="2515605"/>
        <a:ext cx="2940468" cy="792648"/>
      </dsp:txXfrm>
    </dsp:sp>
    <dsp:sp modelId="{DEA3C041-DF31-4527-AFCB-E751832105F0}">
      <dsp:nvSpPr>
        <dsp:cNvPr id="0" name=""/>
        <dsp:cNvSpPr/>
      </dsp:nvSpPr>
      <dsp:spPr>
        <a:xfrm>
          <a:off x="3458861" y="893224"/>
          <a:ext cx="1029164" cy="10291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70C3F-D074-4A56-9734-793C876064C1}">
      <dsp:nvSpPr>
        <dsp:cNvPr id="0" name=""/>
        <dsp:cNvSpPr/>
      </dsp:nvSpPr>
      <dsp:spPr>
        <a:xfrm>
          <a:off x="3458861" y="2026234"/>
          <a:ext cx="2940468" cy="4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Enhance</a:t>
          </a:r>
        </a:p>
      </dsp:txBody>
      <dsp:txXfrm>
        <a:off x="3458861" y="2026234"/>
        <a:ext cx="2940468" cy="441070"/>
      </dsp:txXfrm>
    </dsp:sp>
    <dsp:sp modelId="{909FEA7B-9952-4C4E-B361-84F0934FD280}">
      <dsp:nvSpPr>
        <dsp:cNvPr id="0" name=""/>
        <dsp:cNvSpPr/>
      </dsp:nvSpPr>
      <dsp:spPr>
        <a:xfrm>
          <a:off x="3458861" y="2515605"/>
          <a:ext cx="2940468" cy="79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Enhance user experience by providing categorized content.</a:t>
          </a:r>
        </a:p>
      </dsp:txBody>
      <dsp:txXfrm>
        <a:off x="3458861" y="2515605"/>
        <a:ext cx="2940468" cy="792648"/>
      </dsp:txXfrm>
    </dsp:sp>
    <dsp:sp modelId="{CBB1D528-48A1-495F-BA4C-82A9B7B2FAD2}">
      <dsp:nvSpPr>
        <dsp:cNvPr id="0" name=""/>
        <dsp:cNvSpPr/>
      </dsp:nvSpPr>
      <dsp:spPr>
        <a:xfrm>
          <a:off x="6913911" y="893224"/>
          <a:ext cx="1029164" cy="10291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B101A7-A1EF-479C-A610-D6825FEDFB33}">
      <dsp:nvSpPr>
        <dsp:cNvPr id="0" name=""/>
        <dsp:cNvSpPr/>
      </dsp:nvSpPr>
      <dsp:spPr>
        <a:xfrm>
          <a:off x="6913911" y="2026234"/>
          <a:ext cx="2940468" cy="4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Assist</a:t>
          </a:r>
        </a:p>
      </dsp:txBody>
      <dsp:txXfrm>
        <a:off x="6913911" y="2026234"/>
        <a:ext cx="2940468" cy="441070"/>
      </dsp:txXfrm>
    </dsp:sp>
    <dsp:sp modelId="{CBD1682C-D7EB-4CA9-BF45-B085E196B286}">
      <dsp:nvSpPr>
        <dsp:cNvPr id="0" name=""/>
        <dsp:cNvSpPr/>
      </dsp:nvSpPr>
      <dsp:spPr>
        <a:xfrm>
          <a:off x="6913911" y="2515605"/>
          <a:ext cx="2940468" cy="79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Assist editorial teams in organizing and curating content.</a:t>
          </a:r>
        </a:p>
      </dsp:txBody>
      <dsp:txXfrm>
        <a:off x="6913911" y="2515605"/>
        <a:ext cx="2940468" cy="792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FC745-48A5-4F7A-9035-5C122C724533}">
      <dsp:nvSpPr>
        <dsp:cNvPr id="0" name=""/>
        <dsp:cNvSpPr/>
      </dsp:nvSpPr>
      <dsp:spPr>
        <a:xfrm>
          <a:off x="1138805" y="616943"/>
          <a:ext cx="1802250" cy="1802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C4C5E-58BD-4FAE-BB68-7AA2F66C3744}">
      <dsp:nvSpPr>
        <dsp:cNvPr id="0" name=""/>
        <dsp:cNvSpPr/>
      </dsp:nvSpPr>
      <dsp:spPr>
        <a:xfrm>
          <a:off x="37430" y="2864534"/>
          <a:ext cx="400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Large Scale Hierarchical Text Classification with Recurrent Neural Networks", Vryniotis et al., 2018</a:t>
          </a:r>
        </a:p>
      </dsp:txBody>
      <dsp:txXfrm>
        <a:off x="37430" y="2864534"/>
        <a:ext cx="4005000" cy="720000"/>
      </dsp:txXfrm>
    </dsp:sp>
    <dsp:sp modelId="{186DEBF0-C4C8-4334-BA79-3320F412C17E}">
      <dsp:nvSpPr>
        <dsp:cNvPr id="0" name=""/>
        <dsp:cNvSpPr/>
      </dsp:nvSpPr>
      <dsp:spPr>
        <a:xfrm>
          <a:off x="5844680" y="616943"/>
          <a:ext cx="1802250" cy="1802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42840-2917-4C8F-91D9-3E4FD3C586E4}">
      <dsp:nvSpPr>
        <dsp:cNvPr id="0" name=""/>
        <dsp:cNvSpPr/>
      </dsp:nvSpPr>
      <dsp:spPr>
        <a:xfrm>
          <a:off x="4743305" y="2864534"/>
          <a:ext cx="400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BERT: Pre-tRaining of Deep Bidirectional Transformers for Language Understanding", Devlin et al., 2018(Note: Only two references mentioned for the sake of brevity.)</a:t>
          </a:r>
        </a:p>
      </dsp:txBody>
      <dsp:txXfrm>
        <a:off x="4743305" y="2864534"/>
        <a:ext cx="4005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CF2DB-4AFD-4B13-9C3A-93B78CD481B7}">
      <dsp:nvSpPr>
        <dsp:cNvPr id="0" name=""/>
        <dsp:cNvSpPr/>
      </dsp:nvSpPr>
      <dsp:spPr>
        <a:xfrm>
          <a:off x="476158" y="1246046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C2F54-F6F4-43C4-B69A-9F7B9F147CD1}">
      <dsp:nvSpPr>
        <dsp:cNvPr id="0" name=""/>
        <dsp:cNvSpPr/>
      </dsp:nvSpPr>
      <dsp:spPr>
        <a:xfrm>
          <a:off x="768658" y="1538546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C3FEC-00C6-4CFC-8424-9427F85E465F}">
      <dsp:nvSpPr>
        <dsp:cNvPr id="0" name=""/>
        <dsp:cNvSpPr/>
      </dsp:nvSpPr>
      <dsp:spPr>
        <a:xfrm>
          <a:off x="37408" y="3046046"/>
          <a:ext cx="225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baseline="0"/>
            <a:t>Quantitative Metrics</a:t>
          </a:r>
          <a:r>
            <a:rPr lang="en-US" sz="1100" kern="1200" baseline="0"/>
            <a:t>: F1-score, Precision, Recall, and Accuracy.</a:t>
          </a:r>
          <a:endParaRPr lang="en-US" sz="1100" kern="1200"/>
        </a:p>
      </dsp:txBody>
      <dsp:txXfrm>
        <a:off x="37408" y="3046046"/>
        <a:ext cx="2250000" cy="855000"/>
      </dsp:txXfrm>
    </dsp:sp>
    <dsp:sp modelId="{84D01C2C-E49D-45CF-A41C-523D1FEF1D7E}">
      <dsp:nvSpPr>
        <dsp:cNvPr id="0" name=""/>
        <dsp:cNvSpPr/>
      </dsp:nvSpPr>
      <dsp:spPr>
        <a:xfrm>
          <a:off x="3119908" y="1246046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A6C2E-B1A2-4095-B2D3-5232CED0C4D9}">
      <dsp:nvSpPr>
        <dsp:cNvPr id="0" name=""/>
        <dsp:cNvSpPr/>
      </dsp:nvSpPr>
      <dsp:spPr>
        <a:xfrm>
          <a:off x="3412408" y="1538546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890ED-3123-44D6-AF7C-00449E682E1B}">
      <dsp:nvSpPr>
        <dsp:cNvPr id="0" name=""/>
        <dsp:cNvSpPr/>
      </dsp:nvSpPr>
      <dsp:spPr>
        <a:xfrm>
          <a:off x="2681158" y="3046046"/>
          <a:ext cx="225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baseline="0"/>
            <a:t>Qualitative Metrics</a:t>
          </a:r>
          <a:r>
            <a:rPr lang="en-US" sz="1100" kern="1200" baseline="0"/>
            <a:t>: Case studies of misclassified articles, feedback from potential users .</a:t>
          </a:r>
          <a:endParaRPr lang="en-US" sz="1100" kern="1200"/>
        </a:p>
      </dsp:txBody>
      <dsp:txXfrm>
        <a:off x="2681158" y="3046046"/>
        <a:ext cx="2250000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4DCE6-94E9-4B40-BBC1-DE1E1B18371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20724-A355-4D59-A017-4BCC37CC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3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87DAFD-44A8-4D22-ADF5-E74ACC7DAD26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6265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9133-E06F-4F45-BDE4-2D3283677181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B8-D4A0-4045-9D11-FB209D0C13BA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3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EFA7-6612-4ED2-8AF7-A07E2A0F8570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8963-ADEA-4CC2-AD38-AE3722CE6713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971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2272-678D-485E-9BCB-E5299D051976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0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1B9E-6301-459A-9764-62251F6BE2C2}" type="datetime1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3B11-6EAF-48D9-A0E0-12861255BFAD}" type="datetime1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0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D379-A7D8-43A1-84C7-7E84176CB93F}" type="datetime1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AF5A-F945-405E-A7CD-F39E79295E2B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1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92B2-04E3-4D06-A100-17FB8188D537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5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9259FD6-F36B-44F0-8100-2F83F5F6316D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7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1CF6-CBDA-26CD-BB6D-72584C63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14960"/>
            <a:ext cx="8481568" cy="197104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DSCI-6004-03</a:t>
            </a:r>
            <a:br>
              <a:rPr lang="en-US" sz="4400" dirty="0"/>
            </a:br>
            <a:r>
              <a:rPr lang="en-US" sz="4400" dirty="0"/>
              <a:t>Natural Language Processing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6AB57-BBBA-7013-B58A-DAE290591242}"/>
              </a:ext>
            </a:extLst>
          </p:cNvPr>
          <p:cNvSpPr txBox="1"/>
          <p:nvPr/>
        </p:nvSpPr>
        <p:spPr>
          <a:xfrm>
            <a:off x="3434080" y="2589014"/>
            <a:ext cx="360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Project</a:t>
            </a:r>
            <a:r>
              <a:rPr lang="en-US" dirty="0"/>
              <a:t> </a:t>
            </a:r>
            <a:r>
              <a:rPr lang="en-US" sz="2200" dirty="0"/>
              <a:t>Proposal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41E3C-8514-6CA5-3D0A-DA46B14066D4}"/>
              </a:ext>
            </a:extLst>
          </p:cNvPr>
          <p:cNvSpPr txBox="1"/>
          <p:nvPr/>
        </p:nvSpPr>
        <p:spPr>
          <a:xfrm>
            <a:off x="7437120" y="3799840"/>
            <a:ext cx="3119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Team:</a:t>
            </a:r>
          </a:p>
          <a:p>
            <a:endParaRPr lang="en-US" dirty="0"/>
          </a:p>
          <a:p>
            <a:r>
              <a:rPr lang="en-US" dirty="0"/>
              <a:t>Sai Karthik Navuluru</a:t>
            </a:r>
          </a:p>
          <a:p>
            <a:r>
              <a:rPr lang="en-US" dirty="0"/>
              <a:t>Deepika Linga</a:t>
            </a:r>
          </a:p>
          <a:p>
            <a:r>
              <a:rPr lang="en-US" dirty="0"/>
              <a:t>Ashish Manchala</a:t>
            </a:r>
          </a:p>
        </p:txBody>
      </p:sp>
    </p:spTree>
    <p:extLst>
      <p:ext uri="{BB962C8B-B14F-4D97-AF65-F5344CB8AC3E}">
        <p14:creationId xmlns:p14="http://schemas.microsoft.com/office/powerpoint/2010/main" val="214321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983A-485B-A0AD-27C7-ACDF90CE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92" y="213360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Project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0E1B8-F874-075F-F64E-627BC30CC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783840"/>
            <a:ext cx="8887968" cy="16560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900" b="1" dirty="0">
                <a:solidFill>
                  <a:schemeClr val="tx1">
                    <a:lumMod val="75000"/>
                  </a:schemeClr>
                </a:solidFill>
              </a:rPr>
              <a:t>News Category Classification using </a:t>
            </a:r>
          </a:p>
          <a:p>
            <a:pPr marL="0" indent="0">
              <a:buNone/>
            </a:pPr>
            <a:r>
              <a:rPr lang="en-US" sz="3900" b="1" dirty="0">
                <a:solidFill>
                  <a:schemeClr val="tx1">
                    <a:lumMod val="75000"/>
                  </a:schemeClr>
                </a:solidFill>
              </a:rPr>
              <a:t>    Natural Language Processing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696B7-DB64-86EA-501C-8453D4E5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31254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Statement of Project Objectives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6197E7-68AB-584F-07A6-A12423448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560618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010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15432-DE09-730D-5B1B-F421C18E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Statement of Value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BC50E3EF-8589-E048-EBDD-92494C6C5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158722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23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EE71-A9A8-01BB-A545-9535211E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Review of the State of the Art and Relevant Works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1A8F82B-B42B-ABD4-4A1F-B5C3CC550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555191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003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39ED-B4B7-818E-CF82-642AAFA5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8CF-061A-619A-BFB0-D84630AF2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r>
              <a:rPr lang="en-US" b="1"/>
              <a:t>Algorithm's</a:t>
            </a:r>
            <a:r>
              <a:rPr lang="en-US" dirty="0"/>
              <a:t>: Transformer-based models, LSTM.</a:t>
            </a:r>
          </a:p>
          <a:p>
            <a:r>
              <a:rPr lang="en-US" b="1"/>
              <a:t>Datasets</a:t>
            </a:r>
            <a:r>
              <a:rPr lang="en-US" dirty="0"/>
              <a:t>: News Category Dataset, custom dataset of news articles and their respective categories.</a:t>
            </a:r>
          </a:p>
          <a:p>
            <a:r>
              <a:rPr lang="en-US" b="1"/>
              <a:t>Tools</a:t>
            </a:r>
            <a:r>
              <a:rPr lang="en-US" b="1" dirty="0"/>
              <a:t>:</a:t>
            </a:r>
            <a:r>
              <a:rPr lang="en-US" dirty="0"/>
              <a:t> Hugging Face's Transformers, TensorFlow, Keras.</a:t>
            </a:r>
          </a:p>
          <a:p>
            <a:r>
              <a:rPr lang="en-US" b="1"/>
              <a:t>Techniques</a:t>
            </a:r>
            <a:r>
              <a:rPr lang="en-US" dirty="0"/>
              <a:t>: Transfer learning, tokenization, attention mechanisms.</a:t>
            </a: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1B8F5B25-EE3A-40C0-D91A-132FA25DC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157" y="824005"/>
            <a:ext cx="5209989" cy="520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3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BDEE-B923-A478-85FD-C22DD5B8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/>
              <a:t>Deliverables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149071-0019-5356-C8DC-716D9080F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r>
              <a:rPr lang="en-US" dirty="0"/>
              <a:t>A trained model for news category classification.</a:t>
            </a:r>
          </a:p>
          <a:p>
            <a:r>
              <a:rPr lang="en-US" dirty="0"/>
              <a:t>Web interface for users to classify articles into categories.</a:t>
            </a:r>
          </a:p>
          <a:p>
            <a:r>
              <a:rPr lang="en-US" dirty="0"/>
              <a:t>Detailed documentation on model architecture, training procedure, and results</a:t>
            </a:r>
          </a:p>
        </p:txBody>
      </p:sp>
      <p:pic>
        <p:nvPicPr>
          <p:cNvPr id="19" name="Graphic 18" descr="Newspaper">
            <a:extLst>
              <a:ext uri="{FF2B5EF4-FFF2-40B4-BE49-F238E27FC236}">
                <a16:creationId xmlns:a16="http://schemas.microsoft.com/office/drawing/2014/main" id="{BDCD2228-D0E2-812E-E0DF-93DBC7F62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157" y="824005"/>
            <a:ext cx="5209989" cy="520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6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CC06-B86D-A4CF-606B-07C7ACF5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56" y="2288754"/>
            <a:ext cx="3629891" cy="22830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Evaluation Methodology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072D174-C061-A68A-EF12-2CCFE7AC9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052133"/>
              </p:ext>
            </p:extLst>
          </p:nvPr>
        </p:nvGraphicFramePr>
        <p:xfrm>
          <a:off x="5193101" y="940279"/>
          <a:ext cx="4968567" cy="5147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71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C10EE-5577-026D-82B5-19A724D4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55" y="2842743"/>
            <a:ext cx="4534048" cy="3854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Thank You</a:t>
            </a:r>
          </a:p>
        </p:txBody>
      </p:sp>
      <p:pic>
        <p:nvPicPr>
          <p:cNvPr id="16" name="Graphic 6" descr="Handshake">
            <a:extLst>
              <a:ext uri="{FF2B5EF4-FFF2-40B4-BE49-F238E27FC236}">
                <a16:creationId xmlns:a16="http://schemas.microsoft.com/office/drawing/2014/main" id="{4FDBB111-E5BE-0226-E397-AF214B5E2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5904" y="1289831"/>
            <a:ext cx="5209989" cy="520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8321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95</TotalTime>
  <Words>244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View</vt:lpstr>
      <vt:lpstr>DSCI-6004-03 Natural Language Processing</vt:lpstr>
      <vt:lpstr>Project Topic</vt:lpstr>
      <vt:lpstr>Statement of Project Objectives</vt:lpstr>
      <vt:lpstr>Statement of Value</vt:lpstr>
      <vt:lpstr>Review of the State of the Art and Relevant Works</vt:lpstr>
      <vt:lpstr>Approach</vt:lpstr>
      <vt:lpstr>Deliverables</vt:lpstr>
      <vt:lpstr>Evaluation 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</dc:title>
  <dc:creator>Linga, Deepika</dc:creator>
  <cp:lastModifiedBy>Manchala, Ashish</cp:lastModifiedBy>
  <cp:revision>7</cp:revision>
  <dcterms:created xsi:type="dcterms:W3CDTF">2023-10-28T20:13:18Z</dcterms:created>
  <dcterms:modified xsi:type="dcterms:W3CDTF">2023-10-31T14:58:11Z</dcterms:modified>
</cp:coreProperties>
</file>