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7B39-689C-1E45-BE49-DB02B08451D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2819-4EFD-AD45-9443-41A50449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7B39-689C-1E45-BE49-DB02B08451D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2819-4EFD-AD45-9443-41A50449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7B39-689C-1E45-BE49-DB02B08451D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2819-4EFD-AD45-9443-41A50449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3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7B39-689C-1E45-BE49-DB02B08451D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2819-4EFD-AD45-9443-41A50449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0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7B39-689C-1E45-BE49-DB02B08451D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2819-4EFD-AD45-9443-41A50449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7B39-689C-1E45-BE49-DB02B08451D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2819-4EFD-AD45-9443-41A50449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1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7B39-689C-1E45-BE49-DB02B08451D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2819-4EFD-AD45-9443-41A50449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1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7B39-689C-1E45-BE49-DB02B08451D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2819-4EFD-AD45-9443-41A50449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7B39-689C-1E45-BE49-DB02B08451D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2819-4EFD-AD45-9443-41A50449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7B39-689C-1E45-BE49-DB02B08451D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2819-4EFD-AD45-9443-41A50449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7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7B39-689C-1E45-BE49-DB02B08451D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2819-4EFD-AD45-9443-41A50449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9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7B39-689C-1E45-BE49-DB02B08451D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2819-4EFD-AD45-9443-41A50449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8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&amp; Healthcare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5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ChestXNet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8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 Science &amp; Healthcare</vt:lpstr>
      <vt:lpstr>PowerPoint Presentation</vt:lpstr>
      <vt:lpstr>ChestXNet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Healthcare</dc:title>
  <dc:creator>Peter Min</dc:creator>
  <cp:lastModifiedBy>Peter Min</cp:lastModifiedBy>
  <cp:revision>2</cp:revision>
  <dcterms:created xsi:type="dcterms:W3CDTF">2018-04-18T04:10:14Z</dcterms:created>
  <dcterms:modified xsi:type="dcterms:W3CDTF">2018-04-18T05:21:36Z</dcterms:modified>
</cp:coreProperties>
</file>