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rgbClr val="0CA39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rgbClr val="0CA39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rgbClr val="0CA39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3258" y="3410878"/>
            <a:ext cx="7021482" cy="3212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rgbClr val="0CA39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4526" y="2914937"/>
            <a:ext cx="12198946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903065" cy="9537065"/>
            <a:chOff x="0" y="0"/>
            <a:chExt cx="16903065" cy="9537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927475" cy="3757295"/>
            </a:xfrm>
            <a:custGeom>
              <a:avLst/>
              <a:gdLst/>
              <a:ahLst/>
              <a:cxnLst/>
              <a:rect l="l" t="t" r="r" b="b"/>
              <a:pathLst>
                <a:path w="3927475" h="3757295">
                  <a:moveTo>
                    <a:pt x="2158936" y="3222143"/>
                  </a:moveTo>
                  <a:lnTo>
                    <a:pt x="226915" y="3222143"/>
                  </a:lnTo>
                  <a:lnTo>
                    <a:pt x="275788" y="3222071"/>
                  </a:lnTo>
                  <a:lnTo>
                    <a:pt x="324609" y="3221242"/>
                  </a:lnTo>
                  <a:lnTo>
                    <a:pt x="373370" y="3219657"/>
                  </a:lnTo>
                  <a:lnTo>
                    <a:pt x="422061" y="3217318"/>
                  </a:lnTo>
                  <a:lnTo>
                    <a:pt x="470674" y="3214228"/>
                  </a:lnTo>
                  <a:lnTo>
                    <a:pt x="519201" y="3210388"/>
                  </a:lnTo>
                  <a:lnTo>
                    <a:pt x="567632" y="3205802"/>
                  </a:lnTo>
                  <a:lnTo>
                    <a:pt x="615960" y="3200472"/>
                  </a:lnTo>
                  <a:lnTo>
                    <a:pt x="664175" y="3194399"/>
                  </a:lnTo>
                  <a:lnTo>
                    <a:pt x="712269" y="3187587"/>
                  </a:lnTo>
                  <a:lnTo>
                    <a:pt x="760234" y="3180036"/>
                  </a:lnTo>
                  <a:lnTo>
                    <a:pt x="808060" y="3171751"/>
                  </a:lnTo>
                  <a:lnTo>
                    <a:pt x="855740" y="3162731"/>
                  </a:lnTo>
                  <a:lnTo>
                    <a:pt x="903265" y="3152981"/>
                  </a:lnTo>
                  <a:lnTo>
                    <a:pt x="950625" y="3142502"/>
                  </a:lnTo>
                  <a:lnTo>
                    <a:pt x="997813" y="3131297"/>
                  </a:lnTo>
                  <a:lnTo>
                    <a:pt x="1044820" y="3119368"/>
                  </a:lnTo>
                  <a:lnTo>
                    <a:pt x="1091638" y="3106716"/>
                  </a:lnTo>
                  <a:lnTo>
                    <a:pt x="1138257" y="3093345"/>
                  </a:lnTo>
                  <a:lnTo>
                    <a:pt x="1184669" y="3079256"/>
                  </a:lnTo>
                  <a:lnTo>
                    <a:pt x="1230865" y="3064452"/>
                  </a:lnTo>
                  <a:lnTo>
                    <a:pt x="1276838" y="3048935"/>
                  </a:lnTo>
                  <a:lnTo>
                    <a:pt x="1322578" y="3032707"/>
                  </a:lnTo>
                  <a:lnTo>
                    <a:pt x="1368076" y="3015771"/>
                  </a:lnTo>
                  <a:lnTo>
                    <a:pt x="1413325" y="2998128"/>
                  </a:lnTo>
                  <a:lnTo>
                    <a:pt x="1458315" y="2979782"/>
                  </a:lnTo>
                  <a:lnTo>
                    <a:pt x="1503039" y="2960734"/>
                  </a:lnTo>
                  <a:lnTo>
                    <a:pt x="1547486" y="2940986"/>
                  </a:lnTo>
                  <a:lnTo>
                    <a:pt x="1591650" y="2920542"/>
                  </a:lnTo>
                  <a:lnTo>
                    <a:pt x="1635520" y="2899402"/>
                  </a:lnTo>
                  <a:lnTo>
                    <a:pt x="1679089" y="2877569"/>
                  </a:lnTo>
                  <a:lnTo>
                    <a:pt x="1722348" y="2855046"/>
                  </a:lnTo>
                  <a:lnTo>
                    <a:pt x="1765289" y="2831835"/>
                  </a:lnTo>
                  <a:lnTo>
                    <a:pt x="1807902" y="2807938"/>
                  </a:lnTo>
                  <a:lnTo>
                    <a:pt x="1850180" y="2783357"/>
                  </a:lnTo>
                  <a:lnTo>
                    <a:pt x="1892113" y="2758095"/>
                  </a:lnTo>
                  <a:lnTo>
                    <a:pt x="1933693" y="2732153"/>
                  </a:lnTo>
                  <a:lnTo>
                    <a:pt x="1974912" y="2705535"/>
                  </a:lnTo>
                  <a:lnTo>
                    <a:pt x="2015760" y="2678241"/>
                  </a:lnTo>
                  <a:lnTo>
                    <a:pt x="2056230" y="2650276"/>
                  </a:lnTo>
                  <a:lnTo>
                    <a:pt x="2096312" y="2621640"/>
                  </a:lnTo>
                  <a:lnTo>
                    <a:pt x="2135998" y="2592336"/>
                  </a:lnTo>
                  <a:lnTo>
                    <a:pt x="2175280" y="2562367"/>
                  </a:lnTo>
                  <a:lnTo>
                    <a:pt x="2214149" y="2531734"/>
                  </a:lnTo>
                  <a:lnTo>
                    <a:pt x="2252596" y="2500439"/>
                  </a:lnTo>
                  <a:lnTo>
                    <a:pt x="2290613" y="2468486"/>
                  </a:lnTo>
                  <a:lnTo>
                    <a:pt x="2328190" y="2435877"/>
                  </a:lnTo>
                  <a:lnTo>
                    <a:pt x="2365248" y="2402678"/>
                  </a:lnTo>
                  <a:lnTo>
                    <a:pt x="2401707" y="2368964"/>
                  </a:lnTo>
                  <a:lnTo>
                    <a:pt x="2437564" y="2334741"/>
                  </a:lnTo>
                  <a:lnTo>
                    <a:pt x="2472817" y="2300019"/>
                  </a:lnTo>
                  <a:lnTo>
                    <a:pt x="2507462" y="2264806"/>
                  </a:lnTo>
                  <a:lnTo>
                    <a:pt x="2541495" y="2229109"/>
                  </a:lnTo>
                  <a:lnTo>
                    <a:pt x="2574913" y="2192937"/>
                  </a:lnTo>
                  <a:lnTo>
                    <a:pt x="2607713" y="2156298"/>
                  </a:lnTo>
                  <a:lnTo>
                    <a:pt x="2639892" y="2119201"/>
                  </a:lnTo>
                  <a:lnTo>
                    <a:pt x="2671446" y="2081653"/>
                  </a:lnTo>
                  <a:lnTo>
                    <a:pt x="2702373" y="2043664"/>
                  </a:lnTo>
                  <a:lnTo>
                    <a:pt x="2732668" y="2005240"/>
                  </a:lnTo>
                  <a:lnTo>
                    <a:pt x="2762328" y="1966391"/>
                  </a:lnTo>
                  <a:lnTo>
                    <a:pt x="2791351" y="1927125"/>
                  </a:lnTo>
                  <a:lnTo>
                    <a:pt x="2819732" y="1887449"/>
                  </a:lnTo>
                  <a:lnTo>
                    <a:pt x="2847469" y="1847373"/>
                  </a:lnTo>
                  <a:lnTo>
                    <a:pt x="2874558" y="1806904"/>
                  </a:lnTo>
                  <a:lnTo>
                    <a:pt x="2900997" y="1766050"/>
                  </a:lnTo>
                  <a:lnTo>
                    <a:pt x="2926780" y="1724820"/>
                  </a:lnTo>
                  <a:lnTo>
                    <a:pt x="2951906" y="1683223"/>
                  </a:lnTo>
                  <a:lnTo>
                    <a:pt x="2976371" y="1641265"/>
                  </a:lnTo>
                  <a:lnTo>
                    <a:pt x="3000172" y="1598957"/>
                  </a:lnTo>
                  <a:lnTo>
                    <a:pt x="3023305" y="1556305"/>
                  </a:lnTo>
                  <a:lnTo>
                    <a:pt x="3045768" y="1513317"/>
                  </a:lnTo>
                  <a:lnTo>
                    <a:pt x="3067556" y="1470004"/>
                  </a:lnTo>
                  <a:lnTo>
                    <a:pt x="3088667" y="1426371"/>
                  </a:lnTo>
                  <a:lnTo>
                    <a:pt x="3109097" y="1382429"/>
                  </a:lnTo>
                  <a:lnTo>
                    <a:pt x="3128843" y="1338184"/>
                  </a:lnTo>
                  <a:lnTo>
                    <a:pt x="3147901" y="1293645"/>
                  </a:lnTo>
                  <a:lnTo>
                    <a:pt x="3166269" y="1248821"/>
                  </a:lnTo>
                  <a:lnTo>
                    <a:pt x="3183943" y="1203720"/>
                  </a:lnTo>
                  <a:lnTo>
                    <a:pt x="3200919" y="1158349"/>
                  </a:lnTo>
                  <a:lnTo>
                    <a:pt x="3217195" y="1112718"/>
                  </a:lnTo>
                  <a:lnTo>
                    <a:pt x="3232767" y="1066834"/>
                  </a:lnTo>
                  <a:lnTo>
                    <a:pt x="3247632" y="1020705"/>
                  </a:lnTo>
                  <a:lnTo>
                    <a:pt x="3261786" y="974341"/>
                  </a:lnTo>
                  <a:lnTo>
                    <a:pt x="3275227" y="927748"/>
                  </a:lnTo>
                  <a:lnTo>
                    <a:pt x="3287950" y="880936"/>
                  </a:lnTo>
                  <a:lnTo>
                    <a:pt x="3299953" y="833912"/>
                  </a:lnTo>
                  <a:lnTo>
                    <a:pt x="3311233" y="786686"/>
                  </a:lnTo>
                  <a:lnTo>
                    <a:pt x="3321785" y="739264"/>
                  </a:lnTo>
                  <a:lnTo>
                    <a:pt x="3331607" y="691655"/>
                  </a:lnTo>
                  <a:lnTo>
                    <a:pt x="3340695" y="643868"/>
                  </a:lnTo>
                  <a:lnTo>
                    <a:pt x="3349047" y="595911"/>
                  </a:lnTo>
                  <a:lnTo>
                    <a:pt x="3356658" y="547791"/>
                  </a:lnTo>
                  <a:lnTo>
                    <a:pt x="3363526" y="499518"/>
                  </a:lnTo>
                  <a:lnTo>
                    <a:pt x="3369647" y="451099"/>
                  </a:lnTo>
                  <a:lnTo>
                    <a:pt x="3375018" y="402543"/>
                  </a:lnTo>
                  <a:lnTo>
                    <a:pt x="3379636" y="353858"/>
                  </a:lnTo>
                  <a:lnTo>
                    <a:pt x="3383497" y="305052"/>
                  </a:lnTo>
                  <a:lnTo>
                    <a:pt x="3386597" y="256133"/>
                  </a:lnTo>
                  <a:lnTo>
                    <a:pt x="3388935" y="207110"/>
                  </a:lnTo>
                  <a:lnTo>
                    <a:pt x="3390506" y="157991"/>
                  </a:lnTo>
                  <a:lnTo>
                    <a:pt x="3391233" y="113333"/>
                  </a:lnTo>
                  <a:lnTo>
                    <a:pt x="3391335" y="59497"/>
                  </a:lnTo>
                  <a:lnTo>
                    <a:pt x="3390586" y="10139"/>
                  </a:lnTo>
                  <a:lnTo>
                    <a:pt x="3390272" y="0"/>
                  </a:lnTo>
                  <a:lnTo>
                    <a:pt x="3926135" y="0"/>
                  </a:lnTo>
                  <a:lnTo>
                    <a:pt x="3926500" y="14396"/>
                  </a:lnTo>
                  <a:lnTo>
                    <a:pt x="3927032" y="59497"/>
                  </a:lnTo>
                  <a:lnTo>
                    <a:pt x="3927000" y="113333"/>
                  </a:lnTo>
                  <a:lnTo>
                    <a:pt x="3926252" y="162702"/>
                  </a:lnTo>
                  <a:lnTo>
                    <a:pt x="3924841" y="211996"/>
                  </a:lnTo>
                  <a:lnTo>
                    <a:pt x="3922770" y="261210"/>
                  </a:lnTo>
                  <a:lnTo>
                    <a:pt x="3920042" y="310337"/>
                  </a:lnTo>
                  <a:lnTo>
                    <a:pt x="3916659" y="359371"/>
                  </a:lnTo>
                  <a:lnTo>
                    <a:pt x="3912623" y="408306"/>
                  </a:lnTo>
                  <a:lnTo>
                    <a:pt x="3907937" y="457136"/>
                  </a:lnTo>
                  <a:lnTo>
                    <a:pt x="3902602" y="505856"/>
                  </a:lnTo>
                  <a:lnTo>
                    <a:pt x="3896623" y="554458"/>
                  </a:lnTo>
                  <a:lnTo>
                    <a:pt x="3890001" y="602937"/>
                  </a:lnTo>
                  <a:lnTo>
                    <a:pt x="3882738" y="651287"/>
                  </a:lnTo>
                  <a:lnTo>
                    <a:pt x="3874837" y="699501"/>
                  </a:lnTo>
                  <a:lnTo>
                    <a:pt x="3866300" y="747575"/>
                  </a:lnTo>
                  <a:lnTo>
                    <a:pt x="3857130" y="795501"/>
                  </a:lnTo>
                  <a:lnTo>
                    <a:pt x="3847329" y="843273"/>
                  </a:lnTo>
                  <a:lnTo>
                    <a:pt x="3836900" y="890886"/>
                  </a:lnTo>
                  <a:lnTo>
                    <a:pt x="3825845" y="938333"/>
                  </a:lnTo>
                  <a:lnTo>
                    <a:pt x="3814167" y="985608"/>
                  </a:lnTo>
                  <a:lnTo>
                    <a:pt x="3801867" y="1032706"/>
                  </a:lnTo>
                  <a:lnTo>
                    <a:pt x="3788949" y="1079620"/>
                  </a:lnTo>
                  <a:lnTo>
                    <a:pt x="3775415" y="1126344"/>
                  </a:lnTo>
                  <a:lnTo>
                    <a:pt x="3761266" y="1172872"/>
                  </a:lnTo>
                  <a:lnTo>
                    <a:pt x="3746507" y="1219198"/>
                  </a:lnTo>
                  <a:lnTo>
                    <a:pt x="3731139" y="1265315"/>
                  </a:lnTo>
                  <a:lnTo>
                    <a:pt x="3715164" y="1311219"/>
                  </a:lnTo>
                  <a:lnTo>
                    <a:pt x="3698585" y="1356902"/>
                  </a:lnTo>
                  <a:lnTo>
                    <a:pt x="3681405" y="1402359"/>
                  </a:lnTo>
                  <a:lnTo>
                    <a:pt x="3663625" y="1447584"/>
                  </a:lnTo>
                  <a:lnTo>
                    <a:pt x="3645249" y="1492570"/>
                  </a:lnTo>
                  <a:lnTo>
                    <a:pt x="3626278" y="1537312"/>
                  </a:lnTo>
                  <a:lnTo>
                    <a:pt x="3606716" y="1581803"/>
                  </a:lnTo>
                  <a:lnTo>
                    <a:pt x="3586564" y="1626037"/>
                  </a:lnTo>
                  <a:lnTo>
                    <a:pt x="3565825" y="1670008"/>
                  </a:lnTo>
                  <a:lnTo>
                    <a:pt x="3544502" y="1713711"/>
                  </a:lnTo>
                  <a:lnTo>
                    <a:pt x="3522596" y="1757139"/>
                  </a:lnTo>
                  <a:lnTo>
                    <a:pt x="3500111" y="1800286"/>
                  </a:lnTo>
                  <a:lnTo>
                    <a:pt x="3477048" y="1843146"/>
                  </a:lnTo>
                  <a:lnTo>
                    <a:pt x="3453411" y="1885712"/>
                  </a:lnTo>
                  <a:lnTo>
                    <a:pt x="3429201" y="1927980"/>
                  </a:lnTo>
                  <a:lnTo>
                    <a:pt x="3404421" y="1969942"/>
                  </a:lnTo>
                  <a:lnTo>
                    <a:pt x="3379074" y="2011593"/>
                  </a:lnTo>
                  <a:lnTo>
                    <a:pt x="3353162" y="2052926"/>
                  </a:lnTo>
                  <a:lnTo>
                    <a:pt x="3326687" y="2093936"/>
                  </a:lnTo>
                  <a:lnTo>
                    <a:pt x="3299652" y="2134617"/>
                  </a:lnTo>
                  <a:lnTo>
                    <a:pt x="3272059" y="2174962"/>
                  </a:lnTo>
                  <a:lnTo>
                    <a:pt x="3243910" y="2214965"/>
                  </a:lnTo>
                  <a:lnTo>
                    <a:pt x="3215209" y="2254621"/>
                  </a:lnTo>
                  <a:lnTo>
                    <a:pt x="3185957" y="2293922"/>
                  </a:lnTo>
                  <a:lnTo>
                    <a:pt x="3156157" y="2332864"/>
                  </a:lnTo>
                  <a:lnTo>
                    <a:pt x="3125812" y="2371440"/>
                  </a:lnTo>
                  <a:lnTo>
                    <a:pt x="3094923" y="2409644"/>
                  </a:lnTo>
                  <a:lnTo>
                    <a:pt x="3063493" y="2447470"/>
                  </a:lnTo>
                  <a:lnTo>
                    <a:pt x="3031526" y="2484911"/>
                  </a:lnTo>
                  <a:lnTo>
                    <a:pt x="2999022" y="2521963"/>
                  </a:lnTo>
                  <a:lnTo>
                    <a:pt x="2965985" y="2558618"/>
                  </a:lnTo>
                  <a:lnTo>
                    <a:pt x="2932416" y="2594870"/>
                  </a:lnTo>
                  <a:lnTo>
                    <a:pt x="2898319" y="2630715"/>
                  </a:lnTo>
                  <a:lnTo>
                    <a:pt x="2863696" y="2666144"/>
                  </a:lnTo>
                  <a:lnTo>
                    <a:pt x="2828550" y="2701154"/>
                  </a:lnTo>
                  <a:lnTo>
                    <a:pt x="2792882" y="2735736"/>
                  </a:lnTo>
                  <a:lnTo>
                    <a:pt x="2756695" y="2769886"/>
                  </a:lnTo>
                  <a:lnTo>
                    <a:pt x="2719991" y="2803597"/>
                  </a:lnTo>
                  <a:lnTo>
                    <a:pt x="2682774" y="2836863"/>
                  </a:lnTo>
                  <a:lnTo>
                    <a:pt x="2645109" y="2869623"/>
                  </a:lnTo>
                  <a:lnTo>
                    <a:pt x="2607066" y="2901818"/>
                  </a:lnTo>
                  <a:lnTo>
                    <a:pt x="2568650" y="2933448"/>
                  </a:lnTo>
                  <a:lnTo>
                    <a:pt x="2529869" y="2964510"/>
                  </a:lnTo>
                  <a:lnTo>
                    <a:pt x="2490728" y="2995002"/>
                  </a:lnTo>
                  <a:lnTo>
                    <a:pt x="2451234" y="3024923"/>
                  </a:lnTo>
                  <a:lnTo>
                    <a:pt x="2411394" y="3054272"/>
                  </a:lnTo>
                  <a:lnTo>
                    <a:pt x="2371213" y="3083047"/>
                  </a:lnTo>
                  <a:lnTo>
                    <a:pt x="2330697" y="3111245"/>
                  </a:lnTo>
                  <a:lnTo>
                    <a:pt x="2289854" y="3138866"/>
                  </a:lnTo>
                  <a:lnTo>
                    <a:pt x="2248690" y="3165907"/>
                  </a:lnTo>
                  <a:lnTo>
                    <a:pt x="2207210" y="3192368"/>
                  </a:lnTo>
                  <a:lnTo>
                    <a:pt x="2165422" y="3218246"/>
                  </a:lnTo>
                  <a:lnTo>
                    <a:pt x="2158936" y="3222143"/>
                  </a:lnTo>
                  <a:close/>
                </a:path>
                <a:path w="3927475" h="3757295">
                  <a:moveTo>
                    <a:pt x="264394" y="3757106"/>
                  </a:moveTo>
                  <a:lnTo>
                    <a:pt x="215355" y="3757015"/>
                  </a:lnTo>
                  <a:lnTo>
                    <a:pt x="166281" y="3756270"/>
                  </a:lnTo>
                  <a:lnTo>
                    <a:pt x="117176" y="3754868"/>
                  </a:lnTo>
                  <a:lnTo>
                    <a:pt x="68047" y="3752810"/>
                  </a:lnTo>
                  <a:lnTo>
                    <a:pt x="18901" y="3750093"/>
                  </a:lnTo>
                  <a:lnTo>
                    <a:pt x="0" y="3748794"/>
                  </a:lnTo>
                  <a:lnTo>
                    <a:pt x="0" y="3212425"/>
                  </a:lnTo>
                  <a:lnTo>
                    <a:pt x="31071" y="3214804"/>
                  </a:lnTo>
                  <a:lnTo>
                    <a:pt x="80067" y="3217787"/>
                  </a:lnTo>
                  <a:lnTo>
                    <a:pt x="129046" y="3220003"/>
                  </a:lnTo>
                  <a:lnTo>
                    <a:pt x="177998" y="3221454"/>
                  </a:lnTo>
                  <a:lnTo>
                    <a:pt x="226915" y="3222143"/>
                  </a:lnTo>
                  <a:lnTo>
                    <a:pt x="2158936" y="3222143"/>
                  </a:lnTo>
                  <a:lnTo>
                    <a:pt x="2123331" y="3243539"/>
                  </a:lnTo>
                  <a:lnTo>
                    <a:pt x="2080944" y="3268247"/>
                  </a:lnTo>
                  <a:lnTo>
                    <a:pt x="2038267" y="3292367"/>
                  </a:lnTo>
                  <a:lnTo>
                    <a:pt x="1995307" y="3315897"/>
                  </a:lnTo>
                  <a:lnTo>
                    <a:pt x="1952070" y="3338837"/>
                  </a:lnTo>
                  <a:lnTo>
                    <a:pt x="1908562" y="3361184"/>
                  </a:lnTo>
                  <a:lnTo>
                    <a:pt x="1864789" y="3382937"/>
                  </a:lnTo>
                  <a:lnTo>
                    <a:pt x="1820758" y="3404094"/>
                  </a:lnTo>
                  <a:lnTo>
                    <a:pt x="1776476" y="3424653"/>
                  </a:lnTo>
                  <a:lnTo>
                    <a:pt x="1731948" y="3444614"/>
                  </a:lnTo>
                  <a:lnTo>
                    <a:pt x="1687181" y="3463973"/>
                  </a:lnTo>
                  <a:lnTo>
                    <a:pt x="1642181" y="3482730"/>
                  </a:lnTo>
                  <a:lnTo>
                    <a:pt x="1596955" y="3500882"/>
                  </a:lnTo>
                  <a:lnTo>
                    <a:pt x="1551508" y="3518429"/>
                  </a:lnTo>
                  <a:lnTo>
                    <a:pt x="1505848" y="3535368"/>
                  </a:lnTo>
                  <a:lnTo>
                    <a:pt x="1459980" y="3551698"/>
                  </a:lnTo>
                  <a:lnTo>
                    <a:pt x="1413912" y="3567417"/>
                  </a:lnTo>
                  <a:lnTo>
                    <a:pt x="1367648" y="3582523"/>
                  </a:lnTo>
                  <a:lnTo>
                    <a:pt x="1321196" y="3597016"/>
                  </a:lnTo>
                  <a:lnTo>
                    <a:pt x="1274562" y="3610892"/>
                  </a:lnTo>
                  <a:lnTo>
                    <a:pt x="1227752" y="3624151"/>
                  </a:lnTo>
                  <a:lnTo>
                    <a:pt x="1180773" y="3636791"/>
                  </a:lnTo>
                  <a:lnTo>
                    <a:pt x="1133630" y="3648811"/>
                  </a:lnTo>
                  <a:lnTo>
                    <a:pt x="1086331" y="3660207"/>
                  </a:lnTo>
                  <a:lnTo>
                    <a:pt x="1038881" y="3670980"/>
                  </a:lnTo>
                  <a:lnTo>
                    <a:pt x="991288" y="3681127"/>
                  </a:lnTo>
                  <a:lnTo>
                    <a:pt x="943556" y="3690646"/>
                  </a:lnTo>
                  <a:lnTo>
                    <a:pt x="895693" y="3699536"/>
                  </a:lnTo>
                  <a:lnTo>
                    <a:pt x="847705" y="3707796"/>
                  </a:lnTo>
                  <a:lnTo>
                    <a:pt x="799598" y="3715423"/>
                  </a:lnTo>
                  <a:lnTo>
                    <a:pt x="751379" y="3722416"/>
                  </a:lnTo>
                  <a:lnTo>
                    <a:pt x="703053" y="3728773"/>
                  </a:lnTo>
                  <a:lnTo>
                    <a:pt x="654628" y="3734493"/>
                  </a:lnTo>
                  <a:lnTo>
                    <a:pt x="606109" y="3739574"/>
                  </a:lnTo>
                  <a:lnTo>
                    <a:pt x="557503" y="3744014"/>
                  </a:lnTo>
                  <a:lnTo>
                    <a:pt x="508817" y="3747811"/>
                  </a:lnTo>
                  <a:lnTo>
                    <a:pt x="460056" y="3750965"/>
                  </a:lnTo>
                  <a:lnTo>
                    <a:pt x="411226" y="3753473"/>
                  </a:lnTo>
                  <a:lnTo>
                    <a:pt x="362335" y="3755334"/>
                  </a:lnTo>
                  <a:lnTo>
                    <a:pt x="313389" y="3756545"/>
                  </a:lnTo>
                  <a:lnTo>
                    <a:pt x="264394" y="3757106"/>
                  </a:lnTo>
                  <a:close/>
                </a:path>
              </a:pathLst>
            </a:custGeom>
            <a:solidFill>
              <a:srgbClr val="1F2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3710" y="827234"/>
              <a:ext cx="15459075" cy="8686800"/>
            </a:xfrm>
            <a:custGeom>
              <a:avLst/>
              <a:gdLst/>
              <a:ahLst/>
              <a:cxnLst/>
              <a:rect l="l" t="t" r="r" b="b"/>
              <a:pathLst>
                <a:path w="15459075" h="8686800">
                  <a:moveTo>
                    <a:pt x="15459073" y="8686800"/>
                  </a:moveTo>
                  <a:lnTo>
                    <a:pt x="1448316" y="8686800"/>
                  </a:lnTo>
                  <a:lnTo>
                    <a:pt x="1398310" y="8685938"/>
                  </a:lnTo>
                  <a:lnTo>
                    <a:pt x="1348522" y="8683362"/>
                  </a:lnTo>
                  <a:lnTo>
                    <a:pt x="1298992" y="8679089"/>
                  </a:lnTo>
                  <a:lnTo>
                    <a:pt x="1249761" y="8673136"/>
                  </a:lnTo>
                  <a:lnTo>
                    <a:pt x="1200868" y="8665518"/>
                  </a:lnTo>
                  <a:lnTo>
                    <a:pt x="1152353" y="8656254"/>
                  </a:lnTo>
                  <a:lnTo>
                    <a:pt x="1104257" y="8645358"/>
                  </a:lnTo>
                  <a:lnTo>
                    <a:pt x="1056618" y="8632848"/>
                  </a:lnTo>
                  <a:lnTo>
                    <a:pt x="1009478" y="8618741"/>
                  </a:lnTo>
                  <a:lnTo>
                    <a:pt x="962876" y="8603052"/>
                  </a:lnTo>
                  <a:lnTo>
                    <a:pt x="916852" y="8585799"/>
                  </a:lnTo>
                  <a:lnTo>
                    <a:pt x="871446" y="8566997"/>
                  </a:lnTo>
                  <a:lnTo>
                    <a:pt x="826698" y="8546664"/>
                  </a:lnTo>
                  <a:lnTo>
                    <a:pt x="782648" y="8524816"/>
                  </a:lnTo>
                  <a:lnTo>
                    <a:pt x="739336" y="8501470"/>
                  </a:lnTo>
                  <a:lnTo>
                    <a:pt x="696802" y="8476642"/>
                  </a:lnTo>
                  <a:lnTo>
                    <a:pt x="655086" y="8450348"/>
                  </a:lnTo>
                  <a:lnTo>
                    <a:pt x="614228" y="8422606"/>
                  </a:lnTo>
                  <a:lnTo>
                    <a:pt x="574267" y="8393431"/>
                  </a:lnTo>
                  <a:lnTo>
                    <a:pt x="535244" y="8362841"/>
                  </a:lnTo>
                  <a:lnTo>
                    <a:pt x="497199" y="8330851"/>
                  </a:lnTo>
                  <a:lnTo>
                    <a:pt x="460172" y="8297479"/>
                  </a:lnTo>
                  <a:lnTo>
                    <a:pt x="424202" y="8262741"/>
                  </a:lnTo>
                  <a:lnTo>
                    <a:pt x="389452" y="8226783"/>
                  </a:lnTo>
                  <a:lnTo>
                    <a:pt x="356068" y="8189768"/>
                  </a:lnTo>
                  <a:lnTo>
                    <a:pt x="324068" y="8151736"/>
                  </a:lnTo>
                  <a:lnTo>
                    <a:pt x="293467" y="8112726"/>
                  </a:lnTo>
                  <a:lnTo>
                    <a:pt x="264283" y="8072779"/>
                  </a:lnTo>
                  <a:lnTo>
                    <a:pt x="236531" y="8031934"/>
                  </a:lnTo>
                  <a:lnTo>
                    <a:pt x="210229" y="7990232"/>
                  </a:lnTo>
                  <a:lnTo>
                    <a:pt x="185392" y="7947712"/>
                  </a:lnTo>
                  <a:lnTo>
                    <a:pt x="162038" y="7904415"/>
                  </a:lnTo>
                  <a:lnTo>
                    <a:pt x="140182" y="7860380"/>
                  </a:lnTo>
                  <a:lnTo>
                    <a:pt x="119842" y="7815647"/>
                  </a:lnTo>
                  <a:lnTo>
                    <a:pt x="101035" y="7770256"/>
                  </a:lnTo>
                  <a:lnTo>
                    <a:pt x="83776" y="7724248"/>
                  </a:lnTo>
                  <a:lnTo>
                    <a:pt x="68082" y="7677661"/>
                  </a:lnTo>
                  <a:lnTo>
                    <a:pt x="53969" y="7630537"/>
                  </a:lnTo>
                  <a:lnTo>
                    <a:pt x="41455" y="7582915"/>
                  </a:lnTo>
                  <a:lnTo>
                    <a:pt x="30556" y="7534834"/>
                  </a:lnTo>
                  <a:lnTo>
                    <a:pt x="21288" y="7486336"/>
                  </a:lnTo>
                  <a:lnTo>
                    <a:pt x="13669" y="7437459"/>
                  </a:lnTo>
                  <a:lnTo>
                    <a:pt x="7713" y="7388245"/>
                  </a:lnTo>
                  <a:lnTo>
                    <a:pt x="3439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5459073" y="0"/>
                  </a:lnTo>
                  <a:lnTo>
                    <a:pt x="15459073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30215" y="7841408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853480" y="1695436"/>
                  </a:moveTo>
                  <a:lnTo>
                    <a:pt x="0" y="1688679"/>
                  </a:lnTo>
                  <a:lnTo>
                    <a:pt x="1048" y="1640624"/>
                  </a:lnTo>
                  <a:lnTo>
                    <a:pt x="3417" y="1592907"/>
                  </a:lnTo>
                  <a:lnTo>
                    <a:pt x="7087" y="1545544"/>
                  </a:lnTo>
                  <a:lnTo>
                    <a:pt x="12042" y="1498554"/>
                  </a:lnTo>
                  <a:lnTo>
                    <a:pt x="18264" y="1451954"/>
                  </a:lnTo>
                  <a:lnTo>
                    <a:pt x="25734" y="1405762"/>
                  </a:lnTo>
                  <a:lnTo>
                    <a:pt x="34437" y="1359995"/>
                  </a:lnTo>
                  <a:lnTo>
                    <a:pt x="44353" y="1314670"/>
                  </a:lnTo>
                  <a:lnTo>
                    <a:pt x="55465" y="1269805"/>
                  </a:lnTo>
                  <a:lnTo>
                    <a:pt x="67756" y="1225418"/>
                  </a:lnTo>
                  <a:lnTo>
                    <a:pt x="81209" y="1181527"/>
                  </a:lnTo>
                  <a:lnTo>
                    <a:pt x="95804" y="1138147"/>
                  </a:lnTo>
                  <a:lnTo>
                    <a:pt x="111526" y="1095299"/>
                  </a:lnTo>
                  <a:lnTo>
                    <a:pt x="128355" y="1052997"/>
                  </a:lnTo>
                  <a:lnTo>
                    <a:pt x="146275" y="1011262"/>
                  </a:lnTo>
                  <a:lnTo>
                    <a:pt x="165268" y="970108"/>
                  </a:lnTo>
                  <a:lnTo>
                    <a:pt x="185316" y="929556"/>
                  </a:lnTo>
                  <a:lnTo>
                    <a:pt x="206402" y="889621"/>
                  </a:lnTo>
                  <a:lnTo>
                    <a:pt x="228508" y="850321"/>
                  </a:lnTo>
                  <a:lnTo>
                    <a:pt x="251617" y="811674"/>
                  </a:lnTo>
                  <a:lnTo>
                    <a:pt x="275710" y="773698"/>
                  </a:lnTo>
                  <a:lnTo>
                    <a:pt x="300770" y="736409"/>
                  </a:lnTo>
                  <a:lnTo>
                    <a:pt x="326780" y="699826"/>
                  </a:lnTo>
                  <a:lnTo>
                    <a:pt x="353722" y="663966"/>
                  </a:lnTo>
                  <a:lnTo>
                    <a:pt x="381578" y="628847"/>
                  </a:lnTo>
                  <a:lnTo>
                    <a:pt x="410331" y="594485"/>
                  </a:lnTo>
                  <a:lnTo>
                    <a:pt x="439962" y="560899"/>
                  </a:lnTo>
                  <a:lnTo>
                    <a:pt x="470456" y="528106"/>
                  </a:lnTo>
                  <a:lnTo>
                    <a:pt x="501793" y="496124"/>
                  </a:lnTo>
                  <a:lnTo>
                    <a:pt x="533956" y="464970"/>
                  </a:lnTo>
                  <a:lnTo>
                    <a:pt x="566928" y="434661"/>
                  </a:lnTo>
                  <a:lnTo>
                    <a:pt x="600691" y="405215"/>
                  </a:lnTo>
                  <a:lnTo>
                    <a:pt x="635227" y="376650"/>
                  </a:lnTo>
                  <a:lnTo>
                    <a:pt x="670518" y="348984"/>
                  </a:lnTo>
                  <a:lnTo>
                    <a:pt x="706548" y="322233"/>
                  </a:lnTo>
                  <a:lnTo>
                    <a:pt x="743298" y="296415"/>
                  </a:lnTo>
                  <a:lnTo>
                    <a:pt x="780751" y="271548"/>
                  </a:lnTo>
                  <a:lnTo>
                    <a:pt x="818890" y="247649"/>
                  </a:lnTo>
                  <a:lnTo>
                    <a:pt x="857695" y="224737"/>
                  </a:lnTo>
                  <a:lnTo>
                    <a:pt x="897151" y="202827"/>
                  </a:lnTo>
                  <a:lnTo>
                    <a:pt x="937239" y="181938"/>
                  </a:lnTo>
                  <a:lnTo>
                    <a:pt x="977942" y="162088"/>
                  </a:lnTo>
                  <a:lnTo>
                    <a:pt x="1019242" y="143293"/>
                  </a:lnTo>
                  <a:lnTo>
                    <a:pt x="1061121" y="125572"/>
                  </a:lnTo>
                  <a:lnTo>
                    <a:pt x="1103562" y="108942"/>
                  </a:lnTo>
                  <a:lnTo>
                    <a:pt x="1146547" y="93421"/>
                  </a:lnTo>
                  <a:lnTo>
                    <a:pt x="1190059" y="79025"/>
                  </a:lnTo>
                  <a:lnTo>
                    <a:pt x="1234080" y="65773"/>
                  </a:lnTo>
                  <a:lnTo>
                    <a:pt x="1278592" y="53682"/>
                  </a:lnTo>
                  <a:lnTo>
                    <a:pt x="1323578" y="42769"/>
                  </a:lnTo>
                  <a:lnTo>
                    <a:pt x="1369020" y="33053"/>
                  </a:lnTo>
                  <a:lnTo>
                    <a:pt x="1414900" y="24550"/>
                  </a:lnTo>
                  <a:lnTo>
                    <a:pt x="1461201" y="17278"/>
                  </a:lnTo>
                  <a:lnTo>
                    <a:pt x="1507906" y="11255"/>
                  </a:lnTo>
                  <a:lnTo>
                    <a:pt x="1554996" y="6498"/>
                  </a:lnTo>
                  <a:lnTo>
                    <a:pt x="1602454" y="3025"/>
                  </a:lnTo>
                  <a:lnTo>
                    <a:pt x="1650262" y="853"/>
                  </a:lnTo>
                  <a:lnTo>
                    <a:pt x="1698403" y="0"/>
                  </a:lnTo>
                  <a:lnTo>
                    <a:pt x="1746549" y="478"/>
                  </a:lnTo>
                  <a:lnTo>
                    <a:pt x="1794373" y="2278"/>
                  </a:lnTo>
                  <a:lnTo>
                    <a:pt x="1841857" y="5381"/>
                  </a:lnTo>
                  <a:lnTo>
                    <a:pt x="1888982" y="9771"/>
                  </a:lnTo>
                  <a:lnTo>
                    <a:pt x="1935732" y="15430"/>
                  </a:lnTo>
                  <a:lnTo>
                    <a:pt x="1982089" y="22341"/>
                  </a:lnTo>
                  <a:lnTo>
                    <a:pt x="2028034" y="30487"/>
                  </a:lnTo>
                  <a:lnTo>
                    <a:pt x="2073551" y="39849"/>
                  </a:lnTo>
                  <a:lnTo>
                    <a:pt x="2118621" y="50411"/>
                  </a:lnTo>
                  <a:lnTo>
                    <a:pt x="2163226" y="62155"/>
                  </a:lnTo>
                  <a:lnTo>
                    <a:pt x="2207349" y="75064"/>
                  </a:lnTo>
                  <a:lnTo>
                    <a:pt x="2250972" y="89120"/>
                  </a:lnTo>
                  <a:lnTo>
                    <a:pt x="2294077" y="104307"/>
                  </a:lnTo>
                  <a:lnTo>
                    <a:pt x="2336647" y="120606"/>
                  </a:lnTo>
                  <a:lnTo>
                    <a:pt x="2378663" y="138000"/>
                  </a:lnTo>
                  <a:lnTo>
                    <a:pt x="2420109" y="156473"/>
                  </a:lnTo>
                  <a:lnTo>
                    <a:pt x="2460965" y="176005"/>
                  </a:lnTo>
                  <a:lnTo>
                    <a:pt x="2501215" y="196581"/>
                  </a:lnTo>
                  <a:lnTo>
                    <a:pt x="2540841" y="218183"/>
                  </a:lnTo>
                  <a:lnTo>
                    <a:pt x="2579825" y="240793"/>
                  </a:lnTo>
                  <a:lnTo>
                    <a:pt x="2618148" y="264394"/>
                  </a:lnTo>
                  <a:lnTo>
                    <a:pt x="2655795" y="288969"/>
                  </a:lnTo>
                  <a:lnTo>
                    <a:pt x="2692745" y="314499"/>
                  </a:lnTo>
                  <a:lnTo>
                    <a:pt x="2728983" y="340969"/>
                  </a:lnTo>
                  <a:lnTo>
                    <a:pt x="2764490" y="368360"/>
                  </a:lnTo>
                  <a:lnTo>
                    <a:pt x="2799248" y="396655"/>
                  </a:lnTo>
                  <a:lnTo>
                    <a:pt x="2833240" y="425837"/>
                  </a:lnTo>
                  <a:lnTo>
                    <a:pt x="2866448" y="455888"/>
                  </a:lnTo>
                  <a:lnTo>
                    <a:pt x="2898853" y="486791"/>
                  </a:lnTo>
                  <a:lnTo>
                    <a:pt x="2930439" y="518528"/>
                  </a:lnTo>
                  <a:lnTo>
                    <a:pt x="2961188" y="551083"/>
                  </a:lnTo>
                  <a:lnTo>
                    <a:pt x="2991081" y="584437"/>
                  </a:lnTo>
                  <a:lnTo>
                    <a:pt x="3020102" y="618574"/>
                  </a:lnTo>
                  <a:lnTo>
                    <a:pt x="3048231" y="653475"/>
                  </a:lnTo>
                  <a:lnTo>
                    <a:pt x="3075452" y="689124"/>
                  </a:lnTo>
                  <a:lnTo>
                    <a:pt x="3101747" y="725504"/>
                  </a:lnTo>
                  <a:lnTo>
                    <a:pt x="3127098" y="762596"/>
                  </a:lnTo>
                  <a:lnTo>
                    <a:pt x="3151487" y="800383"/>
                  </a:lnTo>
                  <a:lnTo>
                    <a:pt x="3174897" y="838849"/>
                  </a:lnTo>
                  <a:lnTo>
                    <a:pt x="3197309" y="877975"/>
                  </a:lnTo>
                  <a:lnTo>
                    <a:pt x="3218707" y="917745"/>
                  </a:lnTo>
                  <a:lnTo>
                    <a:pt x="3239071" y="958140"/>
                  </a:lnTo>
                  <a:lnTo>
                    <a:pt x="3258385" y="999144"/>
                  </a:lnTo>
                  <a:lnTo>
                    <a:pt x="3276631" y="1040739"/>
                  </a:lnTo>
                  <a:lnTo>
                    <a:pt x="3293790" y="1082908"/>
                  </a:lnTo>
                  <a:lnTo>
                    <a:pt x="3309846" y="1125633"/>
                  </a:lnTo>
                  <a:lnTo>
                    <a:pt x="3324780" y="1168898"/>
                  </a:lnTo>
                  <a:lnTo>
                    <a:pt x="3338575" y="1212683"/>
                  </a:lnTo>
                  <a:lnTo>
                    <a:pt x="3351212" y="1256973"/>
                  </a:lnTo>
                  <a:lnTo>
                    <a:pt x="3362675" y="1301750"/>
                  </a:lnTo>
                  <a:lnTo>
                    <a:pt x="3372945" y="1346996"/>
                  </a:lnTo>
                  <a:lnTo>
                    <a:pt x="3382005" y="1392694"/>
                  </a:lnTo>
                  <a:lnTo>
                    <a:pt x="3389836" y="1438827"/>
                  </a:lnTo>
                  <a:lnTo>
                    <a:pt x="3396422" y="1485377"/>
                  </a:lnTo>
                  <a:lnTo>
                    <a:pt x="3401744" y="1532327"/>
                  </a:lnTo>
                  <a:lnTo>
                    <a:pt x="3405784" y="1579659"/>
                  </a:lnTo>
                  <a:lnTo>
                    <a:pt x="3408525" y="1627357"/>
                  </a:lnTo>
                  <a:lnTo>
                    <a:pt x="3409949" y="1675402"/>
                  </a:lnTo>
                  <a:lnTo>
                    <a:pt x="2556547" y="1688805"/>
                  </a:lnTo>
                  <a:lnTo>
                    <a:pt x="2554466" y="1640988"/>
                  </a:lnTo>
                  <a:lnTo>
                    <a:pt x="2549790" y="1593899"/>
                  </a:lnTo>
                  <a:lnTo>
                    <a:pt x="2542590" y="1547610"/>
                  </a:lnTo>
                  <a:lnTo>
                    <a:pt x="2532936" y="1502188"/>
                  </a:lnTo>
                  <a:lnTo>
                    <a:pt x="2520899" y="1457705"/>
                  </a:lnTo>
                  <a:lnTo>
                    <a:pt x="2506551" y="1414229"/>
                  </a:lnTo>
                  <a:lnTo>
                    <a:pt x="2489962" y="1371829"/>
                  </a:lnTo>
                  <a:lnTo>
                    <a:pt x="2471203" y="1330576"/>
                  </a:lnTo>
                  <a:lnTo>
                    <a:pt x="2450346" y="1290539"/>
                  </a:lnTo>
                  <a:lnTo>
                    <a:pt x="2427460" y="1251786"/>
                  </a:lnTo>
                  <a:lnTo>
                    <a:pt x="2402618" y="1214388"/>
                  </a:lnTo>
                  <a:lnTo>
                    <a:pt x="2375890" y="1178414"/>
                  </a:lnTo>
                  <a:lnTo>
                    <a:pt x="2347347" y="1143934"/>
                  </a:lnTo>
                  <a:lnTo>
                    <a:pt x="2317060" y="1111016"/>
                  </a:lnTo>
                  <a:lnTo>
                    <a:pt x="2285100" y="1079731"/>
                  </a:lnTo>
                  <a:lnTo>
                    <a:pt x="2251538" y="1050148"/>
                  </a:lnTo>
                  <a:lnTo>
                    <a:pt x="2216445" y="1022336"/>
                  </a:lnTo>
                  <a:lnTo>
                    <a:pt x="2179891" y="996365"/>
                  </a:lnTo>
                  <a:lnTo>
                    <a:pt x="2141949" y="972304"/>
                  </a:lnTo>
                  <a:lnTo>
                    <a:pt x="2102688" y="950223"/>
                  </a:lnTo>
                  <a:lnTo>
                    <a:pt x="2062180" y="930192"/>
                  </a:lnTo>
                  <a:lnTo>
                    <a:pt x="2020496" y="912278"/>
                  </a:lnTo>
                  <a:lnTo>
                    <a:pt x="1977707" y="896553"/>
                  </a:lnTo>
                  <a:lnTo>
                    <a:pt x="1933883" y="883086"/>
                  </a:lnTo>
                  <a:lnTo>
                    <a:pt x="1889095" y="871945"/>
                  </a:lnTo>
                  <a:lnTo>
                    <a:pt x="1843416" y="863201"/>
                  </a:lnTo>
                  <a:lnTo>
                    <a:pt x="1796915" y="856923"/>
                  </a:lnTo>
                  <a:lnTo>
                    <a:pt x="1749663" y="853181"/>
                  </a:lnTo>
                  <a:lnTo>
                    <a:pt x="1701732" y="852043"/>
                  </a:lnTo>
                  <a:lnTo>
                    <a:pt x="1653811" y="853554"/>
                  </a:lnTo>
                  <a:lnTo>
                    <a:pt x="1606589" y="857664"/>
                  </a:lnTo>
                  <a:lnTo>
                    <a:pt x="1560139" y="864304"/>
                  </a:lnTo>
                  <a:lnTo>
                    <a:pt x="1514529" y="873404"/>
                  </a:lnTo>
                  <a:lnTo>
                    <a:pt x="1469830" y="884893"/>
                  </a:lnTo>
                  <a:lnTo>
                    <a:pt x="1426112" y="898701"/>
                  </a:lnTo>
                  <a:lnTo>
                    <a:pt x="1383447" y="914759"/>
                  </a:lnTo>
                  <a:lnTo>
                    <a:pt x="1341904" y="932996"/>
                  </a:lnTo>
                  <a:lnTo>
                    <a:pt x="1301554" y="953343"/>
                  </a:lnTo>
                  <a:lnTo>
                    <a:pt x="1262467" y="975729"/>
                  </a:lnTo>
                  <a:lnTo>
                    <a:pt x="1224714" y="1000085"/>
                  </a:lnTo>
                  <a:lnTo>
                    <a:pt x="1188364" y="1026339"/>
                  </a:lnTo>
                  <a:lnTo>
                    <a:pt x="1153490" y="1054424"/>
                  </a:lnTo>
                  <a:lnTo>
                    <a:pt x="1120160" y="1084267"/>
                  </a:lnTo>
                  <a:lnTo>
                    <a:pt x="1088445" y="1115800"/>
                  </a:lnTo>
                  <a:lnTo>
                    <a:pt x="1058416" y="1148953"/>
                  </a:lnTo>
                  <a:lnTo>
                    <a:pt x="1030143" y="1183654"/>
                  </a:lnTo>
                  <a:lnTo>
                    <a:pt x="1003697" y="1219835"/>
                  </a:lnTo>
                  <a:lnTo>
                    <a:pt x="979148" y="1257425"/>
                  </a:lnTo>
                  <a:lnTo>
                    <a:pt x="956566" y="1296355"/>
                  </a:lnTo>
                  <a:lnTo>
                    <a:pt x="936022" y="1336554"/>
                  </a:lnTo>
                  <a:lnTo>
                    <a:pt x="917586" y="1377952"/>
                  </a:lnTo>
                  <a:lnTo>
                    <a:pt x="901329" y="1420479"/>
                  </a:lnTo>
                  <a:lnTo>
                    <a:pt x="887321" y="1464066"/>
                  </a:lnTo>
                  <a:lnTo>
                    <a:pt x="875632" y="1508641"/>
                  </a:lnTo>
                  <a:lnTo>
                    <a:pt x="866333" y="1554136"/>
                  </a:lnTo>
                  <a:lnTo>
                    <a:pt x="859495" y="1600481"/>
                  </a:lnTo>
                  <a:lnTo>
                    <a:pt x="855187" y="1647604"/>
                  </a:lnTo>
                  <a:lnTo>
                    <a:pt x="853480" y="1695436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635" algn="ctr">
              <a:lnSpc>
                <a:spcPct val="100299"/>
              </a:lnSpc>
              <a:spcBef>
                <a:spcPts val="100"/>
              </a:spcBef>
            </a:pPr>
            <a:r>
              <a:rPr spc="-120" dirty="0"/>
              <a:t>RESOURCE </a:t>
            </a:r>
            <a:r>
              <a:rPr spc="-114" dirty="0"/>
              <a:t> </a:t>
            </a:r>
            <a:r>
              <a:rPr spc="65" dirty="0"/>
              <a:t>M</a:t>
            </a:r>
            <a:r>
              <a:rPr spc="225" dirty="0"/>
              <a:t>A</a:t>
            </a:r>
            <a:r>
              <a:rPr spc="-280" dirty="0"/>
              <a:t>N</a:t>
            </a:r>
            <a:r>
              <a:rPr spc="155" dirty="0"/>
              <a:t>A</a:t>
            </a:r>
            <a:r>
              <a:rPr spc="-275" dirty="0"/>
              <a:t>G</a:t>
            </a:r>
            <a:r>
              <a:rPr spc="-55" dirty="0"/>
              <a:t>E</a:t>
            </a:r>
            <a:r>
              <a:rPr spc="65" dirty="0"/>
              <a:t>M</a:t>
            </a:r>
            <a:r>
              <a:rPr lang="en-US" spc="-55" dirty="0"/>
              <a:t>N</a:t>
            </a:r>
            <a:r>
              <a:rPr spc="-120" dirty="0"/>
              <a:t>T  </a:t>
            </a:r>
            <a:r>
              <a:rPr spc="-225" dirty="0"/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9050" y="190500"/>
            <a:ext cx="16903065" cy="9537065"/>
            <a:chOff x="0" y="0"/>
            <a:chExt cx="16903065" cy="953706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927475" cy="3757295"/>
            </a:xfrm>
            <a:custGeom>
              <a:avLst/>
              <a:gdLst/>
              <a:ahLst/>
              <a:cxnLst/>
              <a:rect l="l" t="t" r="r" b="b"/>
              <a:pathLst>
                <a:path w="3927475" h="3757295">
                  <a:moveTo>
                    <a:pt x="2158936" y="3222144"/>
                  </a:moveTo>
                  <a:lnTo>
                    <a:pt x="226915" y="3222144"/>
                  </a:lnTo>
                  <a:lnTo>
                    <a:pt x="275788" y="3222072"/>
                  </a:lnTo>
                  <a:lnTo>
                    <a:pt x="324609" y="3221243"/>
                  </a:lnTo>
                  <a:lnTo>
                    <a:pt x="373370" y="3219657"/>
                  </a:lnTo>
                  <a:lnTo>
                    <a:pt x="422061" y="3217318"/>
                  </a:lnTo>
                  <a:lnTo>
                    <a:pt x="470674" y="3214228"/>
                  </a:lnTo>
                  <a:lnTo>
                    <a:pt x="519201" y="3210389"/>
                  </a:lnTo>
                  <a:lnTo>
                    <a:pt x="567632" y="3205803"/>
                  </a:lnTo>
                  <a:lnTo>
                    <a:pt x="615960" y="3200473"/>
                  </a:lnTo>
                  <a:lnTo>
                    <a:pt x="664175" y="3194400"/>
                  </a:lnTo>
                  <a:lnTo>
                    <a:pt x="712269" y="3187588"/>
                  </a:lnTo>
                  <a:lnTo>
                    <a:pt x="760234" y="3180037"/>
                  </a:lnTo>
                  <a:lnTo>
                    <a:pt x="808060" y="3171751"/>
                  </a:lnTo>
                  <a:lnTo>
                    <a:pt x="855740" y="3162732"/>
                  </a:lnTo>
                  <a:lnTo>
                    <a:pt x="903265" y="3152982"/>
                  </a:lnTo>
                  <a:lnTo>
                    <a:pt x="950625" y="3142503"/>
                  </a:lnTo>
                  <a:lnTo>
                    <a:pt x="997813" y="3131298"/>
                  </a:lnTo>
                  <a:lnTo>
                    <a:pt x="1044820" y="3119368"/>
                  </a:lnTo>
                  <a:lnTo>
                    <a:pt x="1091638" y="3106717"/>
                  </a:lnTo>
                  <a:lnTo>
                    <a:pt x="1138257" y="3093345"/>
                  </a:lnTo>
                  <a:lnTo>
                    <a:pt x="1184669" y="3079257"/>
                  </a:lnTo>
                  <a:lnTo>
                    <a:pt x="1230865" y="3064453"/>
                  </a:lnTo>
                  <a:lnTo>
                    <a:pt x="1276838" y="3048936"/>
                  </a:lnTo>
                  <a:lnTo>
                    <a:pt x="1322578" y="3032708"/>
                  </a:lnTo>
                  <a:lnTo>
                    <a:pt x="1368076" y="3015772"/>
                  </a:lnTo>
                  <a:lnTo>
                    <a:pt x="1413325" y="2998129"/>
                  </a:lnTo>
                  <a:lnTo>
                    <a:pt x="1458315" y="2979783"/>
                  </a:lnTo>
                  <a:lnTo>
                    <a:pt x="1503039" y="2960735"/>
                  </a:lnTo>
                  <a:lnTo>
                    <a:pt x="1547486" y="2940987"/>
                  </a:lnTo>
                  <a:lnTo>
                    <a:pt x="1591650" y="2920542"/>
                  </a:lnTo>
                  <a:lnTo>
                    <a:pt x="1635520" y="2899403"/>
                  </a:lnTo>
                  <a:lnTo>
                    <a:pt x="1679089" y="2877570"/>
                  </a:lnTo>
                  <a:lnTo>
                    <a:pt x="1722348" y="2855047"/>
                  </a:lnTo>
                  <a:lnTo>
                    <a:pt x="1765289" y="2831836"/>
                  </a:lnTo>
                  <a:lnTo>
                    <a:pt x="1807902" y="2807939"/>
                  </a:lnTo>
                  <a:lnTo>
                    <a:pt x="1850180" y="2783358"/>
                  </a:lnTo>
                  <a:lnTo>
                    <a:pt x="1892113" y="2758095"/>
                  </a:lnTo>
                  <a:lnTo>
                    <a:pt x="1933693" y="2732154"/>
                  </a:lnTo>
                  <a:lnTo>
                    <a:pt x="1974912" y="2705535"/>
                  </a:lnTo>
                  <a:lnTo>
                    <a:pt x="2015760" y="2678242"/>
                  </a:lnTo>
                  <a:lnTo>
                    <a:pt x="2056230" y="2650277"/>
                  </a:lnTo>
                  <a:lnTo>
                    <a:pt x="2096312" y="2621641"/>
                  </a:lnTo>
                  <a:lnTo>
                    <a:pt x="2135998" y="2592337"/>
                  </a:lnTo>
                  <a:lnTo>
                    <a:pt x="2175280" y="2562367"/>
                  </a:lnTo>
                  <a:lnTo>
                    <a:pt x="2214149" y="2531734"/>
                  </a:lnTo>
                  <a:lnTo>
                    <a:pt x="2252596" y="2500440"/>
                  </a:lnTo>
                  <a:lnTo>
                    <a:pt x="2290613" y="2468487"/>
                  </a:lnTo>
                  <a:lnTo>
                    <a:pt x="2328190" y="2435877"/>
                  </a:lnTo>
                  <a:lnTo>
                    <a:pt x="2365248" y="2402679"/>
                  </a:lnTo>
                  <a:lnTo>
                    <a:pt x="2401707" y="2368965"/>
                  </a:lnTo>
                  <a:lnTo>
                    <a:pt x="2437564" y="2334742"/>
                  </a:lnTo>
                  <a:lnTo>
                    <a:pt x="2472817" y="2300020"/>
                  </a:lnTo>
                  <a:lnTo>
                    <a:pt x="2507462" y="2264806"/>
                  </a:lnTo>
                  <a:lnTo>
                    <a:pt x="2541495" y="2229110"/>
                  </a:lnTo>
                  <a:lnTo>
                    <a:pt x="2574913" y="2192938"/>
                  </a:lnTo>
                  <a:lnTo>
                    <a:pt x="2607713" y="2156299"/>
                  </a:lnTo>
                  <a:lnTo>
                    <a:pt x="2639892" y="2119202"/>
                  </a:lnTo>
                  <a:lnTo>
                    <a:pt x="2671446" y="2081654"/>
                  </a:lnTo>
                  <a:lnTo>
                    <a:pt x="2702373" y="2043665"/>
                  </a:lnTo>
                  <a:lnTo>
                    <a:pt x="2732668" y="2005241"/>
                  </a:lnTo>
                  <a:lnTo>
                    <a:pt x="2762328" y="1966392"/>
                  </a:lnTo>
                  <a:lnTo>
                    <a:pt x="2791351" y="1927126"/>
                  </a:lnTo>
                  <a:lnTo>
                    <a:pt x="2819732" y="1887450"/>
                  </a:lnTo>
                  <a:lnTo>
                    <a:pt x="2847469" y="1847374"/>
                  </a:lnTo>
                  <a:lnTo>
                    <a:pt x="2874558" y="1806904"/>
                  </a:lnTo>
                  <a:lnTo>
                    <a:pt x="2900997" y="1766051"/>
                  </a:lnTo>
                  <a:lnTo>
                    <a:pt x="2926780" y="1724821"/>
                  </a:lnTo>
                  <a:lnTo>
                    <a:pt x="2951906" y="1683224"/>
                  </a:lnTo>
                  <a:lnTo>
                    <a:pt x="2976371" y="1641266"/>
                  </a:lnTo>
                  <a:lnTo>
                    <a:pt x="3000172" y="1598957"/>
                  </a:lnTo>
                  <a:lnTo>
                    <a:pt x="3023305" y="1556305"/>
                  </a:lnTo>
                  <a:lnTo>
                    <a:pt x="3045768" y="1513318"/>
                  </a:lnTo>
                  <a:lnTo>
                    <a:pt x="3067556" y="1470004"/>
                  </a:lnTo>
                  <a:lnTo>
                    <a:pt x="3088667" y="1426372"/>
                  </a:lnTo>
                  <a:lnTo>
                    <a:pt x="3109097" y="1382429"/>
                  </a:lnTo>
                  <a:lnTo>
                    <a:pt x="3128843" y="1338185"/>
                  </a:lnTo>
                  <a:lnTo>
                    <a:pt x="3147901" y="1293646"/>
                  </a:lnTo>
                  <a:lnTo>
                    <a:pt x="3166269" y="1248822"/>
                  </a:lnTo>
                  <a:lnTo>
                    <a:pt x="3183943" y="1203721"/>
                  </a:lnTo>
                  <a:lnTo>
                    <a:pt x="3200919" y="1158350"/>
                  </a:lnTo>
                  <a:lnTo>
                    <a:pt x="3217195" y="1112719"/>
                  </a:lnTo>
                  <a:lnTo>
                    <a:pt x="3232767" y="1066835"/>
                  </a:lnTo>
                  <a:lnTo>
                    <a:pt x="3247632" y="1020706"/>
                  </a:lnTo>
                  <a:lnTo>
                    <a:pt x="3261786" y="974342"/>
                  </a:lnTo>
                  <a:lnTo>
                    <a:pt x="3275227" y="927749"/>
                  </a:lnTo>
                  <a:lnTo>
                    <a:pt x="3287950" y="880937"/>
                  </a:lnTo>
                  <a:lnTo>
                    <a:pt x="3299953" y="833913"/>
                  </a:lnTo>
                  <a:lnTo>
                    <a:pt x="3311233" y="786686"/>
                  </a:lnTo>
                  <a:lnTo>
                    <a:pt x="3321785" y="739265"/>
                  </a:lnTo>
                  <a:lnTo>
                    <a:pt x="3331607" y="691656"/>
                  </a:lnTo>
                  <a:lnTo>
                    <a:pt x="3340695" y="643869"/>
                  </a:lnTo>
                  <a:lnTo>
                    <a:pt x="3349047" y="595911"/>
                  </a:lnTo>
                  <a:lnTo>
                    <a:pt x="3356658" y="547792"/>
                  </a:lnTo>
                  <a:lnTo>
                    <a:pt x="3363526" y="499519"/>
                  </a:lnTo>
                  <a:lnTo>
                    <a:pt x="3369647" y="451100"/>
                  </a:lnTo>
                  <a:lnTo>
                    <a:pt x="3375018" y="402544"/>
                  </a:lnTo>
                  <a:lnTo>
                    <a:pt x="3379636" y="353859"/>
                  </a:lnTo>
                  <a:lnTo>
                    <a:pt x="3383497" y="305053"/>
                  </a:lnTo>
                  <a:lnTo>
                    <a:pt x="3386597" y="256134"/>
                  </a:lnTo>
                  <a:lnTo>
                    <a:pt x="3388935" y="207111"/>
                  </a:lnTo>
                  <a:lnTo>
                    <a:pt x="3390506" y="157992"/>
                  </a:lnTo>
                  <a:lnTo>
                    <a:pt x="3391233" y="113334"/>
                  </a:lnTo>
                  <a:lnTo>
                    <a:pt x="3391335" y="59498"/>
                  </a:lnTo>
                  <a:lnTo>
                    <a:pt x="3390586" y="10140"/>
                  </a:lnTo>
                  <a:lnTo>
                    <a:pt x="3390272" y="0"/>
                  </a:lnTo>
                  <a:lnTo>
                    <a:pt x="3926135" y="0"/>
                  </a:lnTo>
                  <a:lnTo>
                    <a:pt x="3926500" y="14397"/>
                  </a:lnTo>
                  <a:lnTo>
                    <a:pt x="3927032" y="59498"/>
                  </a:lnTo>
                  <a:lnTo>
                    <a:pt x="3927000" y="113334"/>
                  </a:lnTo>
                  <a:lnTo>
                    <a:pt x="3926252" y="162703"/>
                  </a:lnTo>
                  <a:lnTo>
                    <a:pt x="3924841" y="211997"/>
                  </a:lnTo>
                  <a:lnTo>
                    <a:pt x="3922770" y="261211"/>
                  </a:lnTo>
                  <a:lnTo>
                    <a:pt x="3920042" y="310337"/>
                  </a:lnTo>
                  <a:lnTo>
                    <a:pt x="3916659" y="359372"/>
                  </a:lnTo>
                  <a:lnTo>
                    <a:pt x="3912623" y="408307"/>
                  </a:lnTo>
                  <a:lnTo>
                    <a:pt x="3907937" y="457137"/>
                  </a:lnTo>
                  <a:lnTo>
                    <a:pt x="3902602" y="505856"/>
                  </a:lnTo>
                  <a:lnTo>
                    <a:pt x="3896623" y="554459"/>
                  </a:lnTo>
                  <a:lnTo>
                    <a:pt x="3890001" y="602938"/>
                  </a:lnTo>
                  <a:lnTo>
                    <a:pt x="3882738" y="651288"/>
                  </a:lnTo>
                  <a:lnTo>
                    <a:pt x="3874837" y="699502"/>
                  </a:lnTo>
                  <a:lnTo>
                    <a:pt x="3866300" y="747575"/>
                  </a:lnTo>
                  <a:lnTo>
                    <a:pt x="3857130" y="795501"/>
                  </a:lnTo>
                  <a:lnTo>
                    <a:pt x="3847329" y="843274"/>
                  </a:lnTo>
                  <a:lnTo>
                    <a:pt x="3836900" y="890886"/>
                  </a:lnTo>
                  <a:lnTo>
                    <a:pt x="3825845" y="938334"/>
                  </a:lnTo>
                  <a:lnTo>
                    <a:pt x="3814167" y="985609"/>
                  </a:lnTo>
                  <a:lnTo>
                    <a:pt x="3801867" y="1032707"/>
                  </a:lnTo>
                  <a:lnTo>
                    <a:pt x="3788949" y="1079621"/>
                  </a:lnTo>
                  <a:lnTo>
                    <a:pt x="3775415" y="1126345"/>
                  </a:lnTo>
                  <a:lnTo>
                    <a:pt x="3761266" y="1172873"/>
                  </a:lnTo>
                  <a:lnTo>
                    <a:pt x="3746507" y="1219198"/>
                  </a:lnTo>
                  <a:lnTo>
                    <a:pt x="3731139" y="1265316"/>
                  </a:lnTo>
                  <a:lnTo>
                    <a:pt x="3715164" y="1311220"/>
                  </a:lnTo>
                  <a:lnTo>
                    <a:pt x="3698585" y="1356903"/>
                  </a:lnTo>
                  <a:lnTo>
                    <a:pt x="3681405" y="1402360"/>
                  </a:lnTo>
                  <a:lnTo>
                    <a:pt x="3663625" y="1447585"/>
                  </a:lnTo>
                  <a:lnTo>
                    <a:pt x="3645249" y="1492571"/>
                  </a:lnTo>
                  <a:lnTo>
                    <a:pt x="3626278" y="1537312"/>
                  </a:lnTo>
                  <a:lnTo>
                    <a:pt x="3606716" y="1581803"/>
                  </a:lnTo>
                  <a:lnTo>
                    <a:pt x="3586564" y="1626038"/>
                  </a:lnTo>
                  <a:lnTo>
                    <a:pt x="3565825" y="1670009"/>
                  </a:lnTo>
                  <a:lnTo>
                    <a:pt x="3544502" y="1713712"/>
                  </a:lnTo>
                  <a:lnTo>
                    <a:pt x="3522596" y="1757140"/>
                  </a:lnTo>
                  <a:lnTo>
                    <a:pt x="3500111" y="1800287"/>
                  </a:lnTo>
                  <a:lnTo>
                    <a:pt x="3477048" y="1843146"/>
                  </a:lnTo>
                  <a:lnTo>
                    <a:pt x="3453411" y="1885713"/>
                  </a:lnTo>
                  <a:lnTo>
                    <a:pt x="3429201" y="1927980"/>
                  </a:lnTo>
                  <a:lnTo>
                    <a:pt x="3404421" y="1969943"/>
                  </a:lnTo>
                  <a:lnTo>
                    <a:pt x="3379074" y="2011594"/>
                  </a:lnTo>
                  <a:lnTo>
                    <a:pt x="3353162" y="2052927"/>
                  </a:lnTo>
                  <a:lnTo>
                    <a:pt x="3326687" y="2093937"/>
                  </a:lnTo>
                  <a:lnTo>
                    <a:pt x="3299652" y="2134618"/>
                  </a:lnTo>
                  <a:lnTo>
                    <a:pt x="3272059" y="2174963"/>
                  </a:lnTo>
                  <a:lnTo>
                    <a:pt x="3243910" y="2214966"/>
                  </a:lnTo>
                  <a:lnTo>
                    <a:pt x="3215209" y="2254622"/>
                  </a:lnTo>
                  <a:lnTo>
                    <a:pt x="3185957" y="2293923"/>
                  </a:lnTo>
                  <a:lnTo>
                    <a:pt x="3156157" y="2332865"/>
                  </a:lnTo>
                  <a:lnTo>
                    <a:pt x="3125812" y="2371441"/>
                  </a:lnTo>
                  <a:lnTo>
                    <a:pt x="3094923" y="2409645"/>
                  </a:lnTo>
                  <a:lnTo>
                    <a:pt x="3063493" y="2447471"/>
                  </a:lnTo>
                  <a:lnTo>
                    <a:pt x="3031526" y="2484912"/>
                  </a:lnTo>
                  <a:lnTo>
                    <a:pt x="2999022" y="2521964"/>
                  </a:lnTo>
                  <a:lnTo>
                    <a:pt x="2965985" y="2558619"/>
                  </a:lnTo>
                  <a:lnTo>
                    <a:pt x="2932416" y="2594871"/>
                  </a:lnTo>
                  <a:lnTo>
                    <a:pt x="2898319" y="2630715"/>
                  </a:lnTo>
                  <a:lnTo>
                    <a:pt x="2863696" y="2666145"/>
                  </a:lnTo>
                  <a:lnTo>
                    <a:pt x="2828550" y="2701154"/>
                  </a:lnTo>
                  <a:lnTo>
                    <a:pt x="2792882" y="2735737"/>
                  </a:lnTo>
                  <a:lnTo>
                    <a:pt x="2756695" y="2769886"/>
                  </a:lnTo>
                  <a:lnTo>
                    <a:pt x="2719991" y="2803597"/>
                  </a:lnTo>
                  <a:lnTo>
                    <a:pt x="2682774" y="2836863"/>
                  </a:lnTo>
                  <a:lnTo>
                    <a:pt x="2645109" y="2869623"/>
                  </a:lnTo>
                  <a:lnTo>
                    <a:pt x="2607066" y="2901819"/>
                  </a:lnTo>
                  <a:lnTo>
                    <a:pt x="2568650" y="2933449"/>
                  </a:lnTo>
                  <a:lnTo>
                    <a:pt x="2529869" y="2964510"/>
                  </a:lnTo>
                  <a:lnTo>
                    <a:pt x="2490728" y="2995003"/>
                  </a:lnTo>
                  <a:lnTo>
                    <a:pt x="2451234" y="3024924"/>
                  </a:lnTo>
                  <a:lnTo>
                    <a:pt x="2411394" y="3054273"/>
                  </a:lnTo>
                  <a:lnTo>
                    <a:pt x="2371213" y="3083047"/>
                  </a:lnTo>
                  <a:lnTo>
                    <a:pt x="2330697" y="3111246"/>
                  </a:lnTo>
                  <a:lnTo>
                    <a:pt x="2289854" y="3138867"/>
                  </a:lnTo>
                  <a:lnTo>
                    <a:pt x="2248690" y="3165908"/>
                  </a:lnTo>
                  <a:lnTo>
                    <a:pt x="2207210" y="3192368"/>
                  </a:lnTo>
                  <a:lnTo>
                    <a:pt x="2165422" y="3218246"/>
                  </a:lnTo>
                  <a:lnTo>
                    <a:pt x="2158936" y="3222144"/>
                  </a:lnTo>
                  <a:close/>
                </a:path>
                <a:path w="3927475" h="3757295">
                  <a:moveTo>
                    <a:pt x="264394" y="3757107"/>
                  </a:moveTo>
                  <a:lnTo>
                    <a:pt x="215355" y="3757016"/>
                  </a:lnTo>
                  <a:lnTo>
                    <a:pt x="166281" y="3756270"/>
                  </a:lnTo>
                  <a:lnTo>
                    <a:pt x="117176" y="3754869"/>
                  </a:lnTo>
                  <a:lnTo>
                    <a:pt x="68047" y="3752811"/>
                  </a:lnTo>
                  <a:lnTo>
                    <a:pt x="18901" y="3750094"/>
                  </a:lnTo>
                  <a:lnTo>
                    <a:pt x="0" y="3748795"/>
                  </a:lnTo>
                  <a:lnTo>
                    <a:pt x="0" y="3212426"/>
                  </a:lnTo>
                  <a:lnTo>
                    <a:pt x="31071" y="3214805"/>
                  </a:lnTo>
                  <a:lnTo>
                    <a:pt x="80067" y="3217788"/>
                  </a:lnTo>
                  <a:lnTo>
                    <a:pt x="129046" y="3220004"/>
                  </a:lnTo>
                  <a:lnTo>
                    <a:pt x="177998" y="3221455"/>
                  </a:lnTo>
                  <a:lnTo>
                    <a:pt x="226915" y="3222144"/>
                  </a:lnTo>
                  <a:lnTo>
                    <a:pt x="2158936" y="3222144"/>
                  </a:lnTo>
                  <a:lnTo>
                    <a:pt x="2123331" y="3243540"/>
                  </a:lnTo>
                  <a:lnTo>
                    <a:pt x="2080944" y="3268247"/>
                  </a:lnTo>
                  <a:lnTo>
                    <a:pt x="2038267" y="3292367"/>
                  </a:lnTo>
                  <a:lnTo>
                    <a:pt x="1995307" y="3315898"/>
                  </a:lnTo>
                  <a:lnTo>
                    <a:pt x="1952070" y="3338838"/>
                  </a:lnTo>
                  <a:lnTo>
                    <a:pt x="1908562" y="3361185"/>
                  </a:lnTo>
                  <a:lnTo>
                    <a:pt x="1864789" y="3382938"/>
                  </a:lnTo>
                  <a:lnTo>
                    <a:pt x="1820758" y="3404095"/>
                  </a:lnTo>
                  <a:lnTo>
                    <a:pt x="1776476" y="3424654"/>
                  </a:lnTo>
                  <a:lnTo>
                    <a:pt x="1731948" y="3444614"/>
                  </a:lnTo>
                  <a:lnTo>
                    <a:pt x="1687181" y="3463974"/>
                  </a:lnTo>
                  <a:lnTo>
                    <a:pt x="1642181" y="3482730"/>
                  </a:lnTo>
                  <a:lnTo>
                    <a:pt x="1596955" y="3500883"/>
                  </a:lnTo>
                  <a:lnTo>
                    <a:pt x="1551508" y="3518429"/>
                  </a:lnTo>
                  <a:lnTo>
                    <a:pt x="1505848" y="3535369"/>
                  </a:lnTo>
                  <a:lnTo>
                    <a:pt x="1459980" y="3551699"/>
                  </a:lnTo>
                  <a:lnTo>
                    <a:pt x="1413912" y="3567418"/>
                  </a:lnTo>
                  <a:lnTo>
                    <a:pt x="1367648" y="3582524"/>
                  </a:lnTo>
                  <a:lnTo>
                    <a:pt x="1321196" y="3597017"/>
                  </a:lnTo>
                  <a:lnTo>
                    <a:pt x="1274562" y="3610893"/>
                  </a:lnTo>
                  <a:lnTo>
                    <a:pt x="1227752" y="3624152"/>
                  </a:lnTo>
                  <a:lnTo>
                    <a:pt x="1180773" y="3636792"/>
                  </a:lnTo>
                  <a:lnTo>
                    <a:pt x="1133630" y="3648811"/>
                  </a:lnTo>
                  <a:lnTo>
                    <a:pt x="1086331" y="3660208"/>
                  </a:lnTo>
                  <a:lnTo>
                    <a:pt x="1038881" y="3670981"/>
                  </a:lnTo>
                  <a:lnTo>
                    <a:pt x="991288" y="3681127"/>
                  </a:lnTo>
                  <a:lnTo>
                    <a:pt x="943556" y="3690647"/>
                  </a:lnTo>
                  <a:lnTo>
                    <a:pt x="895693" y="3699537"/>
                  </a:lnTo>
                  <a:lnTo>
                    <a:pt x="847705" y="3707797"/>
                  </a:lnTo>
                  <a:lnTo>
                    <a:pt x="799598" y="3715424"/>
                  </a:lnTo>
                  <a:lnTo>
                    <a:pt x="751379" y="3722417"/>
                  </a:lnTo>
                  <a:lnTo>
                    <a:pt x="703053" y="3728774"/>
                  </a:lnTo>
                  <a:lnTo>
                    <a:pt x="654628" y="3734494"/>
                  </a:lnTo>
                  <a:lnTo>
                    <a:pt x="606109" y="3739574"/>
                  </a:lnTo>
                  <a:lnTo>
                    <a:pt x="557503" y="3744015"/>
                  </a:lnTo>
                  <a:lnTo>
                    <a:pt x="508817" y="3747812"/>
                  </a:lnTo>
                  <a:lnTo>
                    <a:pt x="460056" y="3750966"/>
                  </a:lnTo>
                  <a:lnTo>
                    <a:pt x="411226" y="3753474"/>
                  </a:lnTo>
                  <a:lnTo>
                    <a:pt x="362335" y="3755335"/>
                  </a:lnTo>
                  <a:lnTo>
                    <a:pt x="313389" y="3756546"/>
                  </a:lnTo>
                  <a:lnTo>
                    <a:pt x="264394" y="3757107"/>
                  </a:lnTo>
                  <a:close/>
                </a:path>
              </a:pathLst>
            </a:custGeom>
            <a:solidFill>
              <a:srgbClr val="1F2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3710" y="827234"/>
              <a:ext cx="15459075" cy="8686800"/>
            </a:xfrm>
            <a:custGeom>
              <a:avLst/>
              <a:gdLst/>
              <a:ahLst/>
              <a:cxnLst/>
              <a:rect l="l" t="t" r="r" b="b"/>
              <a:pathLst>
                <a:path w="15459075" h="8686800">
                  <a:moveTo>
                    <a:pt x="15459073" y="8686800"/>
                  </a:moveTo>
                  <a:lnTo>
                    <a:pt x="1448316" y="8686800"/>
                  </a:lnTo>
                  <a:lnTo>
                    <a:pt x="1398310" y="8685938"/>
                  </a:lnTo>
                  <a:lnTo>
                    <a:pt x="1348522" y="8683362"/>
                  </a:lnTo>
                  <a:lnTo>
                    <a:pt x="1298992" y="8679089"/>
                  </a:lnTo>
                  <a:lnTo>
                    <a:pt x="1249761" y="8673136"/>
                  </a:lnTo>
                  <a:lnTo>
                    <a:pt x="1200868" y="8665518"/>
                  </a:lnTo>
                  <a:lnTo>
                    <a:pt x="1152353" y="8656254"/>
                  </a:lnTo>
                  <a:lnTo>
                    <a:pt x="1104257" y="8645358"/>
                  </a:lnTo>
                  <a:lnTo>
                    <a:pt x="1056618" y="8632848"/>
                  </a:lnTo>
                  <a:lnTo>
                    <a:pt x="1009478" y="8618741"/>
                  </a:lnTo>
                  <a:lnTo>
                    <a:pt x="962876" y="8603052"/>
                  </a:lnTo>
                  <a:lnTo>
                    <a:pt x="916852" y="8585799"/>
                  </a:lnTo>
                  <a:lnTo>
                    <a:pt x="871446" y="8566997"/>
                  </a:lnTo>
                  <a:lnTo>
                    <a:pt x="826698" y="8546664"/>
                  </a:lnTo>
                  <a:lnTo>
                    <a:pt x="782648" y="8524816"/>
                  </a:lnTo>
                  <a:lnTo>
                    <a:pt x="739336" y="8501470"/>
                  </a:lnTo>
                  <a:lnTo>
                    <a:pt x="696802" y="8476642"/>
                  </a:lnTo>
                  <a:lnTo>
                    <a:pt x="655086" y="8450348"/>
                  </a:lnTo>
                  <a:lnTo>
                    <a:pt x="614228" y="8422606"/>
                  </a:lnTo>
                  <a:lnTo>
                    <a:pt x="574267" y="8393431"/>
                  </a:lnTo>
                  <a:lnTo>
                    <a:pt x="535244" y="8362841"/>
                  </a:lnTo>
                  <a:lnTo>
                    <a:pt x="497199" y="8330851"/>
                  </a:lnTo>
                  <a:lnTo>
                    <a:pt x="460172" y="8297479"/>
                  </a:lnTo>
                  <a:lnTo>
                    <a:pt x="424202" y="8262741"/>
                  </a:lnTo>
                  <a:lnTo>
                    <a:pt x="389452" y="8226783"/>
                  </a:lnTo>
                  <a:lnTo>
                    <a:pt x="356068" y="8189768"/>
                  </a:lnTo>
                  <a:lnTo>
                    <a:pt x="324068" y="8151736"/>
                  </a:lnTo>
                  <a:lnTo>
                    <a:pt x="293467" y="8112726"/>
                  </a:lnTo>
                  <a:lnTo>
                    <a:pt x="264283" y="8072779"/>
                  </a:lnTo>
                  <a:lnTo>
                    <a:pt x="236531" y="8031934"/>
                  </a:lnTo>
                  <a:lnTo>
                    <a:pt x="210229" y="7990232"/>
                  </a:lnTo>
                  <a:lnTo>
                    <a:pt x="185392" y="7947712"/>
                  </a:lnTo>
                  <a:lnTo>
                    <a:pt x="162038" y="7904415"/>
                  </a:lnTo>
                  <a:lnTo>
                    <a:pt x="140182" y="7860380"/>
                  </a:lnTo>
                  <a:lnTo>
                    <a:pt x="119842" y="7815647"/>
                  </a:lnTo>
                  <a:lnTo>
                    <a:pt x="101035" y="7770256"/>
                  </a:lnTo>
                  <a:lnTo>
                    <a:pt x="83776" y="7724248"/>
                  </a:lnTo>
                  <a:lnTo>
                    <a:pt x="68082" y="7677661"/>
                  </a:lnTo>
                  <a:lnTo>
                    <a:pt x="53969" y="7630537"/>
                  </a:lnTo>
                  <a:lnTo>
                    <a:pt x="41455" y="7582915"/>
                  </a:lnTo>
                  <a:lnTo>
                    <a:pt x="30556" y="7534834"/>
                  </a:lnTo>
                  <a:lnTo>
                    <a:pt x="21288" y="7486336"/>
                  </a:lnTo>
                  <a:lnTo>
                    <a:pt x="13669" y="7437459"/>
                  </a:lnTo>
                  <a:lnTo>
                    <a:pt x="7713" y="7388245"/>
                  </a:lnTo>
                  <a:lnTo>
                    <a:pt x="3439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5459073" y="0"/>
                  </a:lnTo>
                  <a:lnTo>
                    <a:pt x="15459073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30215" y="7841408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853480" y="1695436"/>
                  </a:moveTo>
                  <a:lnTo>
                    <a:pt x="0" y="1688679"/>
                  </a:lnTo>
                  <a:lnTo>
                    <a:pt x="1048" y="1640624"/>
                  </a:lnTo>
                  <a:lnTo>
                    <a:pt x="3417" y="1592907"/>
                  </a:lnTo>
                  <a:lnTo>
                    <a:pt x="7087" y="1545544"/>
                  </a:lnTo>
                  <a:lnTo>
                    <a:pt x="12042" y="1498554"/>
                  </a:lnTo>
                  <a:lnTo>
                    <a:pt x="18264" y="1451954"/>
                  </a:lnTo>
                  <a:lnTo>
                    <a:pt x="25734" y="1405762"/>
                  </a:lnTo>
                  <a:lnTo>
                    <a:pt x="34437" y="1359995"/>
                  </a:lnTo>
                  <a:lnTo>
                    <a:pt x="44353" y="1314670"/>
                  </a:lnTo>
                  <a:lnTo>
                    <a:pt x="55465" y="1269805"/>
                  </a:lnTo>
                  <a:lnTo>
                    <a:pt x="67756" y="1225418"/>
                  </a:lnTo>
                  <a:lnTo>
                    <a:pt x="81209" y="1181527"/>
                  </a:lnTo>
                  <a:lnTo>
                    <a:pt x="95804" y="1138147"/>
                  </a:lnTo>
                  <a:lnTo>
                    <a:pt x="111526" y="1095299"/>
                  </a:lnTo>
                  <a:lnTo>
                    <a:pt x="128355" y="1052997"/>
                  </a:lnTo>
                  <a:lnTo>
                    <a:pt x="146275" y="1011262"/>
                  </a:lnTo>
                  <a:lnTo>
                    <a:pt x="165268" y="970108"/>
                  </a:lnTo>
                  <a:lnTo>
                    <a:pt x="185316" y="929556"/>
                  </a:lnTo>
                  <a:lnTo>
                    <a:pt x="206402" y="889621"/>
                  </a:lnTo>
                  <a:lnTo>
                    <a:pt x="228508" y="850321"/>
                  </a:lnTo>
                  <a:lnTo>
                    <a:pt x="251617" y="811674"/>
                  </a:lnTo>
                  <a:lnTo>
                    <a:pt x="275710" y="773698"/>
                  </a:lnTo>
                  <a:lnTo>
                    <a:pt x="300770" y="736409"/>
                  </a:lnTo>
                  <a:lnTo>
                    <a:pt x="326780" y="699826"/>
                  </a:lnTo>
                  <a:lnTo>
                    <a:pt x="353722" y="663966"/>
                  </a:lnTo>
                  <a:lnTo>
                    <a:pt x="381578" y="628847"/>
                  </a:lnTo>
                  <a:lnTo>
                    <a:pt x="410331" y="594485"/>
                  </a:lnTo>
                  <a:lnTo>
                    <a:pt x="439962" y="560899"/>
                  </a:lnTo>
                  <a:lnTo>
                    <a:pt x="470456" y="528106"/>
                  </a:lnTo>
                  <a:lnTo>
                    <a:pt x="501793" y="496124"/>
                  </a:lnTo>
                  <a:lnTo>
                    <a:pt x="533956" y="464970"/>
                  </a:lnTo>
                  <a:lnTo>
                    <a:pt x="566928" y="434661"/>
                  </a:lnTo>
                  <a:lnTo>
                    <a:pt x="600691" y="405215"/>
                  </a:lnTo>
                  <a:lnTo>
                    <a:pt x="635227" y="376650"/>
                  </a:lnTo>
                  <a:lnTo>
                    <a:pt x="670518" y="348984"/>
                  </a:lnTo>
                  <a:lnTo>
                    <a:pt x="706548" y="322233"/>
                  </a:lnTo>
                  <a:lnTo>
                    <a:pt x="743298" y="296415"/>
                  </a:lnTo>
                  <a:lnTo>
                    <a:pt x="780751" y="271548"/>
                  </a:lnTo>
                  <a:lnTo>
                    <a:pt x="818890" y="247649"/>
                  </a:lnTo>
                  <a:lnTo>
                    <a:pt x="857695" y="224737"/>
                  </a:lnTo>
                  <a:lnTo>
                    <a:pt x="897151" y="202827"/>
                  </a:lnTo>
                  <a:lnTo>
                    <a:pt x="937239" y="181938"/>
                  </a:lnTo>
                  <a:lnTo>
                    <a:pt x="977942" y="162088"/>
                  </a:lnTo>
                  <a:lnTo>
                    <a:pt x="1019242" y="143293"/>
                  </a:lnTo>
                  <a:lnTo>
                    <a:pt x="1061121" y="125572"/>
                  </a:lnTo>
                  <a:lnTo>
                    <a:pt x="1103562" y="108942"/>
                  </a:lnTo>
                  <a:lnTo>
                    <a:pt x="1146547" y="93421"/>
                  </a:lnTo>
                  <a:lnTo>
                    <a:pt x="1190059" y="79025"/>
                  </a:lnTo>
                  <a:lnTo>
                    <a:pt x="1234080" y="65773"/>
                  </a:lnTo>
                  <a:lnTo>
                    <a:pt x="1278592" y="53682"/>
                  </a:lnTo>
                  <a:lnTo>
                    <a:pt x="1323578" y="42769"/>
                  </a:lnTo>
                  <a:lnTo>
                    <a:pt x="1369020" y="33053"/>
                  </a:lnTo>
                  <a:lnTo>
                    <a:pt x="1414900" y="24550"/>
                  </a:lnTo>
                  <a:lnTo>
                    <a:pt x="1461201" y="17278"/>
                  </a:lnTo>
                  <a:lnTo>
                    <a:pt x="1507906" y="11255"/>
                  </a:lnTo>
                  <a:lnTo>
                    <a:pt x="1554996" y="6498"/>
                  </a:lnTo>
                  <a:lnTo>
                    <a:pt x="1602454" y="3025"/>
                  </a:lnTo>
                  <a:lnTo>
                    <a:pt x="1650262" y="853"/>
                  </a:lnTo>
                  <a:lnTo>
                    <a:pt x="1698403" y="0"/>
                  </a:lnTo>
                  <a:lnTo>
                    <a:pt x="1746549" y="478"/>
                  </a:lnTo>
                  <a:lnTo>
                    <a:pt x="1794373" y="2278"/>
                  </a:lnTo>
                  <a:lnTo>
                    <a:pt x="1841857" y="5381"/>
                  </a:lnTo>
                  <a:lnTo>
                    <a:pt x="1888982" y="9771"/>
                  </a:lnTo>
                  <a:lnTo>
                    <a:pt x="1935732" y="15430"/>
                  </a:lnTo>
                  <a:lnTo>
                    <a:pt x="1982089" y="22341"/>
                  </a:lnTo>
                  <a:lnTo>
                    <a:pt x="2028034" y="30487"/>
                  </a:lnTo>
                  <a:lnTo>
                    <a:pt x="2073551" y="39849"/>
                  </a:lnTo>
                  <a:lnTo>
                    <a:pt x="2118621" y="50411"/>
                  </a:lnTo>
                  <a:lnTo>
                    <a:pt x="2163226" y="62155"/>
                  </a:lnTo>
                  <a:lnTo>
                    <a:pt x="2207349" y="75064"/>
                  </a:lnTo>
                  <a:lnTo>
                    <a:pt x="2250972" y="89120"/>
                  </a:lnTo>
                  <a:lnTo>
                    <a:pt x="2294077" y="104307"/>
                  </a:lnTo>
                  <a:lnTo>
                    <a:pt x="2336647" y="120606"/>
                  </a:lnTo>
                  <a:lnTo>
                    <a:pt x="2378663" y="138000"/>
                  </a:lnTo>
                  <a:lnTo>
                    <a:pt x="2420109" y="156473"/>
                  </a:lnTo>
                  <a:lnTo>
                    <a:pt x="2460965" y="176005"/>
                  </a:lnTo>
                  <a:lnTo>
                    <a:pt x="2501215" y="196581"/>
                  </a:lnTo>
                  <a:lnTo>
                    <a:pt x="2540841" y="218183"/>
                  </a:lnTo>
                  <a:lnTo>
                    <a:pt x="2579825" y="240793"/>
                  </a:lnTo>
                  <a:lnTo>
                    <a:pt x="2618148" y="264394"/>
                  </a:lnTo>
                  <a:lnTo>
                    <a:pt x="2655795" y="288969"/>
                  </a:lnTo>
                  <a:lnTo>
                    <a:pt x="2692745" y="314499"/>
                  </a:lnTo>
                  <a:lnTo>
                    <a:pt x="2728983" y="340969"/>
                  </a:lnTo>
                  <a:lnTo>
                    <a:pt x="2764490" y="368360"/>
                  </a:lnTo>
                  <a:lnTo>
                    <a:pt x="2799248" y="396655"/>
                  </a:lnTo>
                  <a:lnTo>
                    <a:pt x="2833240" y="425837"/>
                  </a:lnTo>
                  <a:lnTo>
                    <a:pt x="2866448" y="455888"/>
                  </a:lnTo>
                  <a:lnTo>
                    <a:pt x="2898853" y="486791"/>
                  </a:lnTo>
                  <a:lnTo>
                    <a:pt x="2930439" y="518528"/>
                  </a:lnTo>
                  <a:lnTo>
                    <a:pt x="2961188" y="551083"/>
                  </a:lnTo>
                  <a:lnTo>
                    <a:pt x="2991081" y="584437"/>
                  </a:lnTo>
                  <a:lnTo>
                    <a:pt x="3020102" y="618574"/>
                  </a:lnTo>
                  <a:lnTo>
                    <a:pt x="3048231" y="653475"/>
                  </a:lnTo>
                  <a:lnTo>
                    <a:pt x="3075452" y="689124"/>
                  </a:lnTo>
                  <a:lnTo>
                    <a:pt x="3101747" y="725504"/>
                  </a:lnTo>
                  <a:lnTo>
                    <a:pt x="3127098" y="762596"/>
                  </a:lnTo>
                  <a:lnTo>
                    <a:pt x="3151487" y="800383"/>
                  </a:lnTo>
                  <a:lnTo>
                    <a:pt x="3174897" y="838849"/>
                  </a:lnTo>
                  <a:lnTo>
                    <a:pt x="3197309" y="877975"/>
                  </a:lnTo>
                  <a:lnTo>
                    <a:pt x="3218707" y="917745"/>
                  </a:lnTo>
                  <a:lnTo>
                    <a:pt x="3239071" y="958140"/>
                  </a:lnTo>
                  <a:lnTo>
                    <a:pt x="3258385" y="999144"/>
                  </a:lnTo>
                  <a:lnTo>
                    <a:pt x="3276631" y="1040739"/>
                  </a:lnTo>
                  <a:lnTo>
                    <a:pt x="3293790" y="1082908"/>
                  </a:lnTo>
                  <a:lnTo>
                    <a:pt x="3309846" y="1125633"/>
                  </a:lnTo>
                  <a:lnTo>
                    <a:pt x="3324780" y="1168898"/>
                  </a:lnTo>
                  <a:lnTo>
                    <a:pt x="3338575" y="1212683"/>
                  </a:lnTo>
                  <a:lnTo>
                    <a:pt x="3351212" y="1256973"/>
                  </a:lnTo>
                  <a:lnTo>
                    <a:pt x="3362675" y="1301750"/>
                  </a:lnTo>
                  <a:lnTo>
                    <a:pt x="3372945" y="1346996"/>
                  </a:lnTo>
                  <a:lnTo>
                    <a:pt x="3382005" y="1392694"/>
                  </a:lnTo>
                  <a:lnTo>
                    <a:pt x="3389836" y="1438827"/>
                  </a:lnTo>
                  <a:lnTo>
                    <a:pt x="3396422" y="1485377"/>
                  </a:lnTo>
                  <a:lnTo>
                    <a:pt x="3401744" y="1532327"/>
                  </a:lnTo>
                  <a:lnTo>
                    <a:pt x="3405784" y="1579659"/>
                  </a:lnTo>
                  <a:lnTo>
                    <a:pt x="3408525" y="1627357"/>
                  </a:lnTo>
                  <a:lnTo>
                    <a:pt x="3409949" y="1675402"/>
                  </a:lnTo>
                  <a:lnTo>
                    <a:pt x="2556547" y="1688805"/>
                  </a:lnTo>
                  <a:lnTo>
                    <a:pt x="2554466" y="1640988"/>
                  </a:lnTo>
                  <a:lnTo>
                    <a:pt x="2549790" y="1593899"/>
                  </a:lnTo>
                  <a:lnTo>
                    <a:pt x="2542590" y="1547610"/>
                  </a:lnTo>
                  <a:lnTo>
                    <a:pt x="2532936" y="1502188"/>
                  </a:lnTo>
                  <a:lnTo>
                    <a:pt x="2520899" y="1457705"/>
                  </a:lnTo>
                  <a:lnTo>
                    <a:pt x="2506551" y="1414229"/>
                  </a:lnTo>
                  <a:lnTo>
                    <a:pt x="2489962" y="1371829"/>
                  </a:lnTo>
                  <a:lnTo>
                    <a:pt x="2471203" y="1330576"/>
                  </a:lnTo>
                  <a:lnTo>
                    <a:pt x="2450346" y="1290539"/>
                  </a:lnTo>
                  <a:lnTo>
                    <a:pt x="2427460" y="1251786"/>
                  </a:lnTo>
                  <a:lnTo>
                    <a:pt x="2402618" y="1214388"/>
                  </a:lnTo>
                  <a:lnTo>
                    <a:pt x="2375890" y="1178414"/>
                  </a:lnTo>
                  <a:lnTo>
                    <a:pt x="2347347" y="1143934"/>
                  </a:lnTo>
                  <a:lnTo>
                    <a:pt x="2317060" y="1111016"/>
                  </a:lnTo>
                  <a:lnTo>
                    <a:pt x="2285100" y="1079731"/>
                  </a:lnTo>
                  <a:lnTo>
                    <a:pt x="2251538" y="1050148"/>
                  </a:lnTo>
                  <a:lnTo>
                    <a:pt x="2216445" y="1022336"/>
                  </a:lnTo>
                  <a:lnTo>
                    <a:pt x="2179891" y="996365"/>
                  </a:lnTo>
                  <a:lnTo>
                    <a:pt x="2141949" y="972304"/>
                  </a:lnTo>
                  <a:lnTo>
                    <a:pt x="2102688" y="950223"/>
                  </a:lnTo>
                  <a:lnTo>
                    <a:pt x="2062180" y="930192"/>
                  </a:lnTo>
                  <a:lnTo>
                    <a:pt x="2020496" y="912278"/>
                  </a:lnTo>
                  <a:lnTo>
                    <a:pt x="1977707" y="896553"/>
                  </a:lnTo>
                  <a:lnTo>
                    <a:pt x="1933883" y="883086"/>
                  </a:lnTo>
                  <a:lnTo>
                    <a:pt x="1889095" y="871945"/>
                  </a:lnTo>
                  <a:lnTo>
                    <a:pt x="1843416" y="863201"/>
                  </a:lnTo>
                  <a:lnTo>
                    <a:pt x="1796915" y="856923"/>
                  </a:lnTo>
                  <a:lnTo>
                    <a:pt x="1749663" y="853181"/>
                  </a:lnTo>
                  <a:lnTo>
                    <a:pt x="1701732" y="852043"/>
                  </a:lnTo>
                  <a:lnTo>
                    <a:pt x="1653811" y="853554"/>
                  </a:lnTo>
                  <a:lnTo>
                    <a:pt x="1606589" y="857664"/>
                  </a:lnTo>
                  <a:lnTo>
                    <a:pt x="1560139" y="864304"/>
                  </a:lnTo>
                  <a:lnTo>
                    <a:pt x="1514529" y="873404"/>
                  </a:lnTo>
                  <a:lnTo>
                    <a:pt x="1469830" y="884893"/>
                  </a:lnTo>
                  <a:lnTo>
                    <a:pt x="1426112" y="898701"/>
                  </a:lnTo>
                  <a:lnTo>
                    <a:pt x="1383447" y="914759"/>
                  </a:lnTo>
                  <a:lnTo>
                    <a:pt x="1341904" y="932996"/>
                  </a:lnTo>
                  <a:lnTo>
                    <a:pt x="1301554" y="953343"/>
                  </a:lnTo>
                  <a:lnTo>
                    <a:pt x="1262467" y="975729"/>
                  </a:lnTo>
                  <a:lnTo>
                    <a:pt x="1224714" y="1000085"/>
                  </a:lnTo>
                  <a:lnTo>
                    <a:pt x="1188364" y="1026339"/>
                  </a:lnTo>
                  <a:lnTo>
                    <a:pt x="1153490" y="1054424"/>
                  </a:lnTo>
                  <a:lnTo>
                    <a:pt x="1120160" y="1084267"/>
                  </a:lnTo>
                  <a:lnTo>
                    <a:pt x="1088445" y="1115800"/>
                  </a:lnTo>
                  <a:lnTo>
                    <a:pt x="1058416" y="1148953"/>
                  </a:lnTo>
                  <a:lnTo>
                    <a:pt x="1030143" y="1183654"/>
                  </a:lnTo>
                  <a:lnTo>
                    <a:pt x="1003697" y="1219835"/>
                  </a:lnTo>
                  <a:lnTo>
                    <a:pt x="979148" y="1257425"/>
                  </a:lnTo>
                  <a:lnTo>
                    <a:pt x="956566" y="1296355"/>
                  </a:lnTo>
                  <a:lnTo>
                    <a:pt x="936022" y="1336554"/>
                  </a:lnTo>
                  <a:lnTo>
                    <a:pt x="917586" y="1377952"/>
                  </a:lnTo>
                  <a:lnTo>
                    <a:pt x="901329" y="1420479"/>
                  </a:lnTo>
                  <a:lnTo>
                    <a:pt x="887321" y="1464066"/>
                  </a:lnTo>
                  <a:lnTo>
                    <a:pt x="875632" y="1508641"/>
                  </a:lnTo>
                  <a:lnTo>
                    <a:pt x="866333" y="1554136"/>
                  </a:lnTo>
                  <a:lnTo>
                    <a:pt x="859495" y="1600481"/>
                  </a:lnTo>
                  <a:lnTo>
                    <a:pt x="855187" y="1647604"/>
                  </a:lnTo>
                  <a:lnTo>
                    <a:pt x="853480" y="1695436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0719" y="3663914"/>
            <a:ext cx="14090015" cy="17472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750" dirty="0">
                <a:solidFill>
                  <a:schemeClr val="tx2"/>
                </a:solidFill>
                <a:latin typeface="Verdana"/>
                <a:cs typeface="Verdana"/>
              </a:rPr>
              <a:t>Built for sharing the files over the web.</a:t>
            </a:r>
          </a:p>
          <a:p>
            <a:pPr marL="457200" indent="-457200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750" dirty="0">
                <a:solidFill>
                  <a:schemeClr val="tx2"/>
                </a:solidFill>
                <a:latin typeface="Verdana"/>
                <a:cs typeface="Verdana"/>
              </a:rPr>
              <a:t>Convenient file management</a:t>
            </a:r>
          </a:p>
          <a:p>
            <a:pPr marL="457200" indent="-457200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750" dirty="0">
                <a:solidFill>
                  <a:schemeClr val="tx2"/>
                </a:solidFill>
                <a:latin typeface="Verdana"/>
                <a:cs typeface="Verdana"/>
              </a:rPr>
              <a:t>Supports large files too.</a:t>
            </a:r>
          </a:p>
          <a:p>
            <a:pPr marL="457200" indent="-457200">
              <a:spcBef>
                <a:spcPts val="125"/>
              </a:spcBef>
              <a:buFont typeface="Arial" panose="020B0604020202020204" pitchFamily="34" charset="0"/>
              <a:buChar char="•"/>
            </a:pPr>
            <a:endParaRPr lang="en-US" sz="275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9307" y="1638787"/>
            <a:ext cx="1287907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114" dirty="0"/>
              <a:t>Future</a:t>
            </a:r>
            <a:r>
              <a:rPr sz="6900" spc="-300" dirty="0"/>
              <a:t> </a:t>
            </a:r>
            <a:r>
              <a:rPr sz="6900" spc="-20" dirty="0"/>
              <a:t>of</a:t>
            </a:r>
            <a:r>
              <a:rPr sz="6900" spc="-300" dirty="0"/>
              <a:t> </a:t>
            </a:r>
            <a:r>
              <a:rPr sz="6900" spc="175" dirty="0"/>
              <a:t>ﬁle</a:t>
            </a:r>
            <a:r>
              <a:rPr sz="6900" spc="-295" dirty="0"/>
              <a:t> </a:t>
            </a:r>
            <a:r>
              <a:rPr sz="6900" spc="-75" dirty="0"/>
              <a:t>management</a:t>
            </a:r>
            <a:endParaRPr sz="6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1"/>
                  </a:lnTo>
                  <a:lnTo>
                    <a:pt x="144811" y="1934455"/>
                  </a:lnTo>
                  <a:lnTo>
                    <a:pt x="193851" y="1930918"/>
                  </a:lnTo>
                  <a:lnTo>
                    <a:pt x="242697" y="1926167"/>
                  </a:lnTo>
                  <a:lnTo>
                    <a:pt x="291325" y="1920212"/>
                  </a:lnTo>
                  <a:lnTo>
                    <a:pt x="339717" y="1913061"/>
                  </a:lnTo>
                  <a:lnTo>
                    <a:pt x="387850" y="1904722"/>
                  </a:lnTo>
                  <a:lnTo>
                    <a:pt x="435703" y="1895203"/>
                  </a:lnTo>
                  <a:lnTo>
                    <a:pt x="483255" y="1884514"/>
                  </a:lnTo>
                  <a:lnTo>
                    <a:pt x="530486" y="1872662"/>
                  </a:lnTo>
                  <a:lnTo>
                    <a:pt x="577373" y="1859657"/>
                  </a:lnTo>
                  <a:lnTo>
                    <a:pt x="623897" y="1845506"/>
                  </a:lnTo>
                  <a:lnTo>
                    <a:pt x="670036" y="1830218"/>
                  </a:lnTo>
                  <a:lnTo>
                    <a:pt x="715769" y="1813801"/>
                  </a:lnTo>
                  <a:lnTo>
                    <a:pt x="761074" y="1796265"/>
                  </a:lnTo>
                  <a:lnTo>
                    <a:pt x="805931" y="1777616"/>
                  </a:lnTo>
                  <a:lnTo>
                    <a:pt x="850319" y="1757865"/>
                  </a:lnTo>
                  <a:lnTo>
                    <a:pt x="894217" y="1737019"/>
                  </a:lnTo>
                  <a:lnTo>
                    <a:pt x="937603" y="1715086"/>
                  </a:lnTo>
                  <a:lnTo>
                    <a:pt x="980456" y="1692076"/>
                  </a:lnTo>
                  <a:lnTo>
                    <a:pt x="1022756" y="1667996"/>
                  </a:lnTo>
                  <a:lnTo>
                    <a:pt x="1064481" y="1642856"/>
                  </a:lnTo>
                  <a:lnTo>
                    <a:pt x="1105611" y="1616663"/>
                  </a:lnTo>
                  <a:lnTo>
                    <a:pt x="1146123" y="1589426"/>
                  </a:lnTo>
                  <a:lnTo>
                    <a:pt x="1185998" y="1561153"/>
                  </a:lnTo>
                  <a:lnTo>
                    <a:pt x="1225214" y="1531854"/>
                  </a:lnTo>
                  <a:lnTo>
                    <a:pt x="1263749" y="1501536"/>
                  </a:lnTo>
                  <a:lnTo>
                    <a:pt x="1301584" y="1470208"/>
                  </a:lnTo>
                  <a:lnTo>
                    <a:pt x="1338696" y="1437878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6"/>
                  </a:lnTo>
                  <a:lnTo>
                    <a:pt x="1479147" y="1299094"/>
                  </a:lnTo>
                  <a:lnTo>
                    <a:pt x="1511907" y="1262380"/>
                  </a:lnTo>
                  <a:lnTo>
                    <a:pt x="1543671" y="1224937"/>
                  </a:lnTo>
                  <a:lnTo>
                    <a:pt x="1574428" y="1186784"/>
                  </a:lnTo>
                  <a:lnTo>
                    <a:pt x="1604171" y="1147943"/>
                  </a:lnTo>
                  <a:lnTo>
                    <a:pt x="1632891" y="1108435"/>
                  </a:lnTo>
                  <a:lnTo>
                    <a:pt x="1660579" y="1068281"/>
                  </a:lnTo>
                  <a:lnTo>
                    <a:pt x="1687226" y="1027501"/>
                  </a:lnTo>
                  <a:lnTo>
                    <a:pt x="1712825" y="986117"/>
                  </a:lnTo>
                  <a:lnTo>
                    <a:pt x="1737365" y="944149"/>
                  </a:lnTo>
                  <a:lnTo>
                    <a:pt x="1760839" y="901619"/>
                  </a:lnTo>
                  <a:lnTo>
                    <a:pt x="1783238" y="858547"/>
                  </a:lnTo>
                  <a:lnTo>
                    <a:pt x="1804553" y="814955"/>
                  </a:lnTo>
                  <a:lnTo>
                    <a:pt x="1824775" y="770863"/>
                  </a:lnTo>
                  <a:lnTo>
                    <a:pt x="1843897" y="726292"/>
                  </a:lnTo>
                  <a:lnTo>
                    <a:pt x="1861908" y="681264"/>
                  </a:lnTo>
                  <a:lnTo>
                    <a:pt x="1878800" y="635798"/>
                  </a:lnTo>
                  <a:lnTo>
                    <a:pt x="1894566" y="589917"/>
                  </a:lnTo>
                  <a:lnTo>
                    <a:pt x="1909195" y="543640"/>
                  </a:lnTo>
                  <a:lnTo>
                    <a:pt x="1922680" y="496990"/>
                  </a:lnTo>
                  <a:lnTo>
                    <a:pt x="1935011" y="449986"/>
                  </a:lnTo>
                  <a:lnTo>
                    <a:pt x="1946181" y="402651"/>
                  </a:lnTo>
                  <a:lnTo>
                    <a:pt x="1956179" y="355004"/>
                  </a:lnTo>
                  <a:lnTo>
                    <a:pt x="1964999" y="307066"/>
                  </a:lnTo>
                  <a:lnTo>
                    <a:pt x="1972630" y="258860"/>
                  </a:lnTo>
                  <a:lnTo>
                    <a:pt x="1979065" y="210405"/>
                  </a:lnTo>
                  <a:lnTo>
                    <a:pt x="1984294" y="161723"/>
                  </a:lnTo>
                  <a:lnTo>
                    <a:pt x="1988309" y="112834"/>
                  </a:lnTo>
                  <a:lnTo>
                    <a:pt x="1991105" y="63642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1"/>
                  </a:lnTo>
                  <a:lnTo>
                    <a:pt x="2407094" y="214223"/>
                  </a:lnTo>
                  <a:lnTo>
                    <a:pt x="2401573" y="264073"/>
                  </a:lnTo>
                  <a:lnTo>
                    <a:pt x="2395013" y="313726"/>
                  </a:lnTo>
                  <a:lnTo>
                    <a:pt x="2387419" y="363166"/>
                  </a:lnTo>
                  <a:lnTo>
                    <a:pt x="2378798" y="412379"/>
                  </a:lnTo>
                  <a:lnTo>
                    <a:pt x="2369156" y="461349"/>
                  </a:lnTo>
                  <a:lnTo>
                    <a:pt x="2358500" y="510061"/>
                  </a:lnTo>
                  <a:lnTo>
                    <a:pt x="2346836" y="558499"/>
                  </a:lnTo>
                  <a:lnTo>
                    <a:pt x="2334170" y="606649"/>
                  </a:lnTo>
                  <a:lnTo>
                    <a:pt x="2320509" y="654496"/>
                  </a:lnTo>
                  <a:lnTo>
                    <a:pt x="2305859" y="702023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40"/>
                  </a:lnTo>
                  <a:lnTo>
                    <a:pt x="2237491" y="888639"/>
                  </a:lnTo>
                  <a:lnTo>
                    <a:pt x="2217989" y="934344"/>
                  </a:lnTo>
                  <a:lnTo>
                    <a:pt x="2197536" y="979638"/>
                  </a:lnTo>
                  <a:lnTo>
                    <a:pt x="2176138" y="1024507"/>
                  </a:lnTo>
                  <a:lnTo>
                    <a:pt x="2153801" y="1068936"/>
                  </a:lnTo>
                  <a:lnTo>
                    <a:pt x="2130531" y="1112908"/>
                  </a:lnTo>
                  <a:lnTo>
                    <a:pt x="2106336" y="1156409"/>
                  </a:lnTo>
                  <a:lnTo>
                    <a:pt x="2081220" y="1199424"/>
                  </a:lnTo>
                  <a:lnTo>
                    <a:pt x="2055192" y="1241938"/>
                  </a:lnTo>
                  <a:lnTo>
                    <a:pt x="2028256" y="1283935"/>
                  </a:lnTo>
                  <a:lnTo>
                    <a:pt x="2000419" y="1325399"/>
                  </a:lnTo>
                  <a:lnTo>
                    <a:pt x="1971687" y="1366317"/>
                  </a:lnTo>
                  <a:lnTo>
                    <a:pt x="1942067" y="1406672"/>
                  </a:lnTo>
                  <a:lnTo>
                    <a:pt x="1911566" y="1446450"/>
                  </a:lnTo>
                  <a:lnTo>
                    <a:pt x="1880188" y="1485635"/>
                  </a:lnTo>
                  <a:lnTo>
                    <a:pt x="1847942" y="1524211"/>
                  </a:lnTo>
                  <a:lnTo>
                    <a:pt x="1814832" y="1562165"/>
                  </a:lnTo>
                  <a:lnTo>
                    <a:pt x="1780865" y="1599480"/>
                  </a:lnTo>
                  <a:lnTo>
                    <a:pt x="1746048" y="1636141"/>
                  </a:lnTo>
                  <a:lnTo>
                    <a:pt x="1710387" y="1672134"/>
                  </a:lnTo>
                  <a:lnTo>
                    <a:pt x="1673969" y="1707365"/>
                  </a:lnTo>
                  <a:lnTo>
                    <a:pt x="1636890" y="1741747"/>
                  </a:lnTo>
                  <a:lnTo>
                    <a:pt x="1599163" y="1775275"/>
                  </a:lnTo>
                  <a:lnTo>
                    <a:pt x="1560804" y="1807941"/>
                  </a:lnTo>
                  <a:lnTo>
                    <a:pt x="1521829" y="1839741"/>
                  </a:lnTo>
                  <a:lnTo>
                    <a:pt x="1482253" y="1870668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2"/>
                  </a:moveTo>
                  <a:lnTo>
                    <a:pt x="0" y="2362605"/>
                  </a:lnTo>
                  <a:lnTo>
                    <a:pt x="0" y="1937714"/>
                  </a:lnTo>
                  <a:lnTo>
                    <a:pt x="1389706" y="1937856"/>
                  </a:lnTo>
                  <a:lnTo>
                    <a:pt x="1360071" y="1958148"/>
                  </a:lnTo>
                  <a:lnTo>
                    <a:pt x="1318243" y="1985521"/>
                  </a:lnTo>
                  <a:lnTo>
                    <a:pt x="1275891" y="2011990"/>
                  </a:lnTo>
                  <a:lnTo>
                    <a:pt x="1233030" y="2037549"/>
                  </a:lnTo>
                  <a:lnTo>
                    <a:pt x="1189675" y="2062192"/>
                  </a:lnTo>
                  <a:lnTo>
                    <a:pt x="1145841" y="2085913"/>
                  </a:lnTo>
                  <a:lnTo>
                    <a:pt x="1101544" y="2108705"/>
                  </a:lnTo>
                  <a:lnTo>
                    <a:pt x="1056799" y="2130563"/>
                  </a:lnTo>
                  <a:lnTo>
                    <a:pt x="1011621" y="2151480"/>
                  </a:lnTo>
                  <a:lnTo>
                    <a:pt x="966025" y="2171450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40"/>
                  </a:lnTo>
                  <a:lnTo>
                    <a:pt x="732325" y="2256884"/>
                  </a:lnTo>
                  <a:lnTo>
                    <a:pt x="684547" y="2271044"/>
                  </a:lnTo>
                  <a:lnTo>
                    <a:pt x="636458" y="2284214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4"/>
                  </a:lnTo>
                  <a:lnTo>
                    <a:pt x="391901" y="2335003"/>
                  </a:lnTo>
                  <a:lnTo>
                    <a:pt x="342273" y="2342105"/>
                  </a:lnTo>
                  <a:lnTo>
                    <a:pt x="292443" y="2348174"/>
                  </a:lnTo>
                  <a:lnTo>
                    <a:pt x="242424" y="2353204"/>
                  </a:lnTo>
                  <a:lnTo>
                    <a:pt x="192234" y="2357189"/>
                  </a:lnTo>
                  <a:lnTo>
                    <a:pt x="141886" y="2360123"/>
                  </a:lnTo>
                  <a:lnTo>
                    <a:pt x="91396" y="2361999"/>
                  </a:lnTo>
                  <a:lnTo>
                    <a:pt x="40780" y="2362812"/>
                  </a:lnTo>
                  <a:close/>
                </a:path>
              </a:pathLst>
            </a:custGeom>
            <a:solidFill>
              <a:srgbClr val="1F2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31505" y="2868278"/>
            <a:ext cx="7891780" cy="62642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10"/>
              </a:spcBef>
            </a:pPr>
            <a:r>
              <a:rPr sz="3900" spc="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12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90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900" spc="15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900" spc="-16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434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900" spc="-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spc="17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90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900" spc="24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34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17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90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-3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900" spc="-22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900" spc="-12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90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195" dirty="0">
                <a:solidFill>
                  <a:srgbClr val="29357A"/>
                </a:solidFill>
                <a:latin typeface="Verdana"/>
                <a:cs typeface="Verdana"/>
              </a:rPr>
              <a:t>m  </a:t>
            </a:r>
            <a:r>
              <a:rPr sz="390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900" spc="-5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900" spc="-9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-75" dirty="0">
                <a:solidFill>
                  <a:srgbClr val="29357A"/>
                </a:solidFill>
                <a:latin typeface="Verdana"/>
                <a:cs typeface="Verdana"/>
              </a:rPr>
              <a:t>ﬂ</a:t>
            </a:r>
            <a:r>
              <a:rPr sz="3900" spc="-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-229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900" spc="210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900" spc="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900" spc="-19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15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900" spc="-19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-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ll</a:t>
            </a:r>
            <a:r>
              <a:rPr sz="3900" spc="1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900" spc="235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900" spc="17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900" spc="24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15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900" spc="-12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1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-100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390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90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spc="120" dirty="0">
                <a:solidFill>
                  <a:srgbClr val="29357A"/>
                </a:solidFill>
                <a:latin typeface="Verdana"/>
                <a:cs typeface="Verdana"/>
              </a:rPr>
              <a:t>cc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12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900" spc="-12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900" spc="17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9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245" dirty="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12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26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900" spc="-16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900" spc="195" dirty="0">
                <a:solidFill>
                  <a:srgbClr val="26316F"/>
                </a:solidFill>
                <a:latin typeface="Verdana"/>
                <a:cs typeface="Verdana"/>
              </a:rPr>
              <a:t>m  </a:t>
            </a:r>
            <a:r>
              <a:rPr sz="3900" spc="-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900" spc="-21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900" spc="23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900" spc="17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16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-595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-4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90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-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900" spc="-19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10" dirty="0">
                <a:solidFill>
                  <a:srgbClr val="29357A"/>
                </a:solidFill>
                <a:latin typeface="Verdana"/>
                <a:cs typeface="Verdana"/>
              </a:rPr>
              <a:t>ti</a:t>
            </a:r>
            <a:r>
              <a:rPr sz="3900" spc="34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-595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-16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900" spc="17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900" spc="-12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900" spc="-100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12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900" spc="21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16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900" spc="-4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900" spc="-19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21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17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245" dirty="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sz="3900" spc="16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900" spc="-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-9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90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90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8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900" spc="13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90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900" spc="-12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900" spc="20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900" spc="235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900" spc="17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90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175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90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900" spc="-14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3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-16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34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90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90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900" spc="-19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9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-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900" spc="-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-8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900" spc="-254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endParaRPr sz="3900" dirty="0">
              <a:latin typeface="Verdana"/>
              <a:cs typeface="Verdana"/>
            </a:endParaRPr>
          </a:p>
          <a:p>
            <a:pPr marL="12700" marR="40640">
              <a:lnSpc>
                <a:spcPct val="116199"/>
              </a:lnSpc>
              <a:spcBef>
                <a:spcPts val="40"/>
              </a:spcBef>
            </a:pPr>
            <a:r>
              <a:rPr sz="3900" spc="-2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900" spc="-20" dirty="0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sz="3900" spc="-20" dirty="0">
                <a:solidFill>
                  <a:srgbClr val="26316F"/>
                </a:solidFill>
                <a:latin typeface="Verdana"/>
                <a:cs typeface="Verdana"/>
              </a:rPr>
              <a:t>quently.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rs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95" dirty="0">
                <a:solidFill>
                  <a:srgbClr val="29357A"/>
                </a:solidFill>
                <a:latin typeface="Verdana"/>
                <a:cs typeface="Verdana"/>
              </a:rPr>
              <a:t>can</a:t>
            </a:r>
            <a:r>
              <a:rPr sz="3900" spc="-3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900" spc="-3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spc="-3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900" spc="-3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900" spc="-3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-7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75" dirty="0">
                <a:solidFill>
                  <a:srgbClr val="29357A"/>
                </a:solidFill>
                <a:latin typeface="Verdana"/>
                <a:cs typeface="Verdana"/>
              </a:rPr>
              <a:t>as</a:t>
            </a:r>
            <a:r>
              <a:rPr sz="3900" spc="-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900" spc="-7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900" spc="-75" dirty="0">
                <a:solidFill>
                  <a:srgbClr val="26316F"/>
                </a:solidFill>
                <a:latin typeface="Verdana"/>
                <a:cs typeface="Verdana"/>
              </a:rPr>
              <a:t>y </a:t>
            </a:r>
            <a:r>
              <a:rPr sz="3900" spc="-13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-12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900" spc="17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900" spc="-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spc="-16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245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900" spc="-12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235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900" spc="105" dirty="0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90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900" spc="17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1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900" spc="-12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900" spc="-595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34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900" spc="-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900" spc="17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900" spc="170" dirty="0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sz="390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90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ll</a:t>
            </a:r>
            <a:r>
              <a:rPr sz="3900" spc="-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900" spc="210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390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900" spc="-14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900" spc="-4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90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90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90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900" spc="17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34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900" spc="15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90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900" spc="17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900" spc="-3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900" spc="-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4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900" spc="-12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90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900" spc="-14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900" spc="-595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39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12854" y="1235940"/>
            <a:ext cx="501269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125" dirty="0">
                <a:solidFill>
                  <a:srgbClr val="26316F"/>
                </a:solidFill>
                <a:latin typeface="Tahoma"/>
                <a:cs typeface="Tahoma"/>
              </a:rPr>
              <a:t>FLEXIBILITY</a:t>
            </a:r>
            <a:endParaRPr sz="6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70114" y="1210043"/>
            <a:ext cx="5440680" cy="859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50" spc="405" dirty="0">
                <a:solidFill>
                  <a:srgbClr val="1F207D"/>
                </a:solidFill>
                <a:latin typeface="Tahoma"/>
                <a:cs typeface="Tahoma"/>
              </a:rPr>
              <a:t>A</a:t>
            </a:r>
            <a:r>
              <a:rPr sz="5450" spc="290" dirty="0">
                <a:solidFill>
                  <a:srgbClr val="1F207D"/>
                </a:solidFill>
                <a:latin typeface="Tahoma"/>
                <a:cs typeface="Tahoma"/>
              </a:rPr>
              <a:t>C</a:t>
            </a:r>
            <a:r>
              <a:rPr sz="5450" spc="375" dirty="0">
                <a:solidFill>
                  <a:srgbClr val="1F207D"/>
                </a:solidFill>
                <a:latin typeface="Tahoma"/>
                <a:cs typeface="Tahoma"/>
              </a:rPr>
              <a:t>C</a:t>
            </a:r>
            <a:r>
              <a:rPr sz="5450" spc="320" dirty="0">
                <a:solidFill>
                  <a:srgbClr val="1F207D"/>
                </a:solidFill>
                <a:latin typeface="Tahoma"/>
                <a:cs typeface="Tahoma"/>
              </a:rPr>
              <a:t>E</a:t>
            </a:r>
            <a:r>
              <a:rPr sz="5450" spc="40" dirty="0">
                <a:solidFill>
                  <a:srgbClr val="1F207D"/>
                </a:solidFill>
                <a:latin typeface="Tahoma"/>
                <a:cs typeface="Tahoma"/>
              </a:rPr>
              <a:t>SS</a:t>
            </a:r>
            <a:r>
              <a:rPr sz="5450" spc="-840" dirty="0">
                <a:solidFill>
                  <a:srgbClr val="1F207D"/>
                </a:solidFill>
                <a:latin typeface="Tahoma"/>
                <a:cs typeface="Tahoma"/>
              </a:rPr>
              <a:t>I</a:t>
            </a:r>
            <a:r>
              <a:rPr sz="5450" spc="445" dirty="0">
                <a:solidFill>
                  <a:srgbClr val="1F207D"/>
                </a:solidFill>
                <a:latin typeface="Tahoma"/>
                <a:cs typeface="Tahoma"/>
              </a:rPr>
              <a:t>B</a:t>
            </a:r>
            <a:r>
              <a:rPr sz="5450" spc="-840" dirty="0">
                <a:solidFill>
                  <a:srgbClr val="1F207D"/>
                </a:solidFill>
                <a:latin typeface="Tahoma"/>
                <a:cs typeface="Tahoma"/>
              </a:rPr>
              <a:t>I</a:t>
            </a:r>
            <a:r>
              <a:rPr sz="5450" spc="185" dirty="0">
                <a:solidFill>
                  <a:srgbClr val="1F207D"/>
                </a:solidFill>
                <a:latin typeface="Tahoma"/>
                <a:cs typeface="Tahoma"/>
              </a:rPr>
              <a:t>L</a:t>
            </a:r>
            <a:r>
              <a:rPr sz="5450" spc="-840" dirty="0">
                <a:solidFill>
                  <a:srgbClr val="1F207D"/>
                </a:solidFill>
                <a:latin typeface="Tahoma"/>
                <a:cs typeface="Tahoma"/>
              </a:rPr>
              <a:t>I</a:t>
            </a:r>
            <a:r>
              <a:rPr sz="5450" spc="-30" dirty="0">
                <a:solidFill>
                  <a:srgbClr val="1F207D"/>
                </a:solidFill>
                <a:latin typeface="Tahoma"/>
                <a:cs typeface="Tahoma"/>
              </a:rPr>
              <a:t>T</a:t>
            </a:r>
            <a:r>
              <a:rPr sz="5450" spc="45" dirty="0">
                <a:solidFill>
                  <a:srgbClr val="1F207D"/>
                </a:solidFill>
                <a:latin typeface="Tahoma"/>
                <a:cs typeface="Tahoma"/>
              </a:rPr>
              <a:t>Y</a:t>
            </a:r>
            <a:endParaRPr sz="5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648" y="2773831"/>
            <a:ext cx="7017384" cy="64262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80"/>
              </a:spcBef>
            </a:pPr>
            <a:r>
              <a:rPr sz="3600" spc="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12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60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600" spc="14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600" spc="-14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60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40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60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6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22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60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32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60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600" spc="35" dirty="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sz="3600" spc="-2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204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31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19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600" spc="-14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600" spc="1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600" spc="-18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600" spc="19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60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114" dirty="0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sz="360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12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600" spc="19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ili</a:t>
            </a:r>
            <a:r>
              <a:rPr sz="360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-18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50" dirty="0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sz="3600" spc="225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55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-23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600" spc="-5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600" spc="16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600" spc="-1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600" spc="22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60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60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19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600" spc="-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-18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600" spc="114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600" spc="20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60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60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19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60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31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6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22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60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19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600" spc="-550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-15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600" spc="-95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360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600" spc="-12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600" spc="14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600" spc="-14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60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60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600" spc="31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600" spc="19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60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600" spc="-4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60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60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225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95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3600" spc="-55" dirty="0">
                <a:solidFill>
                  <a:srgbClr val="29357A"/>
                </a:solidFill>
                <a:latin typeface="Verdana"/>
                <a:cs typeface="Verdana"/>
              </a:rPr>
              <a:t>are </a:t>
            </a:r>
            <a:r>
              <a:rPr sz="3600" spc="-30" dirty="0">
                <a:solidFill>
                  <a:srgbClr val="29357A"/>
                </a:solidFill>
                <a:latin typeface="Verdana"/>
                <a:cs typeface="Verdana"/>
              </a:rPr>
              <a:t>never </a:t>
            </a:r>
            <a:r>
              <a:rPr sz="3600" spc="-110" dirty="0">
                <a:solidFill>
                  <a:srgbClr val="29357A"/>
                </a:solidFill>
                <a:latin typeface="Verdana"/>
                <a:cs typeface="Verdana"/>
              </a:rPr>
              <a:t>lost. 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Add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itional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y, </a:t>
            </a:r>
            <a:r>
              <a:rPr sz="3600" spc="-1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60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600" spc="16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8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-18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600" spc="16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600" spc="22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-16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204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60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31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600" spc="-5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60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110" dirty="0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sz="360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600" spc="-8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600" spc="-23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600" spc="14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60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600" spc="31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60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600" spc="15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18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6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600" spc="-10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3600" spc="140" dirty="0">
                <a:solidFill>
                  <a:srgbClr val="29357A"/>
                </a:solidFill>
                <a:latin typeface="Verdana"/>
                <a:cs typeface="Verdana"/>
              </a:rPr>
              <a:t>up  </a:t>
            </a:r>
            <a:r>
              <a:rPr sz="3600" spc="-8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600" spc="-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14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600" spc="-14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12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600" spc="-55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19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600" spc="-14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600" spc="1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600" spc="-18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600" spc="19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600" spc="16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600" spc="22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600" spc="-210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360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-13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600" spc="-30" dirty="0">
                <a:solidFill>
                  <a:srgbClr val="29357A"/>
                </a:solidFill>
                <a:latin typeface="Verdana"/>
                <a:cs typeface="Verdana"/>
              </a:rPr>
              <a:t>a  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600" spc="-8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600" spc="-23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600" spc="-3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60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600" spc="-5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600" spc="-32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600" spc="-12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60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600" spc="15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600" spc="14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600" spc="-1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6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60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600" spc="-30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600" spc="-55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0"/>
                  </a:lnTo>
                  <a:lnTo>
                    <a:pt x="144811" y="1934454"/>
                  </a:lnTo>
                  <a:lnTo>
                    <a:pt x="193851" y="1930917"/>
                  </a:lnTo>
                  <a:lnTo>
                    <a:pt x="242697" y="1926166"/>
                  </a:lnTo>
                  <a:lnTo>
                    <a:pt x="291325" y="1920211"/>
                  </a:lnTo>
                  <a:lnTo>
                    <a:pt x="339717" y="1913060"/>
                  </a:lnTo>
                  <a:lnTo>
                    <a:pt x="387850" y="1904721"/>
                  </a:lnTo>
                  <a:lnTo>
                    <a:pt x="435703" y="1895203"/>
                  </a:lnTo>
                  <a:lnTo>
                    <a:pt x="483255" y="1884513"/>
                  </a:lnTo>
                  <a:lnTo>
                    <a:pt x="530486" y="1872662"/>
                  </a:lnTo>
                  <a:lnTo>
                    <a:pt x="577373" y="1859656"/>
                  </a:lnTo>
                  <a:lnTo>
                    <a:pt x="623897" y="1845505"/>
                  </a:lnTo>
                  <a:lnTo>
                    <a:pt x="670036" y="1830217"/>
                  </a:lnTo>
                  <a:lnTo>
                    <a:pt x="715769" y="1813801"/>
                  </a:lnTo>
                  <a:lnTo>
                    <a:pt x="761074" y="1796264"/>
                  </a:lnTo>
                  <a:lnTo>
                    <a:pt x="805931" y="1777616"/>
                  </a:lnTo>
                  <a:lnTo>
                    <a:pt x="850319" y="1757864"/>
                  </a:lnTo>
                  <a:lnTo>
                    <a:pt x="894217" y="1737018"/>
                  </a:lnTo>
                  <a:lnTo>
                    <a:pt x="937603" y="1715085"/>
                  </a:lnTo>
                  <a:lnTo>
                    <a:pt x="980456" y="1692075"/>
                  </a:lnTo>
                  <a:lnTo>
                    <a:pt x="1022756" y="1667995"/>
                  </a:lnTo>
                  <a:lnTo>
                    <a:pt x="1064481" y="1642855"/>
                  </a:lnTo>
                  <a:lnTo>
                    <a:pt x="1105611" y="1616662"/>
                  </a:lnTo>
                  <a:lnTo>
                    <a:pt x="1146123" y="1589425"/>
                  </a:lnTo>
                  <a:lnTo>
                    <a:pt x="1185998" y="1561153"/>
                  </a:lnTo>
                  <a:lnTo>
                    <a:pt x="1225214" y="1531853"/>
                  </a:lnTo>
                  <a:lnTo>
                    <a:pt x="1263749" y="1501535"/>
                  </a:lnTo>
                  <a:lnTo>
                    <a:pt x="1301584" y="1470207"/>
                  </a:lnTo>
                  <a:lnTo>
                    <a:pt x="1338696" y="1437877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5"/>
                  </a:lnTo>
                  <a:lnTo>
                    <a:pt x="1479147" y="1299093"/>
                  </a:lnTo>
                  <a:lnTo>
                    <a:pt x="1511907" y="1262379"/>
                  </a:lnTo>
                  <a:lnTo>
                    <a:pt x="1543671" y="1224936"/>
                  </a:lnTo>
                  <a:lnTo>
                    <a:pt x="1574428" y="1186783"/>
                  </a:lnTo>
                  <a:lnTo>
                    <a:pt x="1604171" y="1147942"/>
                  </a:lnTo>
                  <a:lnTo>
                    <a:pt x="1632891" y="1108434"/>
                  </a:lnTo>
                  <a:lnTo>
                    <a:pt x="1660579" y="1068280"/>
                  </a:lnTo>
                  <a:lnTo>
                    <a:pt x="1687226" y="1027500"/>
                  </a:lnTo>
                  <a:lnTo>
                    <a:pt x="1712825" y="986116"/>
                  </a:lnTo>
                  <a:lnTo>
                    <a:pt x="1737365" y="944149"/>
                  </a:lnTo>
                  <a:lnTo>
                    <a:pt x="1760839" y="901618"/>
                  </a:lnTo>
                  <a:lnTo>
                    <a:pt x="1783238" y="858547"/>
                  </a:lnTo>
                  <a:lnTo>
                    <a:pt x="1804553" y="814954"/>
                  </a:lnTo>
                  <a:lnTo>
                    <a:pt x="1824775" y="770862"/>
                  </a:lnTo>
                  <a:lnTo>
                    <a:pt x="1843897" y="726291"/>
                  </a:lnTo>
                  <a:lnTo>
                    <a:pt x="1861908" y="681263"/>
                  </a:lnTo>
                  <a:lnTo>
                    <a:pt x="1878800" y="635797"/>
                  </a:lnTo>
                  <a:lnTo>
                    <a:pt x="1894566" y="589916"/>
                  </a:lnTo>
                  <a:lnTo>
                    <a:pt x="1909195" y="543640"/>
                  </a:lnTo>
                  <a:lnTo>
                    <a:pt x="1922680" y="496989"/>
                  </a:lnTo>
                  <a:lnTo>
                    <a:pt x="1935011" y="449986"/>
                  </a:lnTo>
                  <a:lnTo>
                    <a:pt x="1946181" y="402650"/>
                  </a:lnTo>
                  <a:lnTo>
                    <a:pt x="1956179" y="355003"/>
                  </a:lnTo>
                  <a:lnTo>
                    <a:pt x="1964999" y="307066"/>
                  </a:lnTo>
                  <a:lnTo>
                    <a:pt x="1972630" y="258859"/>
                  </a:lnTo>
                  <a:lnTo>
                    <a:pt x="1979065" y="210404"/>
                  </a:lnTo>
                  <a:lnTo>
                    <a:pt x="1984294" y="161722"/>
                  </a:lnTo>
                  <a:lnTo>
                    <a:pt x="1988309" y="112833"/>
                  </a:lnTo>
                  <a:lnTo>
                    <a:pt x="1991105" y="63641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0"/>
                  </a:lnTo>
                  <a:lnTo>
                    <a:pt x="2407094" y="214222"/>
                  </a:lnTo>
                  <a:lnTo>
                    <a:pt x="2401573" y="264072"/>
                  </a:lnTo>
                  <a:lnTo>
                    <a:pt x="2395013" y="313725"/>
                  </a:lnTo>
                  <a:lnTo>
                    <a:pt x="2387419" y="363165"/>
                  </a:lnTo>
                  <a:lnTo>
                    <a:pt x="2378798" y="412378"/>
                  </a:lnTo>
                  <a:lnTo>
                    <a:pt x="2369156" y="461348"/>
                  </a:lnTo>
                  <a:lnTo>
                    <a:pt x="2358500" y="510060"/>
                  </a:lnTo>
                  <a:lnTo>
                    <a:pt x="2346836" y="558498"/>
                  </a:lnTo>
                  <a:lnTo>
                    <a:pt x="2334170" y="606648"/>
                  </a:lnTo>
                  <a:lnTo>
                    <a:pt x="2320509" y="654495"/>
                  </a:lnTo>
                  <a:lnTo>
                    <a:pt x="2305859" y="702022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39"/>
                  </a:lnTo>
                  <a:lnTo>
                    <a:pt x="2237491" y="888639"/>
                  </a:lnTo>
                  <a:lnTo>
                    <a:pt x="2217989" y="934343"/>
                  </a:lnTo>
                  <a:lnTo>
                    <a:pt x="2197536" y="979638"/>
                  </a:lnTo>
                  <a:lnTo>
                    <a:pt x="2176138" y="1024506"/>
                  </a:lnTo>
                  <a:lnTo>
                    <a:pt x="2153801" y="1068935"/>
                  </a:lnTo>
                  <a:lnTo>
                    <a:pt x="2130531" y="1112907"/>
                  </a:lnTo>
                  <a:lnTo>
                    <a:pt x="2106336" y="1156408"/>
                  </a:lnTo>
                  <a:lnTo>
                    <a:pt x="2081220" y="1199423"/>
                  </a:lnTo>
                  <a:lnTo>
                    <a:pt x="2055192" y="1241937"/>
                  </a:lnTo>
                  <a:lnTo>
                    <a:pt x="2028256" y="1283934"/>
                  </a:lnTo>
                  <a:lnTo>
                    <a:pt x="2000419" y="1325399"/>
                  </a:lnTo>
                  <a:lnTo>
                    <a:pt x="1971687" y="1366316"/>
                  </a:lnTo>
                  <a:lnTo>
                    <a:pt x="1942067" y="1406671"/>
                  </a:lnTo>
                  <a:lnTo>
                    <a:pt x="1911566" y="1446449"/>
                  </a:lnTo>
                  <a:lnTo>
                    <a:pt x="1880188" y="1485634"/>
                  </a:lnTo>
                  <a:lnTo>
                    <a:pt x="1847942" y="1524211"/>
                  </a:lnTo>
                  <a:lnTo>
                    <a:pt x="1814832" y="1562164"/>
                  </a:lnTo>
                  <a:lnTo>
                    <a:pt x="1780865" y="1599479"/>
                  </a:lnTo>
                  <a:lnTo>
                    <a:pt x="1746048" y="1636141"/>
                  </a:lnTo>
                  <a:lnTo>
                    <a:pt x="1710387" y="1672133"/>
                  </a:lnTo>
                  <a:lnTo>
                    <a:pt x="1673969" y="1707364"/>
                  </a:lnTo>
                  <a:lnTo>
                    <a:pt x="1636890" y="1741746"/>
                  </a:lnTo>
                  <a:lnTo>
                    <a:pt x="1599163" y="1775274"/>
                  </a:lnTo>
                  <a:lnTo>
                    <a:pt x="1560804" y="1807940"/>
                  </a:lnTo>
                  <a:lnTo>
                    <a:pt x="1521829" y="1839740"/>
                  </a:lnTo>
                  <a:lnTo>
                    <a:pt x="1482253" y="1870667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1"/>
                  </a:moveTo>
                  <a:lnTo>
                    <a:pt x="0" y="2362604"/>
                  </a:lnTo>
                  <a:lnTo>
                    <a:pt x="0" y="1937713"/>
                  </a:lnTo>
                  <a:lnTo>
                    <a:pt x="1389706" y="1937856"/>
                  </a:lnTo>
                  <a:lnTo>
                    <a:pt x="1318243" y="1985520"/>
                  </a:lnTo>
                  <a:lnTo>
                    <a:pt x="1275891" y="2011989"/>
                  </a:lnTo>
                  <a:lnTo>
                    <a:pt x="1233030" y="2037548"/>
                  </a:lnTo>
                  <a:lnTo>
                    <a:pt x="1189675" y="2062191"/>
                  </a:lnTo>
                  <a:lnTo>
                    <a:pt x="1145841" y="2085912"/>
                  </a:lnTo>
                  <a:lnTo>
                    <a:pt x="1101544" y="2108704"/>
                  </a:lnTo>
                  <a:lnTo>
                    <a:pt x="1056799" y="2130562"/>
                  </a:lnTo>
                  <a:lnTo>
                    <a:pt x="1011621" y="2151479"/>
                  </a:lnTo>
                  <a:lnTo>
                    <a:pt x="966025" y="2171449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39"/>
                  </a:lnTo>
                  <a:lnTo>
                    <a:pt x="732325" y="2256883"/>
                  </a:lnTo>
                  <a:lnTo>
                    <a:pt x="684547" y="2271043"/>
                  </a:lnTo>
                  <a:lnTo>
                    <a:pt x="636458" y="2284213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3"/>
                  </a:lnTo>
                  <a:lnTo>
                    <a:pt x="391901" y="2335002"/>
                  </a:lnTo>
                  <a:lnTo>
                    <a:pt x="342273" y="2342104"/>
                  </a:lnTo>
                  <a:lnTo>
                    <a:pt x="292443" y="2348173"/>
                  </a:lnTo>
                  <a:lnTo>
                    <a:pt x="242424" y="2353203"/>
                  </a:lnTo>
                  <a:lnTo>
                    <a:pt x="192234" y="2357188"/>
                  </a:lnTo>
                  <a:lnTo>
                    <a:pt x="141886" y="2360122"/>
                  </a:lnTo>
                  <a:lnTo>
                    <a:pt x="91396" y="2361998"/>
                  </a:lnTo>
                  <a:lnTo>
                    <a:pt x="40780" y="2362811"/>
                  </a:lnTo>
                  <a:close/>
                </a:path>
              </a:pathLst>
            </a:custGeom>
            <a:solidFill>
              <a:srgbClr val="1F2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661359" y="2887052"/>
            <a:ext cx="7602220" cy="61595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65"/>
              </a:spcBef>
            </a:pPr>
            <a:r>
              <a:rPr sz="3450" b="1" spc="-25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b="1" spc="-55" dirty="0">
                <a:solidFill>
                  <a:srgbClr val="26316F"/>
                </a:solidFill>
                <a:latin typeface="Verdana"/>
                <a:cs typeface="Verdana"/>
              </a:rPr>
              <a:t>ec</a:t>
            </a:r>
            <a:r>
              <a:rPr sz="3450" b="1" spc="-9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450" b="1" spc="-24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b="1" spc="-14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450" b="1" spc="-1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b="1" spc="-18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450" b="1" spc="-2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18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18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450" spc="-12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-12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450" spc="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-17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-8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450" spc="-20" dirty="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sz="34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450" spc="20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7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450" spc="-17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45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4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450" spc="21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-15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20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95" dirty="0">
                <a:solidFill>
                  <a:srgbClr val="26316F"/>
                </a:solidFill>
                <a:latin typeface="Verdana"/>
                <a:cs typeface="Verdana"/>
              </a:rPr>
              <a:t>ms</a:t>
            </a:r>
            <a:r>
              <a:rPr sz="3450" spc="-52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16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450" spc="-20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450" spc="-13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-4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45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10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4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450" spc="-4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-17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450" spc="18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45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18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5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450" spc="6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450" spc="18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-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-13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18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4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450" spc="-13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20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-4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-229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525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-15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15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45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18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450" spc="-13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-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16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4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30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229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450" spc="-13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175" dirty="0">
                <a:solidFill>
                  <a:srgbClr val="26316F"/>
                </a:solidFill>
                <a:latin typeface="Verdana"/>
                <a:cs typeface="Verdana"/>
              </a:rPr>
              <a:t>m  </a:t>
            </a:r>
            <a:r>
              <a:rPr sz="34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45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4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450" spc="-4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5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450" spc="6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450" spc="18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-9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4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450" spc="-12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450" spc="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-17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450" spc="-13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-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4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515" dirty="0">
                <a:solidFill>
                  <a:srgbClr val="29357A"/>
                </a:solidFill>
                <a:latin typeface="Verdana"/>
                <a:cs typeface="Verdana"/>
              </a:rPr>
              <a:t>.  </a:t>
            </a:r>
            <a:r>
              <a:rPr sz="3450" spc="1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45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45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4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-7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450" spc="-17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45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4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450" spc="21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-15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20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95" dirty="0">
                <a:solidFill>
                  <a:srgbClr val="26316F"/>
                </a:solidFill>
                <a:latin typeface="Verdana"/>
                <a:cs typeface="Verdana"/>
              </a:rPr>
              <a:t>ms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45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-4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450" spc="-8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-80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3450" spc="17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450" spc="-75" dirty="0">
                <a:solidFill>
                  <a:srgbClr val="29357A"/>
                </a:solidFill>
                <a:latin typeface="Verdana"/>
                <a:cs typeface="Verdana"/>
              </a:rPr>
              <a:t>as</a:t>
            </a:r>
            <a:r>
              <a:rPr sz="3450" spc="-15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15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-13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18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18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450" spc="-13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-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16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4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4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450" spc="18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150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450" spc="9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-215" dirty="0">
                <a:solidFill>
                  <a:srgbClr val="26316F"/>
                </a:solidFill>
                <a:latin typeface="Verdana"/>
                <a:cs typeface="Verdana"/>
              </a:rPr>
              <a:t>-  </a:t>
            </a:r>
            <a:r>
              <a:rPr sz="3450" spc="-8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45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450" spc="16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450" spc="-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50" dirty="0">
                <a:solidFill>
                  <a:srgbClr val="26316F"/>
                </a:solidFill>
                <a:latin typeface="Verdana"/>
                <a:cs typeface="Verdana"/>
              </a:rPr>
              <a:t>au</a:t>
            </a:r>
            <a:r>
              <a:rPr sz="34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4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4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4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4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4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4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450" spc="-13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20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34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4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450" dirty="0">
                <a:solidFill>
                  <a:srgbClr val="29357A"/>
                </a:solidFill>
                <a:latin typeface="Verdana"/>
                <a:cs typeface="Verdana"/>
              </a:rPr>
              <a:t>at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45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450" spc="-17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50" dirty="0">
                <a:solidFill>
                  <a:srgbClr val="26316F"/>
                </a:solidFill>
                <a:latin typeface="Verdana"/>
                <a:cs typeface="Verdana"/>
              </a:rPr>
              <a:t>au</a:t>
            </a:r>
            <a:r>
              <a:rPr sz="34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4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4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450" spc="-12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45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450" spc="-85" dirty="0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18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45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450" spc="-3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4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4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450" spc="105" dirty="0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sz="345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450" spc="105" dirty="0">
                <a:solidFill>
                  <a:srgbClr val="29357A"/>
                </a:solidFill>
                <a:latin typeface="Verdana"/>
                <a:cs typeface="Verdana"/>
              </a:rPr>
              <a:t>cc</a:t>
            </a:r>
            <a:r>
              <a:rPr sz="34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sz="3450" spc="-31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450" spc="215" dirty="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sz="345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4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450" spc="-114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450" spc="-525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50500" y="1305626"/>
            <a:ext cx="3912870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-365" dirty="0">
                <a:solidFill>
                  <a:srgbClr val="26316F"/>
                </a:solidFill>
              </a:rPr>
              <a:t>S</a:t>
            </a:r>
            <a:r>
              <a:rPr sz="5900" spc="-365" dirty="0">
                <a:solidFill>
                  <a:srgbClr val="29357A"/>
                </a:solidFill>
              </a:rPr>
              <a:t>ECURITY</a:t>
            </a:r>
            <a:endParaRPr sz="5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5931" y="1701570"/>
            <a:ext cx="5418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1F207D"/>
                </a:solidFill>
              </a:rPr>
              <a:t>C</a:t>
            </a:r>
            <a:r>
              <a:rPr sz="4800" spc="-30" dirty="0">
                <a:solidFill>
                  <a:srgbClr val="222389"/>
                </a:solidFill>
              </a:rPr>
              <a:t>O</a:t>
            </a:r>
            <a:r>
              <a:rPr sz="4800" spc="-400" dirty="0">
                <a:solidFill>
                  <a:srgbClr val="222389"/>
                </a:solidFill>
              </a:rPr>
              <a:t>S</a:t>
            </a:r>
            <a:r>
              <a:rPr sz="4800" spc="-484" dirty="0">
                <a:solidFill>
                  <a:srgbClr val="1F207D"/>
                </a:solidFill>
              </a:rPr>
              <a:t>T</a:t>
            </a:r>
            <a:r>
              <a:rPr sz="4800" spc="-455" dirty="0">
                <a:solidFill>
                  <a:srgbClr val="222389"/>
                </a:solidFill>
              </a:rPr>
              <a:t>-</a:t>
            </a:r>
            <a:r>
              <a:rPr sz="4800" spc="-60" dirty="0">
                <a:solidFill>
                  <a:srgbClr val="1F207D"/>
                </a:solidFill>
              </a:rPr>
              <a:t>E</a:t>
            </a:r>
            <a:r>
              <a:rPr sz="4800" spc="-55" dirty="0">
                <a:solidFill>
                  <a:srgbClr val="222389"/>
                </a:solidFill>
              </a:rPr>
              <a:t>FF</a:t>
            </a:r>
            <a:r>
              <a:rPr sz="4800" spc="-70" dirty="0">
                <a:solidFill>
                  <a:srgbClr val="222389"/>
                </a:solidFill>
              </a:rPr>
              <a:t>E</a:t>
            </a:r>
            <a:r>
              <a:rPr sz="4800" spc="5" dirty="0">
                <a:solidFill>
                  <a:srgbClr val="1F207D"/>
                </a:solidFill>
              </a:rPr>
              <a:t>C</a:t>
            </a:r>
            <a:r>
              <a:rPr sz="4800" spc="-310" dirty="0">
                <a:solidFill>
                  <a:srgbClr val="222389"/>
                </a:solidFill>
              </a:rPr>
              <a:t>T</a:t>
            </a:r>
            <a:r>
              <a:rPr sz="4800" spc="-1070" dirty="0">
                <a:solidFill>
                  <a:srgbClr val="1F207D"/>
                </a:solidFill>
              </a:rPr>
              <a:t>I</a:t>
            </a:r>
            <a:r>
              <a:rPr sz="4800" spc="-160" dirty="0">
                <a:solidFill>
                  <a:srgbClr val="1F207D"/>
                </a:solidFill>
              </a:rPr>
              <a:t>V</a:t>
            </a:r>
            <a:r>
              <a:rPr sz="4800" spc="-60" dirty="0">
                <a:solidFill>
                  <a:srgbClr val="1F207D"/>
                </a:solidFill>
              </a:rPr>
              <a:t>E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545085" y="3071265"/>
            <a:ext cx="5938520" cy="54927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60"/>
              </a:spcBef>
            </a:pPr>
            <a:r>
              <a:rPr sz="3050" spc="10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36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30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sz="3050" spc="-229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16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29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85" dirty="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3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6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050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29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17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0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050" spc="29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30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30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05" dirty="0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sz="3050" spc="29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6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65" dirty="0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65" dirty="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19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30" dirty="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sz="3050" spc="29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20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105" dirty="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sz="3050" spc="17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5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6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7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30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3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10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9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30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25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3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6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8" y="646504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46" y="3821954"/>
                </a:moveTo>
                <a:lnTo>
                  <a:pt x="17475" y="3821954"/>
                </a:lnTo>
                <a:lnTo>
                  <a:pt x="13086" y="3778204"/>
                </a:lnTo>
                <a:lnTo>
                  <a:pt x="9027" y="3730170"/>
                </a:lnTo>
                <a:lnTo>
                  <a:pt x="5722" y="3682118"/>
                </a:lnTo>
                <a:lnTo>
                  <a:pt x="3169" y="3634053"/>
                </a:lnTo>
                <a:lnTo>
                  <a:pt x="1366" y="3585983"/>
                </a:lnTo>
                <a:lnTo>
                  <a:pt x="310" y="3537915"/>
                </a:lnTo>
                <a:lnTo>
                  <a:pt x="0" y="3489855"/>
                </a:lnTo>
                <a:lnTo>
                  <a:pt x="432" y="3441812"/>
                </a:lnTo>
                <a:lnTo>
                  <a:pt x="1606" y="3393792"/>
                </a:lnTo>
                <a:lnTo>
                  <a:pt x="3519" y="3345802"/>
                </a:lnTo>
                <a:lnTo>
                  <a:pt x="6169" y="3297849"/>
                </a:lnTo>
                <a:lnTo>
                  <a:pt x="9553" y="3249940"/>
                </a:lnTo>
                <a:lnTo>
                  <a:pt x="13670" y="3202083"/>
                </a:lnTo>
                <a:lnTo>
                  <a:pt x="18517" y="3154284"/>
                </a:lnTo>
                <a:lnTo>
                  <a:pt x="24092" y="3106551"/>
                </a:lnTo>
                <a:lnTo>
                  <a:pt x="30431" y="3058631"/>
                </a:lnTo>
                <a:lnTo>
                  <a:pt x="37531" y="3010617"/>
                </a:lnTo>
                <a:lnTo>
                  <a:pt x="45164" y="2963816"/>
                </a:lnTo>
                <a:lnTo>
                  <a:pt x="53630" y="2916415"/>
                </a:lnTo>
                <a:lnTo>
                  <a:pt x="62814" y="2869116"/>
                </a:lnTo>
                <a:lnTo>
                  <a:pt x="72713" y="2821925"/>
                </a:lnTo>
                <a:lnTo>
                  <a:pt x="83324" y="2774849"/>
                </a:lnTo>
                <a:lnTo>
                  <a:pt x="94647" y="2727895"/>
                </a:lnTo>
                <a:lnTo>
                  <a:pt x="106678" y="2681070"/>
                </a:lnTo>
                <a:lnTo>
                  <a:pt x="119416" y="2634382"/>
                </a:lnTo>
                <a:lnTo>
                  <a:pt x="132858" y="2587837"/>
                </a:lnTo>
                <a:lnTo>
                  <a:pt x="147003" y="2541442"/>
                </a:lnTo>
                <a:lnTo>
                  <a:pt x="161847" y="2495205"/>
                </a:lnTo>
                <a:lnTo>
                  <a:pt x="177390" y="2449133"/>
                </a:lnTo>
                <a:lnTo>
                  <a:pt x="193628" y="2403233"/>
                </a:lnTo>
                <a:lnTo>
                  <a:pt x="210560" y="2357511"/>
                </a:lnTo>
                <a:lnTo>
                  <a:pt x="228183" y="2311975"/>
                </a:lnTo>
                <a:lnTo>
                  <a:pt x="246496" y="2266632"/>
                </a:lnTo>
                <a:lnTo>
                  <a:pt x="265496" y="2221489"/>
                </a:lnTo>
                <a:lnTo>
                  <a:pt x="285182" y="2176551"/>
                </a:lnTo>
                <a:lnTo>
                  <a:pt x="305548" y="2131832"/>
                </a:lnTo>
                <a:lnTo>
                  <a:pt x="326596" y="2087332"/>
                </a:lnTo>
                <a:lnTo>
                  <a:pt x="348323" y="2043060"/>
                </a:lnTo>
                <a:lnTo>
                  <a:pt x="370726" y="1999023"/>
                </a:lnTo>
                <a:lnTo>
                  <a:pt x="393803" y="1955229"/>
                </a:lnTo>
                <a:lnTo>
                  <a:pt x="417552" y="1911685"/>
                </a:lnTo>
                <a:lnTo>
                  <a:pt x="441972" y="1868397"/>
                </a:lnTo>
                <a:lnTo>
                  <a:pt x="467059" y="1825373"/>
                </a:lnTo>
                <a:lnTo>
                  <a:pt x="492811" y="1782620"/>
                </a:lnTo>
                <a:lnTo>
                  <a:pt x="519227" y="1740145"/>
                </a:lnTo>
                <a:lnTo>
                  <a:pt x="546304" y="1697955"/>
                </a:lnTo>
                <a:lnTo>
                  <a:pt x="574040" y="1656056"/>
                </a:lnTo>
                <a:lnTo>
                  <a:pt x="602433" y="1614457"/>
                </a:lnTo>
                <a:lnTo>
                  <a:pt x="631481" y="1573165"/>
                </a:lnTo>
                <a:lnTo>
                  <a:pt x="661181" y="1532185"/>
                </a:lnTo>
                <a:lnTo>
                  <a:pt x="691532" y="1491526"/>
                </a:lnTo>
                <a:lnTo>
                  <a:pt x="722532" y="1451194"/>
                </a:lnTo>
                <a:lnTo>
                  <a:pt x="754177" y="1411197"/>
                </a:lnTo>
                <a:lnTo>
                  <a:pt x="786466" y="1371541"/>
                </a:lnTo>
                <a:lnTo>
                  <a:pt x="819397" y="1332234"/>
                </a:lnTo>
                <a:lnTo>
                  <a:pt x="851228" y="1295276"/>
                </a:lnTo>
                <a:lnTo>
                  <a:pt x="883537" y="1258750"/>
                </a:lnTo>
                <a:lnTo>
                  <a:pt x="916320" y="1222660"/>
                </a:lnTo>
                <a:lnTo>
                  <a:pt x="949570" y="1187009"/>
                </a:lnTo>
                <a:lnTo>
                  <a:pt x="983281" y="1151800"/>
                </a:lnTo>
                <a:lnTo>
                  <a:pt x="1017447" y="1117037"/>
                </a:lnTo>
                <a:lnTo>
                  <a:pt x="1052063" y="1082721"/>
                </a:lnTo>
                <a:lnTo>
                  <a:pt x="1087122" y="1048858"/>
                </a:lnTo>
                <a:lnTo>
                  <a:pt x="1122618" y="1015449"/>
                </a:lnTo>
                <a:lnTo>
                  <a:pt x="1158546" y="982498"/>
                </a:lnTo>
                <a:lnTo>
                  <a:pt x="1194898" y="950007"/>
                </a:lnTo>
                <a:lnTo>
                  <a:pt x="1231671" y="917981"/>
                </a:lnTo>
                <a:lnTo>
                  <a:pt x="1268856" y="886423"/>
                </a:lnTo>
                <a:lnTo>
                  <a:pt x="1306449" y="855334"/>
                </a:lnTo>
                <a:lnTo>
                  <a:pt x="1344443" y="824720"/>
                </a:lnTo>
                <a:lnTo>
                  <a:pt x="1382833" y="794582"/>
                </a:lnTo>
                <a:lnTo>
                  <a:pt x="1421612" y="764923"/>
                </a:lnTo>
                <a:lnTo>
                  <a:pt x="1460775" y="735748"/>
                </a:lnTo>
                <a:lnTo>
                  <a:pt x="1500315" y="707060"/>
                </a:lnTo>
                <a:lnTo>
                  <a:pt x="1540226" y="678860"/>
                </a:lnTo>
                <a:lnTo>
                  <a:pt x="1580504" y="651153"/>
                </a:lnTo>
                <a:lnTo>
                  <a:pt x="1621140" y="623942"/>
                </a:lnTo>
                <a:lnTo>
                  <a:pt x="1662130" y="597229"/>
                </a:lnTo>
                <a:lnTo>
                  <a:pt x="1703468" y="571018"/>
                </a:lnTo>
                <a:lnTo>
                  <a:pt x="1745147" y="545313"/>
                </a:lnTo>
                <a:lnTo>
                  <a:pt x="1787162" y="520115"/>
                </a:lnTo>
                <a:lnTo>
                  <a:pt x="1829506" y="495429"/>
                </a:lnTo>
                <a:lnTo>
                  <a:pt x="1872174" y="471258"/>
                </a:lnTo>
                <a:lnTo>
                  <a:pt x="1915160" y="447604"/>
                </a:lnTo>
                <a:lnTo>
                  <a:pt x="1958457" y="424471"/>
                </a:lnTo>
                <a:lnTo>
                  <a:pt x="2002060" y="401862"/>
                </a:lnTo>
                <a:lnTo>
                  <a:pt x="2045963" y="379781"/>
                </a:lnTo>
                <a:lnTo>
                  <a:pt x="2090159" y="358229"/>
                </a:lnTo>
                <a:lnTo>
                  <a:pt x="2134643" y="337211"/>
                </a:lnTo>
                <a:lnTo>
                  <a:pt x="2179409" y="316729"/>
                </a:lnTo>
                <a:lnTo>
                  <a:pt x="2224450" y="296788"/>
                </a:lnTo>
                <a:lnTo>
                  <a:pt x="2269762" y="277389"/>
                </a:lnTo>
                <a:lnTo>
                  <a:pt x="2315337" y="258536"/>
                </a:lnTo>
                <a:lnTo>
                  <a:pt x="2361170" y="240232"/>
                </a:lnTo>
                <a:lnTo>
                  <a:pt x="2407254" y="222481"/>
                </a:lnTo>
                <a:lnTo>
                  <a:pt x="2453585" y="205285"/>
                </a:lnTo>
                <a:lnTo>
                  <a:pt x="2500155" y="188647"/>
                </a:lnTo>
                <a:lnTo>
                  <a:pt x="2546960" y="172572"/>
                </a:lnTo>
                <a:lnTo>
                  <a:pt x="2593992" y="157061"/>
                </a:lnTo>
                <a:lnTo>
                  <a:pt x="2641246" y="142119"/>
                </a:lnTo>
                <a:lnTo>
                  <a:pt x="2688716" y="127747"/>
                </a:lnTo>
                <a:lnTo>
                  <a:pt x="2736396" y="113950"/>
                </a:lnTo>
                <a:lnTo>
                  <a:pt x="2784280" y="100731"/>
                </a:lnTo>
                <a:lnTo>
                  <a:pt x="2832362" y="88092"/>
                </a:lnTo>
                <a:lnTo>
                  <a:pt x="2880635" y="76037"/>
                </a:lnTo>
                <a:lnTo>
                  <a:pt x="2929095" y="64569"/>
                </a:lnTo>
                <a:lnTo>
                  <a:pt x="2977735" y="53691"/>
                </a:lnTo>
                <a:lnTo>
                  <a:pt x="3026549" y="43407"/>
                </a:lnTo>
                <a:lnTo>
                  <a:pt x="3075531" y="33719"/>
                </a:lnTo>
                <a:lnTo>
                  <a:pt x="3124675" y="24630"/>
                </a:lnTo>
                <a:lnTo>
                  <a:pt x="3173975" y="16144"/>
                </a:lnTo>
                <a:lnTo>
                  <a:pt x="3223425" y="8264"/>
                </a:lnTo>
                <a:lnTo>
                  <a:pt x="3273020" y="993"/>
                </a:lnTo>
                <a:lnTo>
                  <a:pt x="3280440" y="0"/>
                </a:lnTo>
                <a:lnTo>
                  <a:pt x="3280440" y="558255"/>
                </a:lnTo>
                <a:lnTo>
                  <a:pt x="3268017" y="560209"/>
                </a:lnTo>
                <a:lnTo>
                  <a:pt x="3217876" y="568849"/>
                </a:lnTo>
                <a:lnTo>
                  <a:pt x="3167923" y="578210"/>
                </a:lnTo>
                <a:lnTo>
                  <a:pt x="3118166" y="588288"/>
                </a:lnTo>
                <a:lnTo>
                  <a:pt x="3068612" y="599077"/>
                </a:lnTo>
                <a:lnTo>
                  <a:pt x="3019272" y="610574"/>
                </a:lnTo>
                <a:lnTo>
                  <a:pt x="2970154" y="622774"/>
                </a:lnTo>
                <a:lnTo>
                  <a:pt x="2921266" y="635672"/>
                </a:lnTo>
                <a:lnTo>
                  <a:pt x="2872617" y="649263"/>
                </a:lnTo>
                <a:lnTo>
                  <a:pt x="2824216" y="663544"/>
                </a:lnTo>
                <a:lnTo>
                  <a:pt x="2776072" y="678509"/>
                </a:lnTo>
                <a:lnTo>
                  <a:pt x="2728193" y="694155"/>
                </a:lnTo>
                <a:lnTo>
                  <a:pt x="2680589" y="710475"/>
                </a:lnTo>
                <a:lnTo>
                  <a:pt x="2633267" y="727467"/>
                </a:lnTo>
                <a:lnTo>
                  <a:pt x="2586236" y="745125"/>
                </a:lnTo>
                <a:lnTo>
                  <a:pt x="2539506" y="763444"/>
                </a:lnTo>
                <a:lnTo>
                  <a:pt x="2493084" y="782421"/>
                </a:lnTo>
                <a:lnTo>
                  <a:pt x="2446981" y="802050"/>
                </a:lnTo>
                <a:lnTo>
                  <a:pt x="2401203" y="822328"/>
                </a:lnTo>
                <a:lnTo>
                  <a:pt x="2355761" y="843249"/>
                </a:lnTo>
                <a:lnTo>
                  <a:pt x="2310662" y="864809"/>
                </a:lnTo>
                <a:lnTo>
                  <a:pt x="2265916" y="887003"/>
                </a:lnTo>
                <a:lnTo>
                  <a:pt x="2221531" y="909827"/>
                </a:lnTo>
                <a:lnTo>
                  <a:pt x="2177516" y="933276"/>
                </a:lnTo>
                <a:lnTo>
                  <a:pt x="2133880" y="957346"/>
                </a:lnTo>
                <a:lnTo>
                  <a:pt x="2090631" y="982032"/>
                </a:lnTo>
                <a:lnTo>
                  <a:pt x="2047778" y="1007330"/>
                </a:lnTo>
                <a:lnTo>
                  <a:pt x="2005329" y="1033235"/>
                </a:lnTo>
                <a:lnTo>
                  <a:pt x="1963295" y="1059742"/>
                </a:lnTo>
                <a:lnTo>
                  <a:pt x="1921682" y="1086847"/>
                </a:lnTo>
                <a:lnTo>
                  <a:pt x="1880500" y="1114545"/>
                </a:lnTo>
                <a:lnTo>
                  <a:pt x="1839758" y="1142832"/>
                </a:lnTo>
                <a:lnTo>
                  <a:pt x="1799465" y="1171703"/>
                </a:lnTo>
                <a:lnTo>
                  <a:pt x="1759628" y="1201154"/>
                </a:lnTo>
                <a:lnTo>
                  <a:pt x="1720257" y="1231180"/>
                </a:lnTo>
                <a:lnTo>
                  <a:pt x="1681361" y="1261777"/>
                </a:lnTo>
                <a:lnTo>
                  <a:pt x="1642947" y="1292939"/>
                </a:lnTo>
                <a:lnTo>
                  <a:pt x="1605026" y="1324663"/>
                </a:lnTo>
                <a:lnTo>
                  <a:pt x="1567605" y="1356944"/>
                </a:lnTo>
                <a:lnTo>
                  <a:pt x="1530694" y="1389777"/>
                </a:lnTo>
                <a:lnTo>
                  <a:pt x="1494301" y="1423157"/>
                </a:lnTo>
                <a:lnTo>
                  <a:pt x="1458434" y="1457081"/>
                </a:lnTo>
                <a:lnTo>
                  <a:pt x="1423103" y="1491544"/>
                </a:lnTo>
                <a:lnTo>
                  <a:pt x="1388316" y="1526540"/>
                </a:lnTo>
                <a:lnTo>
                  <a:pt x="1354082" y="1562066"/>
                </a:lnTo>
                <a:lnTo>
                  <a:pt x="1320410" y="1598117"/>
                </a:lnTo>
                <a:lnTo>
                  <a:pt x="1287308" y="1634688"/>
                </a:lnTo>
                <a:lnTo>
                  <a:pt x="1254785" y="1671775"/>
                </a:lnTo>
                <a:lnTo>
                  <a:pt x="1220893" y="1711716"/>
                </a:lnTo>
                <a:lnTo>
                  <a:pt x="1187797" y="1752078"/>
                </a:lnTo>
                <a:lnTo>
                  <a:pt x="1155500" y="1792850"/>
                </a:lnTo>
                <a:lnTo>
                  <a:pt x="1124005" y="1834023"/>
                </a:lnTo>
                <a:lnTo>
                  <a:pt x="1093314" y="1875585"/>
                </a:lnTo>
                <a:lnTo>
                  <a:pt x="1063433" y="1917527"/>
                </a:lnTo>
                <a:lnTo>
                  <a:pt x="1034363" y="1959837"/>
                </a:lnTo>
                <a:lnTo>
                  <a:pt x="1006108" y="2002505"/>
                </a:lnTo>
                <a:lnTo>
                  <a:pt x="978672" y="2045521"/>
                </a:lnTo>
                <a:lnTo>
                  <a:pt x="952058" y="2088874"/>
                </a:lnTo>
                <a:lnTo>
                  <a:pt x="926268" y="2132554"/>
                </a:lnTo>
                <a:lnTo>
                  <a:pt x="901306" y="2176553"/>
                </a:lnTo>
                <a:lnTo>
                  <a:pt x="877178" y="2220853"/>
                </a:lnTo>
                <a:lnTo>
                  <a:pt x="853883" y="2265450"/>
                </a:lnTo>
                <a:lnTo>
                  <a:pt x="831426" y="2310332"/>
                </a:lnTo>
                <a:lnTo>
                  <a:pt x="809811" y="2355489"/>
                </a:lnTo>
                <a:lnTo>
                  <a:pt x="789041" y="2400909"/>
                </a:lnTo>
                <a:lnTo>
                  <a:pt x="769119" y="2446583"/>
                </a:lnTo>
                <a:lnTo>
                  <a:pt x="750048" y="2492499"/>
                </a:lnTo>
                <a:lnTo>
                  <a:pt x="731832" y="2538648"/>
                </a:lnTo>
                <a:lnTo>
                  <a:pt x="714474" y="2585019"/>
                </a:lnTo>
                <a:lnTo>
                  <a:pt x="697977" y="2631602"/>
                </a:lnTo>
                <a:lnTo>
                  <a:pt x="682345" y="2678385"/>
                </a:lnTo>
                <a:lnTo>
                  <a:pt x="667580" y="2725359"/>
                </a:lnTo>
                <a:lnTo>
                  <a:pt x="653687" y="2772513"/>
                </a:lnTo>
                <a:lnTo>
                  <a:pt x="640668" y="2819837"/>
                </a:lnTo>
                <a:lnTo>
                  <a:pt x="628526" y="2867319"/>
                </a:lnTo>
                <a:lnTo>
                  <a:pt x="617266" y="2914951"/>
                </a:lnTo>
                <a:lnTo>
                  <a:pt x="606890" y="2962720"/>
                </a:lnTo>
                <a:lnTo>
                  <a:pt x="597402" y="3010617"/>
                </a:lnTo>
                <a:lnTo>
                  <a:pt x="588763" y="3058890"/>
                </a:lnTo>
                <a:lnTo>
                  <a:pt x="581101" y="3106751"/>
                </a:lnTo>
                <a:lnTo>
                  <a:pt x="574295" y="3154968"/>
                </a:lnTo>
                <a:lnTo>
                  <a:pt x="568390" y="3203271"/>
                </a:lnTo>
                <a:lnTo>
                  <a:pt x="563389" y="3251649"/>
                </a:lnTo>
                <a:lnTo>
                  <a:pt x="559295" y="3300091"/>
                </a:lnTo>
                <a:lnTo>
                  <a:pt x="556112" y="3348588"/>
                </a:lnTo>
                <a:lnTo>
                  <a:pt x="553843" y="3397128"/>
                </a:lnTo>
                <a:lnTo>
                  <a:pt x="552491" y="3445702"/>
                </a:lnTo>
                <a:lnTo>
                  <a:pt x="552060" y="3494299"/>
                </a:lnTo>
                <a:lnTo>
                  <a:pt x="552553" y="3542908"/>
                </a:lnTo>
                <a:lnTo>
                  <a:pt x="553973" y="3591519"/>
                </a:lnTo>
                <a:lnTo>
                  <a:pt x="556323" y="3640121"/>
                </a:lnTo>
                <a:lnTo>
                  <a:pt x="559606" y="3688704"/>
                </a:lnTo>
                <a:lnTo>
                  <a:pt x="563827" y="3737257"/>
                </a:lnTo>
                <a:lnTo>
                  <a:pt x="568988" y="3785771"/>
                </a:lnTo>
                <a:lnTo>
                  <a:pt x="573546" y="3821954"/>
                </a:lnTo>
                <a:close/>
              </a:path>
            </a:pathLst>
          </a:custGeom>
          <a:solidFill>
            <a:srgbClr val="1F2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1" y="828192"/>
                  </a:lnTo>
                  <a:lnTo>
                    <a:pt x="523898" y="812397"/>
                  </a:lnTo>
                  <a:lnTo>
                    <a:pt x="569800" y="794240"/>
                  </a:lnTo>
                  <a:lnTo>
                    <a:pt x="614814" y="773743"/>
                  </a:lnTo>
                  <a:lnTo>
                    <a:pt x="658845" y="750927"/>
                  </a:lnTo>
                  <a:lnTo>
                    <a:pt x="701800" y="725814"/>
                  </a:lnTo>
                  <a:lnTo>
                    <a:pt x="743584" y="698426"/>
                  </a:lnTo>
                  <a:lnTo>
                    <a:pt x="784103" y="668784"/>
                  </a:lnTo>
                  <a:lnTo>
                    <a:pt x="823035" y="637102"/>
                  </a:lnTo>
                  <a:lnTo>
                    <a:pt x="860090" y="603639"/>
                  </a:lnTo>
                  <a:lnTo>
                    <a:pt x="895225" y="568479"/>
                  </a:lnTo>
                  <a:lnTo>
                    <a:pt x="928394" y="531707"/>
                  </a:lnTo>
                  <a:lnTo>
                    <a:pt x="959553" y="493411"/>
                  </a:lnTo>
                  <a:lnTo>
                    <a:pt x="988658" y="453674"/>
                  </a:lnTo>
                  <a:lnTo>
                    <a:pt x="1015664" y="412582"/>
                  </a:lnTo>
                  <a:lnTo>
                    <a:pt x="1040526" y="370221"/>
                  </a:lnTo>
                  <a:lnTo>
                    <a:pt x="1063201" y="326676"/>
                  </a:lnTo>
                  <a:lnTo>
                    <a:pt x="1083643" y="282032"/>
                  </a:lnTo>
                  <a:lnTo>
                    <a:pt x="1101809" y="236376"/>
                  </a:lnTo>
                  <a:lnTo>
                    <a:pt x="1117653" y="189792"/>
                  </a:lnTo>
                  <a:lnTo>
                    <a:pt x="1131131" y="142365"/>
                  </a:lnTo>
                  <a:lnTo>
                    <a:pt x="1142200" y="94182"/>
                  </a:lnTo>
                  <a:lnTo>
                    <a:pt x="1150813" y="45328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0" y="78251"/>
                  </a:lnTo>
                  <a:lnTo>
                    <a:pt x="1880662" y="127428"/>
                  </a:lnTo>
                  <a:lnTo>
                    <a:pt x="1873379" y="176290"/>
                  </a:lnTo>
                  <a:lnTo>
                    <a:pt x="1864696" y="224809"/>
                  </a:lnTo>
                  <a:lnTo>
                    <a:pt x="1854626" y="272959"/>
                  </a:lnTo>
                  <a:lnTo>
                    <a:pt x="1843183" y="320711"/>
                  </a:lnTo>
                  <a:lnTo>
                    <a:pt x="1830383" y="368038"/>
                  </a:lnTo>
                  <a:lnTo>
                    <a:pt x="1816238" y="414914"/>
                  </a:lnTo>
                  <a:lnTo>
                    <a:pt x="1800764" y="461311"/>
                  </a:lnTo>
                  <a:lnTo>
                    <a:pt x="1783974" y="507201"/>
                  </a:lnTo>
                  <a:lnTo>
                    <a:pt x="1765883" y="552558"/>
                  </a:lnTo>
                  <a:lnTo>
                    <a:pt x="1746505" y="597353"/>
                  </a:lnTo>
                  <a:lnTo>
                    <a:pt x="1725854" y="641561"/>
                  </a:lnTo>
                  <a:lnTo>
                    <a:pt x="1703944" y="685154"/>
                  </a:lnTo>
                  <a:lnTo>
                    <a:pt x="1680790" y="728104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5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2" y="1603287"/>
                  </a:moveTo>
                  <a:lnTo>
                    <a:pt x="132190" y="1602413"/>
                  </a:lnTo>
                  <a:lnTo>
                    <a:pt x="82854" y="1600116"/>
                  </a:lnTo>
                  <a:lnTo>
                    <a:pt x="33504" y="1596390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3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1"/>
                  </a:lnTo>
                  <a:lnTo>
                    <a:pt x="1485055" y="1008469"/>
                  </a:lnTo>
                  <a:lnTo>
                    <a:pt x="1452455" y="1045296"/>
                  </a:lnTo>
                  <a:lnTo>
                    <a:pt x="1418739" y="1081236"/>
                  </a:lnTo>
                  <a:lnTo>
                    <a:pt x="1383920" y="1116260"/>
                  </a:lnTo>
                  <a:lnTo>
                    <a:pt x="1348013" y="1150341"/>
                  </a:lnTo>
                  <a:lnTo>
                    <a:pt x="1311031" y="1183453"/>
                  </a:lnTo>
                  <a:lnTo>
                    <a:pt x="1272990" y="1215568"/>
                  </a:lnTo>
                  <a:lnTo>
                    <a:pt x="1233902" y="1246659"/>
                  </a:lnTo>
                  <a:lnTo>
                    <a:pt x="1193919" y="1276598"/>
                  </a:lnTo>
                  <a:lnTo>
                    <a:pt x="1153201" y="1305274"/>
                  </a:lnTo>
                  <a:lnTo>
                    <a:pt x="1111777" y="1332679"/>
                  </a:lnTo>
                  <a:lnTo>
                    <a:pt x="1069678" y="1358806"/>
                  </a:lnTo>
                  <a:lnTo>
                    <a:pt x="1026934" y="1383648"/>
                  </a:lnTo>
                  <a:lnTo>
                    <a:pt x="983575" y="1407199"/>
                  </a:lnTo>
                  <a:lnTo>
                    <a:pt x="939631" y="1429452"/>
                  </a:lnTo>
                  <a:lnTo>
                    <a:pt x="895132" y="1450399"/>
                  </a:lnTo>
                  <a:lnTo>
                    <a:pt x="850107" y="1470034"/>
                  </a:lnTo>
                  <a:lnTo>
                    <a:pt x="804589" y="1488350"/>
                  </a:lnTo>
                  <a:lnTo>
                    <a:pt x="758605" y="1505340"/>
                  </a:lnTo>
                  <a:lnTo>
                    <a:pt x="712186" y="1520998"/>
                  </a:lnTo>
                  <a:lnTo>
                    <a:pt x="665363" y="1535315"/>
                  </a:lnTo>
                  <a:lnTo>
                    <a:pt x="618165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4" y="1579050"/>
                  </a:lnTo>
                  <a:lnTo>
                    <a:pt x="426227" y="1586565"/>
                  </a:lnTo>
                  <a:lnTo>
                    <a:pt x="377607" y="1592699"/>
                  </a:lnTo>
                  <a:lnTo>
                    <a:pt x="328792" y="1597445"/>
                  </a:lnTo>
                  <a:lnTo>
                    <a:pt x="279813" y="1600797"/>
                  </a:lnTo>
                  <a:lnTo>
                    <a:pt x="230699" y="1602746"/>
                  </a:lnTo>
                  <a:lnTo>
                    <a:pt x="181482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800"/>
                  </a:moveTo>
                  <a:lnTo>
                    <a:pt x="1447767" y="8686800"/>
                  </a:lnTo>
                  <a:lnTo>
                    <a:pt x="1397780" y="8685938"/>
                  </a:lnTo>
                  <a:lnTo>
                    <a:pt x="1348011" y="8683362"/>
                  </a:lnTo>
                  <a:lnTo>
                    <a:pt x="1298500" y="8679089"/>
                  </a:lnTo>
                  <a:lnTo>
                    <a:pt x="1249287" y="8673136"/>
                  </a:lnTo>
                  <a:lnTo>
                    <a:pt x="1200413" y="8665518"/>
                  </a:lnTo>
                  <a:lnTo>
                    <a:pt x="1151917" y="8656254"/>
                  </a:lnTo>
                  <a:lnTo>
                    <a:pt x="1103838" y="8645358"/>
                  </a:lnTo>
                  <a:lnTo>
                    <a:pt x="1056218" y="8632848"/>
                  </a:lnTo>
                  <a:lnTo>
                    <a:pt x="1009096" y="8618741"/>
                  </a:lnTo>
                  <a:lnTo>
                    <a:pt x="962511" y="8603052"/>
                  </a:lnTo>
                  <a:lnTo>
                    <a:pt x="916505" y="8585799"/>
                  </a:lnTo>
                  <a:lnTo>
                    <a:pt x="871116" y="8566997"/>
                  </a:lnTo>
                  <a:lnTo>
                    <a:pt x="826385" y="8546664"/>
                  </a:lnTo>
                  <a:lnTo>
                    <a:pt x="782352" y="8524816"/>
                  </a:lnTo>
                  <a:lnTo>
                    <a:pt x="739056" y="8501470"/>
                  </a:lnTo>
                  <a:lnTo>
                    <a:pt x="696538" y="8476642"/>
                  </a:lnTo>
                  <a:lnTo>
                    <a:pt x="654838" y="8450348"/>
                  </a:lnTo>
                  <a:lnTo>
                    <a:pt x="613995" y="8422606"/>
                  </a:lnTo>
                  <a:lnTo>
                    <a:pt x="574049" y="8393431"/>
                  </a:lnTo>
                  <a:lnTo>
                    <a:pt x="535041" y="8362841"/>
                  </a:lnTo>
                  <a:lnTo>
                    <a:pt x="497011" y="8330851"/>
                  </a:lnTo>
                  <a:lnTo>
                    <a:pt x="459997" y="8297479"/>
                  </a:lnTo>
                  <a:lnTo>
                    <a:pt x="424041" y="8262741"/>
                  </a:lnTo>
                  <a:lnTo>
                    <a:pt x="389304" y="8226783"/>
                  </a:lnTo>
                  <a:lnTo>
                    <a:pt x="355933" y="8189768"/>
                  </a:lnTo>
                  <a:lnTo>
                    <a:pt x="323945" y="8151736"/>
                  </a:lnTo>
                  <a:lnTo>
                    <a:pt x="293356" y="8112726"/>
                  </a:lnTo>
                  <a:lnTo>
                    <a:pt x="264183" y="8072779"/>
                  </a:lnTo>
                  <a:lnTo>
                    <a:pt x="236441" y="8031934"/>
                  </a:lnTo>
                  <a:lnTo>
                    <a:pt x="210149" y="7990232"/>
                  </a:lnTo>
                  <a:lnTo>
                    <a:pt x="185322" y="7947712"/>
                  </a:lnTo>
                  <a:lnTo>
                    <a:pt x="161976" y="7904415"/>
                  </a:lnTo>
                  <a:lnTo>
                    <a:pt x="140129" y="7860380"/>
                  </a:lnTo>
                  <a:lnTo>
                    <a:pt x="119797" y="7815647"/>
                  </a:lnTo>
                  <a:lnTo>
                    <a:pt x="100996" y="7770256"/>
                  </a:lnTo>
                  <a:lnTo>
                    <a:pt x="83744" y="7724248"/>
                  </a:lnTo>
                  <a:lnTo>
                    <a:pt x="68056" y="7677661"/>
                  </a:lnTo>
                  <a:lnTo>
                    <a:pt x="53949" y="7630537"/>
                  </a:lnTo>
                  <a:lnTo>
                    <a:pt x="41440" y="7582915"/>
                  </a:lnTo>
                  <a:lnTo>
                    <a:pt x="30545" y="7534834"/>
                  </a:lnTo>
                  <a:lnTo>
                    <a:pt x="21280" y="7486336"/>
                  </a:lnTo>
                  <a:lnTo>
                    <a:pt x="13663" y="7437459"/>
                  </a:lnTo>
                  <a:lnTo>
                    <a:pt x="7710" y="7388245"/>
                  </a:lnTo>
                  <a:lnTo>
                    <a:pt x="3438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indent="-635" algn="ctr">
              <a:lnSpc>
                <a:spcPct val="116500"/>
              </a:lnSpc>
              <a:spcBef>
                <a:spcPts val="75"/>
              </a:spcBef>
            </a:pPr>
            <a:r>
              <a:rPr spc="-140" dirty="0">
                <a:solidFill>
                  <a:srgbClr val="26316F"/>
                </a:solidFill>
              </a:rPr>
              <a:t>Res</a:t>
            </a:r>
            <a:r>
              <a:rPr spc="-140" dirty="0"/>
              <a:t>o</a:t>
            </a:r>
            <a:r>
              <a:rPr spc="-140" dirty="0">
                <a:solidFill>
                  <a:srgbClr val="26316F"/>
                </a:solidFill>
              </a:rPr>
              <a:t>u</a:t>
            </a:r>
            <a:r>
              <a:rPr spc="-140" dirty="0"/>
              <a:t>r</a:t>
            </a:r>
            <a:r>
              <a:rPr spc="-140" dirty="0">
                <a:solidFill>
                  <a:srgbClr val="26316F"/>
                </a:solidFill>
              </a:rPr>
              <a:t>c</a:t>
            </a:r>
            <a:r>
              <a:rPr spc="-140" dirty="0"/>
              <a:t>e </a:t>
            </a:r>
            <a:r>
              <a:rPr spc="-80" dirty="0">
                <a:solidFill>
                  <a:srgbClr val="26316F"/>
                </a:solidFill>
              </a:rPr>
              <a:t>Ma</a:t>
            </a:r>
            <a:r>
              <a:rPr spc="-80" dirty="0"/>
              <a:t>n</a:t>
            </a:r>
            <a:r>
              <a:rPr spc="-80" dirty="0">
                <a:solidFill>
                  <a:srgbClr val="26316F"/>
                </a:solidFill>
              </a:rPr>
              <a:t>a</a:t>
            </a:r>
            <a:r>
              <a:rPr spc="-80" dirty="0"/>
              <a:t>g</a:t>
            </a:r>
            <a:r>
              <a:rPr spc="-80" dirty="0">
                <a:solidFill>
                  <a:srgbClr val="26316F"/>
                </a:solidFill>
              </a:rPr>
              <a:t>ement </a:t>
            </a:r>
            <a:r>
              <a:rPr spc="-165" dirty="0">
                <a:solidFill>
                  <a:srgbClr val="26316F"/>
                </a:solidFill>
              </a:rPr>
              <a:t>S</a:t>
            </a:r>
            <a:r>
              <a:rPr spc="-165" dirty="0"/>
              <a:t>ystem </a:t>
            </a:r>
            <a:r>
              <a:rPr spc="-145" dirty="0">
                <a:solidFill>
                  <a:srgbClr val="26316F"/>
                </a:solidFill>
              </a:rPr>
              <a:t>of</a:t>
            </a:r>
            <a:r>
              <a:rPr spc="-145" dirty="0"/>
              <a:t>f</a:t>
            </a:r>
            <a:r>
              <a:rPr spc="-145" dirty="0">
                <a:solidFill>
                  <a:srgbClr val="26316F"/>
                </a:solidFill>
              </a:rPr>
              <a:t>er </a:t>
            </a:r>
            <a:r>
              <a:rPr spc="-125" dirty="0">
                <a:solidFill>
                  <a:srgbClr val="26316F"/>
                </a:solidFill>
              </a:rPr>
              <a:t>n</a:t>
            </a:r>
            <a:r>
              <a:rPr spc="-125" dirty="0"/>
              <a:t>u</a:t>
            </a:r>
            <a:r>
              <a:rPr spc="-125" dirty="0">
                <a:solidFill>
                  <a:srgbClr val="26316F"/>
                </a:solidFill>
              </a:rPr>
              <a:t>m</a:t>
            </a:r>
            <a:r>
              <a:rPr spc="-125" dirty="0"/>
              <a:t>erou</a:t>
            </a:r>
            <a:r>
              <a:rPr spc="-125" dirty="0">
                <a:solidFill>
                  <a:srgbClr val="26316F"/>
                </a:solidFill>
              </a:rPr>
              <a:t>s </a:t>
            </a:r>
            <a:r>
              <a:rPr spc="-120" dirty="0">
                <a:solidFill>
                  <a:srgbClr val="26316F"/>
                </a:solidFill>
              </a:rPr>
              <a:t> </a:t>
            </a:r>
            <a:r>
              <a:rPr spc="-105" dirty="0"/>
              <a:t>ben</a:t>
            </a:r>
            <a:r>
              <a:rPr spc="-105" dirty="0">
                <a:solidFill>
                  <a:srgbClr val="26316F"/>
                </a:solidFill>
              </a:rPr>
              <a:t>e</a:t>
            </a:r>
            <a:r>
              <a:rPr spc="-105" dirty="0"/>
              <a:t>ﬁt</a:t>
            </a:r>
            <a:r>
              <a:rPr spc="-105" dirty="0">
                <a:solidFill>
                  <a:srgbClr val="26316F"/>
                </a:solidFill>
              </a:rPr>
              <a:t>s, </a:t>
            </a:r>
            <a:r>
              <a:rPr spc="-75" dirty="0">
                <a:solidFill>
                  <a:srgbClr val="26316F"/>
                </a:solidFill>
              </a:rPr>
              <a:t>i</a:t>
            </a:r>
            <a:r>
              <a:rPr spc="-75" dirty="0"/>
              <a:t>ncl</a:t>
            </a:r>
            <a:r>
              <a:rPr spc="-75" dirty="0">
                <a:solidFill>
                  <a:srgbClr val="26316F"/>
                </a:solidFill>
              </a:rPr>
              <a:t>u</a:t>
            </a:r>
            <a:r>
              <a:rPr spc="-75" dirty="0"/>
              <a:t>di</a:t>
            </a:r>
            <a:r>
              <a:rPr spc="-75" dirty="0">
                <a:solidFill>
                  <a:srgbClr val="26316F"/>
                </a:solidFill>
              </a:rPr>
              <a:t>ng </a:t>
            </a:r>
            <a:r>
              <a:rPr spc="-175" dirty="0"/>
              <a:t>ﬂ</a:t>
            </a:r>
            <a:r>
              <a:rPr spc="-175" dirty="0">
                <a:solidFill>
                  <a:srgbClr val="26316F"/>
                </a:solidFill>
              </a:rPr>
              <a:t>e</a:t>
            </a:r>
            <a:r>
              <a:rPr spc="-175" dirty="0"/>
              <a:t>xi</a:t>
            </a:r>
            <a:r>
              <a:rPr spc="-175" dirty="0">
                <a:solidFill>
                  <a:srgbClr val="26316F"/>
                </a:solidFill>
              </a:rPr>
              <a:t>bi</a:t>
            </a:r>
            <a:r>
              <a:rPr spc="-175" dirty="0"/>
              <a:t>l</a:t>
            </a:r>
            <a:r>
              <a:rPr spc="-175" dirty="0">
                <a:solidFill>
                  <a:srgbClr val="26316F"/>
                </a:solidFill>
              </a:rPr>
              <a:t>i</a:t>
            </a:r>
            <a:r>
              <a:rPr spc="-175" dirty="0"/>
              <a:t>ty, </a:t>
            </a:r>
            <a:r>
              <a:rPr spc="-150" dirty="0"/>
              <a:t>a</a:t>
            </a:r>
            <a:r>
              <a:rPr spc="-150" dirty="0">
                <a:solidFill>
                  <a:srgbClr val="26316F"/>
                </a:solidFill>
              </a:rPr>
              <a:t>cces</a:t>
            </a:r>
            <a:r>
              <a:rPr spc="-150" dirty="0"/>
              <a:t>s</a:t>
            </a:r>
            <a:r>
              <a:rPr spc="-150" dirty="0">
                <a:solidFill>
                  <a:srgbClr val="26316F"/>
                </a:solidFill>
              </a:rPr>
              <a:t>i</a:t>
            </a:r>
            <a:r>
              <a:rPr spc="-150" dirty="0"/>
              <a:t>bil</a:t>
            </a:r>
            <a:r>
              <a:rPr spc="-150" dirty="0">
                <a:solidFill>
                  <a:srgbClr val="26316F"/>
                </a:solidFill>
              </a:rPr>
              <a:t>i</a:t>
            </a:r>
            <a:r>
              <a:rPr spc="-150" dirty="0"/>
              <a:t>t</a:t>
            </a:r>
            <a:r>
              <a:rPr spc="-150" dirty="0">
                <a:solidFill>
                  <a:srgbClr val="26316F"/>
                </a:solidFill>
              </a:rPr>
              <a:t>y, </a:t>
            </a:r>
            <a:r>
              <a:rPr spc="-175" dirty="0">
                <a:solidFill>
                  <a:srgbClr val="26316F"/>
                </a:solidFill>
              </a:rPr>
              <a:t>s</a:t>
            </a:r>
            <a:r>
              <a:rPr spc="-175" dirty="0"/>
              <a:t>ec</a:t>
            </a:r>
            <a:r>
              <a:rPr spc="-175" dirty="0">
                <a:solidFill>
                  <a:srgbClr val="26316F"/>
                </a:solidFill>
              </a:rPr>
              <a:t>urit</a:t>
            </a:r>
            <a:r>
              <a:rPr spc="-175" dirty="0"/>
              <a:t>y, </a:t>
            </a:r>
            <a:r>
              <a:rPr spc="-170" dirty="0"/>
              <a:t> </a:t>
            </a:r>
            <a:r>
              <a:rPr spc="-85" dirty="0">
                <a:solidFill>
                  <a:srgbClr val="26316F"/>
                </a:solidFill>
              </a:rPr>
              <a:t>an</a:t>
            </a:r>
            <a:r>
              <a:rPr spc="-85" dirty="0"/>
              <a:t>d</a:t>
            </a:r>
            <a:r>
              <a:rPr spc="-204" dirty="0"/>
              <a:t> </a:t>
            </a:r>
            <a:r>
              <a:rPr spc="-145" dirty="0">
                <a:solidFill>
                  <a:srgbClr val="26316F"/>
                </a:solidFill>
              </a:rPr>
              <a:t>co</a:t>
            </a:r>
            <a:r>
              <a:rPr spc="-145" dirty="0"/>
              <a:t>s</a:t>
            </a:r>
            <a:r>
              <a:rPr spc="-145" dirty="0">
                <a:solidFill>
                  <a:srgbClr val="26316F"/>
                </a:solidFill>
              </a:rPr>
              <a:t>t</a:t>
            </a:r>
            <a:r>
              <a:rPr spc="-145" dirty="0"/>
              <a:t>-</a:t>
            </a:r>
            <a:r>
              <a:rPr spc="-145" dirty="0">
                <a:solidFill>
                  <a:srgbClr val="26316F"/>
                </a:solidFill>
              </a:rPr>
              <a:t>eff</a:t>
            </a:r>
            <a:r>
              <a:rPr spc="-145" dirty="0"/>
              <a:t>ecti</a:t>
            </a:r>
            <a:r>
              <a:rPr spc="-145" dirty="0">
                <a:solidFill>
                  <a:srgbClr val="26316F"/>
                </a:solidFill>
              </a:rPr>
              <a:t>v</a:t>
            </a:r>
            <a:r>
              <a:rPr spc="-145" dirty="0"/>
              <a:t>en</a:t>
            </a:r>
            <a:r>
              <a:rPr spc="-145" dirty="0">
                <a:solidFill>
                  <a:srgbClr val="26316F"/>
                </a:solidFill>
              </a:rPr>
              <a:t>es</a:t>
            </a:r>
            <a:r>
              <a:rPr spc="-145" dirty="0"/>
              <a:t>s.</a:t>
            </a:r>
            <a:r>
              <a:rPr spc="-204" dirty="0"/>
              <a:t> </a:t>
            </a:r>
            <a:r>
              <a:rPr spc="-140" dirty="0">
                <a:solidFill>
                  <a:srgbClr val="26316F"/>
                </a:solidFill>
              </a:rPr>
              <a:t>As</a:t>
            </a:r>
            <a:r>
              <a:rPr spc="-204" dirty="0">
                <a:solidFill>
                  <a:srgbClr val="26316F"/>
                </a:solidFill>
              </a:rPr>
              <a:t> </a:t>
            </a:r>
            <a:r>
              <a:rPr spc="-80" dirty="0">
                <a:solidFill>
                  <a:srgbClr val="26316F"/>
                </a:solidFill>
              </a:rPr>
              <a:t>the</a:t>
            </a:r>
            <a:r>
              <a:rPr spc="-204" dirty="0">
                <a:solidFill>
                  <a:srgbClr val="26316F"/>
                </a:solidFill>
              </a:rPr>
              <a:t> </a:t>
            </a:r>
            <a:r>
              <a:rPr spc="-90" dirty="0">
                <a:solidFill>
                  <a:srgbClr val="26316F"/>
                </a:solidFill>
              </a:rPr>
              <a:t>amount</a:t>
            </a:r>
            <a:r>
              <a:rPr spc="-204" dirty="0">
                <a:solidFill>
                  <a:srgbClr val="26316F"/>
                </a:solidFill>
              </a:rPr>
              <a:t> </a:t>
            </a:r>
            <a:r>
              <a:rPr spc="-120" dirty="0">
                <a:solidFill>
                  <a:srgbClr val="26316F"/>
                </a:solidFill>
              </a:rPr>
              <a:t>o</a:t>
            </a:r>
            <a:r>
              <a:rPr spc="-120" dirty="0"/>
              <a:t>f</a:t>
            </a:r>
            <a:r>
              <a:rPr spc="-204" dirty="0"/>
              <a:t> </a:t>
            </a:r>
            <a:r>
              <a:rPr spc="-100" dirty="0">
                <a:solidFill>
                  <a:srgbClr val="26316F"/>
                </a:solidFill>
              </a:rPr>
              <a:t>d</a:t>
            </a:r>
            <a:r>
              <a:rPr spc="-100" dirty="0"/>
              <a:t>i</a:t>
            </a:r>
            <a:r>
              <a:rPr spc="-100" dirty="0">
                <a:solidFill>
                  <a:srgbClr val="26316F"/>
                </a:solidFill>
              </a:rPr>
              <a:t>g</a:t>
            </a:r>
            <a:r>
              <a:rPr spc="-100" dirty="0"/>
              <a:t>ital</a:t>
            </a:r>
            <a:r>
              <a:rPr spc="-200" dirty="0"/>
              <a:t> </a:t>
            </a:r>
            <a:r>
              <a:rPr spc="-114" dirty="0"/>
              <a:t>d</a:t>
            </a:r>
            <a:r>
              <a:rPr spc="-114" dirty="0">
                <a:solidFill>
                  <a:srgbClr val="26316F"/>
                </a:solidFill>
              </a:rPr>
              <a:t>ata </a:t>
            </a:r>
            <a:r>
              <a:rPr spc="-1165" dirty="0">
                <a:solidFill>
                  <a:srgbClr val="26316F"/>
                </a:solidFill>
              </a:rPr>
              <a:t> </a:t>
            </a:r>
            <a:r>
              <a:rPr spc="-105" dirty="0">
                <a:solidFill>
                  <a:srgbClr val="26316F"/>
                </a:solidFill>
              </a:rPr>
              <a:t>co</a:t>
            </a:r>
            <a:r>
              <a:rPr spc="-105" dirty="0"/>
              <a:t>n</a:t>
            </a:r>
            <a:r>
              <a:rPr spc="-105" dirty="0">
                <a:solidFill>
                  <a:srgbClr val="26316F"/>
                </a:solidFill>
              </a:rPr>
              <a:t>ti</a:t>
            </a:r>
            <a:r>
              <a:rPr spc="-105" dirty="0"/>
              <a:t>n</a:t>
            </a:r>
            <a:r>
              <a:rPr spc="-105" dirty="0">
                <a:solidFill>
                  <a:srgbClr val="26316F"/>
                </a:solidFill>
              </a:rPr>
              <a:t>u</a:t>
            </a:r>
            <a:r>
              <a:rPr spc="-105" dirty="0"/>
              <a:t>es </a:t>
            </a:r>
            <a:r>
              <a:rPr spc="-120" dirty="0">
                <a:solidFill>
                  <a:srgbClr val="26316F"/>
                </a:solidFill>
              </a:rPr>
              <a:t>to </a:t>
            </a:r>
            <a:r>
              <a:rPr spc="-165" dirty="0">
                <a:solidFill>
                  <a:srgbClr val="26316F"/>
                </a:solidFill>
              </a:rPr>
              <a:t>i</a:t>
            </a:r>
            <a:r>
              <a:rPr spc="-165" dirty="0"/>
              <a:t>ncre</a:t>
            </a:r>
            <a:r>
              <a:rPr spc="-165" dirty="0">
                <a:solidFill>
                  <a:srgbClr val="26316F"/>
                </a:solidFill>
              </a:rPr>
              <a:t>a</a:t>
            </a:r>
            <a:r>
              <a:rPr spc="-165" dirty="0"/>
              <a:t>se</a:t>
            </a:r>
            <a:r>
              <a:rPr spc="-165" dirty="0">
                <a:solidFill>
                  <a:srgbClr val="26316F"/>
                </a:solidFill>
              </a:rPr>
              <a:t>, </a:t>
            </a:r>
            <a:r>
              <a:rPr spc="-110" dirty="0"/>
              <a:t>o</a:t>
            </a:r>
            <a:r>
              <a:rPr spc="-110" dirty="0">
                <a:solidFill>
                  <a:srgbClr val="26316F"/>
                </a:solidFill>
              </a:rPr>
              <a:t>nli</a:t>
            </a:r>
            <a:r>
              <a:rPr spc="-110" dirty="0"/>
              <a:t>ne </a:t>
            </a:r>
            <a:r>
              <a:rPr spc="-135" dirty="0">
                <a:solidFill>
                  <a:srgbClr val="26316F"/>
                </a:solidFill>
              </a:rPr>
              <a:t>savin</a:t>
            </a:r>
            <a:r>
              <a:rPr spc="-135" dirty="0"/>
              <a:t>g </a:t>
            </a:r>
            <a:r>
              <a:rPr spc="-170" dirty="0"/>
              <a:t>systems </a:t>
            </a:r>
            <a:r>
              <a:rPr spc="-135" dirty="0">
                <a:solidFill>
                  <a:srgbClr val="26316F"/>
                </a:solidFill>
              </a:rPr>
              <a:t>p</a:t>
            </a:r>
            <a:r>
              <a:rPr spc="-135" dirty="0"/>
              <a:t>rovide </a:t>
            </a:r>
            <a:r>
              <a:rPr spc="-1165" dirty="0"/>
              <a:t> </a:t>
            </a:r>
            <a:r>
              <a:rPr spc="-180" dirty="0"/>
              <a:t>a </a:t>
            </a:r>
            <a:r>
              <a:rPr spc="-145" dirty="0"/>
              <a:t>r</a:t>
            </a:r>
            <a:r>
              <a:rPr spc="-145" dirty="0">
                <a:solidFill>
                  <a:srgbClr val="26316F"/>
                </a:solidFill>
              </a:rPr>
              <a:t>el</a:t>
            </a:r>
            <a:r>
              <a:rPr spc="-145" dirty="0"/>
              <a:t>i</a:t>
            </a:r>
            <a:r>
              <a:rPr spc="-145" dirty="0">
                <a:solidFill>
                  <a:srgbClr val="26316F"/>
                </a:solidFill>
              </a:rPr>
              <a:t>a</a:t>
            </a:r>
            <a:r>
              <a:rPr spc="-145" dirty="0"/>
              <a:t>ble </a:t>
            </a:r>
            <a:r>
              <a:rPr spc="-85" dirty="0">
                <a:solidFill>
                  <a:srgbClr val="26316F"/>
                </a:solidFill>
              </a:rPr>
              <a:t>and </a:t>
            </a:r>
            <a:r>
              <a:rPr spc="-65" dirty="0">
                <a:solidFill>
                  <a:srgbClr val="26316F"/>
                </a:solidFill>
              </a:rPr>
              <a:t>ef</a:t>
            </a:r>
            <a:r>
              <a:rPr spc="-65" dirty="0"/>
              <a:t>ﬁcient </a:t>
            </a:r>
            <a:r>
              <a:rPr spc="-204" dirty="0">
                <a:solidFill>
                  <a:srgbClr val="26316F"/>
                </a:solidFill>
              </a:rPr>
              <a:t>wa</a:t>
            </a:r>
            <a:r>
              <a:rPr spc="-204" dirty="0"/>
              <a:t>y </a:t>
            </a:r>
            <a:r>
              <a:rPr spc="-120" dirty="0"/>
              <a:t>to </a:t>
            </a:r>
            <a:r>
              <a:rPr spc="-95" dirty="0"/>
              <a:t>m</a:t>
            </a:r>
            <a:r>
              <a:rPr spc="-95" dirty="0">
                <a:solidFill>
                  <a:srgbClr val="26316F"/>
                </a:solidFill>
              </a:rPr>
              <a:t>a</a:t>
            </a:r>
            <a:r>
              <a:rPr spc="-95" dirty="0"/>
              <a:t>nage </a:t>
            </a:r>
            <a:r>
              <a:rPr spc="-135" dirty="0"/>
              <a:t>ﬁles. </a:t>
            </a:r>
            <a:r>
              <a:rPr spc="-350" dirty="0">
                <a:solidFill>
                  <a:srgbClr val="26316F"/>
                </a:solidFill>
              </a:rPr>
              <a:t>It'</a:t>
            </a:r>
            <a:r>
              <a:rPr spc="-350" dirty="0"/>
              <a:t>s </a:t>
            </a:r>
            <a:r>
              <a:rPr spc="-85" dirty="0">
                <a:solidFill>
                  <a:srgbClr val="26316F"/>
                </a:solidFill>
              </a:rPr>
              <a:t>time </a:t>
            </a:r>
            <a:r>
              <a:rPr spc="-1165" dirty="0">
                <a:solidFill>
                  <a:srgbClr val="26316F"/>
                </a:solidFill>
              </a:rPr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204" dirty="0"/>
              <a:t> </a:t>
            </a:r>
            <a:r>
              <a:rPr spc="-35" dirty="0"/>
              <a:t>m</a:t>
            </a:r>
            <a:r>
              <a:rPr spc="-180" dirty="0"/>
              <a:t>a</a:t>
            </a:r>
            <a:r>
              <a:rPr spc="-120" dirty="0">
                <a:solidFill>
                  <a:srgbClr val="26316F"/>
                </a:solidFill>
              </a:rPr>
              <a:t>k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75" dirty="0">
                <a:solidFill>
                  <a:srgbClr val="26316F"/>
                </a:solidFill>
              </a:rPr>
              <a:t>t</a:t>
            </a:r>
            <a:r>
              <a:rPr spc="-55" dirty="0">
                <a:solidFill>
                  <a:srgbClr val="26316F"/>
                </a:solidFill>
              </a:rPr>
              <a:t>h</a:t>
            </a:r>
            <a:r>
              <a:rPr spc="-114" dirty="0">
                <a:solidFill>
                  <a:srgbClr val="26316F"/>
                </a:solidFill>
              </a:rPr>
              <a:t>e</a:t>
            </a:r>
            <a:r>
              <a:rPr spc="-204" dirty="0">
                <a:solidFill>
                  <a:srgbClr val="26316F"/>
                </a:solidFill>
              </a:rPr>
              <a:t> </a:t>
            </a:r>
            <a:r>
              <a:rPr spc="-250" dirty="0"/>
              <a:t>s</a:t>
            </a:r>
            <a:r>
              <a:rPr spc="-150" dirty="0"/>
              <a:t>w</a:t>
            </a:r>
            <a:r>
              <a:rPr spc="-145" dirty="0">
                <a:solidFill>
                  <a:srgbClr val="26316F"/>
                </a:solidFill>
              </a:rPr>
              <a:t>i</a:t>
            </a:r>
            <a:r>
              <a:rPr spc="-135" dirty="0">
                <a:solidFill>
                  <a:srgbClr val="26316F"/>
                </a:solidFill>
              </a:rPr>
              <a:t>t</a:t>
            </a:r>
            <a:r>
              <a:rPr spc="-10" dirty="0">
                <a:solidFill>
                  <a:srgbClr val="26316F"/>
                </a:solidFill>
              </a:rPr>
              <a:t>c</a:t>
            </a:r>
            <a:r>
              <a:rPr spc="-75" dirty="0">
                <a:solidFill>
                  <a:srgbClr val="26316F"/>
                </a:solidFill>
              </a:rPr>
              <a:t>h</a:t>
            </a:r>
            <a:r>
              <a:rPr spc="-204" dirty="0">
                <a:solidFill>
                  <a:srgbClr val="26316F"/>
                </a:solidFill>
              </a:rPr>
              <a:t> </a:t>
            </a:r>
            <a:r>
              <a:rPr spc="-180" dirty="0">
                <a:solidFill>
                  <a:srgbClr val="26316F"/>
                </a:solidFill>
              </a:rPr>
              <a:t>a</a:t>
            </a:r>
            <a:r>
              <a:rPr spc="-55" dirty="0">
                <a:solidFill>
                  <a:srgbClr val="26316F"/>
                </a:solidFill>
              </a:rPr>
              <a:t>n</a:t>
            </a:r>
            <a:r>
              <a:rPr spc="-25" dirty="0"/>
              <a:t>d</a:t>
            </a:r>
            <a:r>
              <a:rPr spc="-204" dirty="0"/>
              <a:t> </a:t>
            </a:r>
            <a:r>
              <a:rPr spc="-75" dirty="0">
                <a:solidFill>
                  <a:srgbClr val="26316F"/>
                </a:solidFill>
              </a:rPr>
              <a:t>t</a:t>
            </a:r>
            <a:r>
              <a:rPr spc="-180" dirty="0">
                <a:solidFill>
                  <a:srgbClr val="26316F"/>
                </a:solidFill>
              </a:rPr>
              <a:t>a</a:t>
            </a:r>
            <a:r>
              <a:rPr spc="-120" dirty="0">
                <a:solidFill>
                  <a:srgbClr val="26316F"/>
                </a:solidFill>
              </a:rPr>
              <a:t>k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60" dirty="0">
                <a:solidFill>
                  <a:srgbClr val="26316F"/>
                </a:solidFill>
              </a:rPr>
              <a:t>a</a:t>
            </a:r>
            <a:r>
              <a:rPr spc="-25" dirty="0"/>
              <a:t>d</a:t>
            </a:r>
            <a:r>
              <a:rPr spc="-245" dirty="0"/>
              <a:t>v</a:t>
            </a:r>
            <a:r>
              <a:rPr spc="-180" dirty="0"/>
              <a:t>a</a:t>
            </a:r>
            <a:r>
              <a:rPr spc="-75" dirty="0"/>
              <a:t>nt</a:t>
            </a:r>
            <a:r>
              <a:rPr spc="-160" dirty="0"/>
              <a:t>a</a:t>
            </a:r>
            <a:r>
              <a:rPr dirty="0"/>
              <a:t>g</a:t>
            </a:r>
            <a:r>
              <a:rPr spc="-114" dirty="0">
                <a:solidFill>
                  <a:srgbClr val="26316F"/>
                </a:solidFill>
              </a:rPr>
              <a:t>e</a:t>
            </a:r>
            <a:r>
              <a:rPr spc="-204" dirty="0">
                <a:solidFill>
                  <a:srgbClr val="26316F"/>
                </a:solidFill>
              </a:rPr>
              <a:t> </a:t>
            </a:r>
            <a:r>
              <a:rPr spc="-110" dirty="0">
                <a:solidFill>
                  <a:srgbClr val="26316F"/>
                </a:solidFill>
              </a:rPr>
              <a:t>o</a:t>
            </a:r>
            <a:r>
              <a:rPr spc="-125" dirty="0">
                <a:solidFill>
                  <a:srgbClr val="26316F"/>
                </a:solidFill>
              </a:rPr>
              <a:t>f</a:t>
            </a:r>
            <a:r>
              <a:rPr spc="-204" dirty="0">
                <a:solidFill>
                  <a:srgbClr val="26316F"/>
                </a:solidFill>
              </a:rPr>
              <a:t> </a:t>
            </a:r>
            <a:r>
              <a:rPr spc="-75" dirty="0">
                <a:solidFill>
                  <a:srgbClr val="26316F"/>
                </a:solidFill>
              </a:rPr>
              <a:t>t</a:t>
            </a:r>
            <a:r>
              <a:rPr spc="-55" dirty="0">
                <a:solidFill>
                  <a:srgbClr val="26316F"/>
                </a:solidFill>
              </a:rPr>
              <a:t>h</a:t>
            </a:r>
            <a:r>
              <a:rPr spc="-80" dirty="0">
                <a:solidFill>
                  <a:srgbClr val="26316F"/>
                </a:solidFill>
              </a:rPr>
              <a:t>e  </a:t>
            </a:r>
            <a:r>
              <a:rPr spc="-105" dirty="0">
                <a:solidFill>
                  <a:srgbClr val="26316F"/>
                </a:solidFill>
              </a:rPr>
              <a:t>b</a:t>
            </a:r>
            <a:r>
              <a:rPr spc="-105" dirty="0"/>
              <a:t>eneﬁts.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8376" y="1742325"/>
            <a:ext cx="4018279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-15" dirty="0">
                <a:solidFill>
                  <a:srgbClr val="222389"/>
                </a:solidFill>
              </a:rPr>
              <a:t>C</a:t>
            </a:r>
            <a:r>
              <a:rPr sz="4400" spc="-10" dirty="0">
                <a:solidFill>
                  <a:srgbClr val="1F207D"/>
                </a:solidFill>
              </a:rPr>
              <a:t>O</a:t>
            </a:r>
            <a:r>
              <a:rPr sz="4400" spc="-150" dirty="0">
                <a:solidFill>
                  <a:srgbClr val="222389"/>
                </a:solidFill>
              </a:rPr>
              <a:t>N</a:t>
            </a:r>
            <a:r>
              <a:rPr sz="4400" spc="55" dirty="0">
                <a:solidFill>
                  <a:srgbClr val="222389"/>
                </a:solidFill>
              </a:rPr>
              <a:t>C</a:t>
            </a:r>
            <a:r>
              <a:rPr sz="4400" spc="-175" dirty="0">
                <a:solidFill>
                  <a:srgbClr val="222389"/>
                </a:solidFill>
              </a:rPr>
              <a:t>L</a:t>
            </a:r>
            <a:r>
              <a:rPr sz="4400" spc="-90" dirty="0">
                <a:solidFill>
                  <a:srgbClr val="222389"/>
                </a:solidFill>
              </a:rPr>
              <a:t>U</a:t>
            </a:r>
            <a:r>
              <a:rPr sz="4400" spc="-305" dirty="0">
                <a:solidFill>
                  <a:srgbClr val="222389"/>
                </a:solidFill>
              </a:rPr>
              <a:t>S</a:t>
            </a:r>
            <a:r>
              <a:rPr sz="4400" spc="-955" dirty="0">
                <a:solidFill>
                  <a:srgbClr val="222389"/>
                </a:solidFill>
              </a:rPr>
              <a:t>I</a:t>
            </a:r>
            <a:r>
              <a:rPr sz="4400" spc="-10" dirty="0">
                <a:solidFill>
                  <a:srgbClr val="222389"/>
                </a:solidFill>
              </a:rPr>
              <a:t>O</a:t>
            </a:r>
            <a:r>
              <a:rPr sz="4400" spc="-150" dirty="0">
                <a:solidFill>
                  <a:srgbClr val="1F207D"/>
                </a:solidFill>
              </a:rPr>
              <a:t>N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11830" cy="2647315"/>
          </a:xfrm>
          <a:custGeom>
            <a:avLst/>
            <a:gdLst/>
            <a:ahLst/>
            <a:cxnLst/>
            <a:rect l="l" t="t" r="r" b="b"/>
            <a:pathLst>
              <a:path w="3211830" h="2647315">
                <a:moveTo>
                  <a:pt x="2203939" y="2207531"/>
                </a:moveTo>
                <a:lnTo>
                  <a:pt x="818869" y="2207531"/>
                </a:lnTo>
                <a:lnTo>
                  <a:pt x="863850" y="2207126"/>
                </a:lnTo>
                <a:lnTo>
                  <a:pt x="908841" y="2205686"/>
                </a:lnTo>
                <a:lnTo>
                  <a:pt x="953825" y="2203210"/>
                </a:lnTo>
                <a:lnTo>
                  <a:pt x="998781" y="2199693"/>
                </a:lnTo>
                <a:lnTo>
                  <a:pt x="1043692" y="2195135"/>
                </a:lnTo>
                <a:lnTo>
                  <a:pt x="1088538" y="2189531"/>
                </a:lnTo>
                <a:lnTo>
                  <a:pt x="1133300" y="2182880"/>
                </a:lnTo>
                <a:lnTo>
                  <a:pt x="1177959" y="2175179"/>
                </a:lnTo>
                <a:lnTo>
                  <a:pt x="1222496" y="2166424"/>
                </a:lnTo>
                <a:lnTo>
                  <a:pt x="1266893" y="2156614"/>
                </a:lnTo>
                <a:lnTo>
                  <a:pt x="1311131" y="2145746"/>
                </a:lnTo>
                <a:lnTo>
                  <a:pt x="1355190" y="2133817"/>
                </a:lnTo>
                <a:lnTo>
                  <a:pt x="1399051" y="2120824"/>
                </a:lnTo>
                <a:lnTo>
                  <a:pt x="1442697" y="2106765"/>
                </a:lnTo>
                <a:lnTo>
                  <a:pt x="1486107" y="2091636"/>
                </a:lnTo>
                <a:lnTo>
                  <a:pt x="1529263" y="2075437"/>
                </a:lnTo>
                <a:lnTo>
                  <a:pt x="1572145" y="2058163"/>
                </a:lnTo>
                <a:lnTo>
                  <a:pt x="1614736" y="2039812"/>
                </a:lnTo>
                <a:lnTo>
                  <a:pt x="1657016" y="2020381"/>
                </a:lnTo>
                <a:lnTo>
                  <a:pt x="1698966" y="1999868"/>
                </a:lnTo>
                <a:lnTo>
                  <a:pt x="1740567" y="1978270"/>
                </a:lnTo>
                <a:lnTo>
                  <a:pt x="1781801" y="1955585"/>
                </a:lnTo>
                <a:lnTo>
                  <a:pt x="1822647" y="1931809"/>
                </a:lnTo>
                <a:lnTo>
                  <a:pt x="1863088" y="1906941"/>
                </a:lnTo>
                <a:lnTo>
                  <a:pt x="1903105" y="1880977"/>
                </a:lnTo>
                <a:lnTo>
                  <a:pt x="1942678" y="1853914"/>
                </a:lnTo>
                <a:lnTo>
                  <a:pt x="1981788" y="1825751"/>
                </a:lnTo>
                <a:lnTo>
                  <a:pt x="2020203" y="1796649"/>
                </a:lnTo>
                <a:lnTo>
                  <a:pt x="2057698" y="1766783"/>
                </a:lnTo>
                <a:lnTo>
                  <a:pt x="2094270" y="1736172"/>
                </a:lnTo>
                <a:lnTo>
                  <a:pt x="2129917" y="1704837"/>
                </a:lnTo>
                <a:lnTo>
                  <a:pt x="2164636" y="1672794"/>
                </a:lnTo>
                <a:lnTo>
                  <a:pt x="2198423" y="1640064"/>
                </a:lnTo>
                <a:lnTo>
                  <a:pt x="2231276" y="1606664"/>
                </a:lnTo>
                <a:lnTo>
                  <a:pt x="2263191" y="1572614"/>
                </a:lnTo>
                <a:lnTo>
                  <a:pt x="2294166" y="1537933"/>
                </a:lnTo>
                <a:lnTo>
                  <a:pt x="2324198" y="1502640"/>
                </a:lnTo>
                <a:lnTo>
                  <a:pt x="2353284" y="1466753"/>
                </a:lnTo>
                <a:lnTo>
                  <a:pt x="2381420" y="1430291"/>
                </a:lnTo>
                <a:lnTo>
                  <a:pt x="2408604" y="1393273"/>
                </a:lnTo>
                <a:lnTo>
                  <a:pt x="2434832" y="1355718"/>
                </a:lnTo>
                <a:lnTo>
                  <a:pt x="2460102" y="1317645"/>
                </a:lnTo>
                <a:lnTo>
                  <a:pt x="2484412" y="1279072"/>
                </a:lnTo>
                <a:lnTo>
                  <a:pt x="2507756" y="1240019"/>
                </a:lnTo>
                <a:lnTo>
                  <a:pt x="2530134" y="1200504"/>
                </a:lnTo>
                <a:lnTo>
                  <a:pt x="2551542" y="1160547"/>
                </a:lnTo>
                <a:lnTo>
                  <a:pt x="2571976" y="1120165"/>
                </a:lnTo>
                <a:lnTo>
                  <a:pt x="2591434" y="1079379"/>
                </a:lnTo>
                <a:lnTo>
                  <a:pt x="2609913" y="1038206"/>
                </a:lnTo>
                <a:lnTo>
                  <a:pt x="2627410" y="996665"/>
                </a:lnTo>
                <a:lnTo>
                  <a:pt x="2643922" y="954776"/>
                </a:lnTo>
                <a:lnTo>
                  <a:pt x="2659446" y="912558"/>
                </a:lnTo>
                <a:lnTo>
                  <a:pt x="2673978" y="870028"/>
                </a:lnTo>
                <a:lnTo>
                  <a:pt x="2687517" y="827207"/>
                </a:lnTo>
                <a:lnTo>
                  <a:pt x="2700058" y="784112"/>
                </a:lnTo>
                <a:lnTo>
                  <a:pt x="2711600" y="740763"/>
                </a:lnTo>
                <a:lnTo>
                  <a:pt x="2722138" y="697178"/>
                </a:lnTo>
                <a:lnTo>
                  <a:pt x="2731671" y="653377"/>
                </a:lnTo>
                <a:lnTo>
                  <a:pt x="2740195" y="609379"/>
                </a:lnTo>
                <a:lnTo>
                  <a:pt x="2747706" y="565201"/>
                </a:lnTo>
                <a:lnTo>
                  <a:pt x="2754203" y="520863"/>
                </a:lnTo>
                <a:lnTo>
                  <a:pt x="2759682" y="476384"/>
                </a:lnTo>
                <a:lnTo>
                  <a:pt x="2764140" y="431783"/>
                </a:lnTo>
                <a:lnTo>
                  <a:pt x="2767574" y="387078"/>
                </a:lnTo>
                <a:lnTo>
                  <a:pt x="2769981" y="342288"/>
                </a:lnTo>
                <a:lnTo>
                  <a:pt x="2771358" y="297433"/>
                </a:lnTo>
                <a:lnTo>
                  <a:pt x="2771703" y="252531"/>
                </a:lnTo>
                <a:lnTo>
                  <a:pt x="2771011" y="207600"/>
                </a:lnTo>
                <a:lnTo>
                  <a:pt x="2769281" y="162660"/>
                </a:lnTo>
                <a:lnTo>
                  <a:pt x="2766509" y="117730"/>
                </a:lnTo>
                <a:lnTo>
                  <a:pt x="2762692" y="72829"/>
                </a:lnTo>
                <a:lnTo>
                  <a:pt x="2757828" y="27975"/>
                </a:lnTo>
                <a:lnTo>
                  <a:pt x="2754133" y="0"/>
                </a:lnTo>
                <a:lnTo>
                  <a:pt x="3197546" y="0"/>
                </a:lnTo>
                <a:lnTo>
                  <a:pt x="3204667" y="75065"/>
                </a:lnTo>
                <a:lnTo>
                  <a:pt x="3207725" y="119934"/>
                </a:lnTo>
                <a:lnTo>
                  <a:pt x="3209934" y="164816"/>
                </a:lnTo>
                <a:lnTo>
                  <a:pt x="3211297" y="209700"/>
                </a:lnTo>
                <a:lnTo>
                  <a:pt x="3211815" y="254572"/>
                </a:lnTo>
                <a:lnTo>
                  <a:pt x="3211490" y="299420"/>
                </a:lnTo>
                <a:lnTo>
                  <a:pt x="3210324" y="344231"/>
                </a:lnTo>
                <a:lnTo>
                  <a:pt x="3208320" y="388993"/>
                </a:lnTo>
                <a:lnTo>
                  <a:pt x="3205478" y="433694"/>
                </a:lnTo>
                <a:lnTo>
                  <a:pt x="3201802" y="478321"/>
                </a:lnTo>
                <a:lnTo>
                  <a:pt x="3197293" y="522862"/>
                </a:lnTo>
                <a:lnTo>
                  <a:pt x="3191953" y="567303"/>
                </a:lnTo>
                <a:lnTo>
                  <a:pt x="3185784" y="611633"/>
                </a:lnTo>
                <a:lnTo>
                  <a:pt x="3178788" y="655839"/>
                </a:lnTo>
                <a:lnTo>
                  <a:pt x="3170967" y="699908"/>
                </a:lnTo>
                <a:lnTo>
                  <a:pt x="3162323" y="743828"/>
                </a:lnTo>
                <a:lnTo>
                  <a:pt x="3152858" y="787587"/>
                </a:lnTo>
                <a:lnTo>
                  <a:pt x="3142574" y="831172"/>
                </a:lnTo>
                <a:lnTo>
                  <a:pt x="3131473" y="874570"/>
                </a:lnTo>
                <a:lnTo>
                  <a:pt x="3119557" y="917770"/>
                </a:lnTo>
                <a:lnTo>
                  <a:pt x="3106827" y="960758"/>
                </a:lnTo>
                <a:lnTo>
                  <a:pt x="3093287" y="1003521"/>
                </a:lnTo>
                <a:lnTo>
                  <a:pt x="3078938" y="1046049"/>
                </a:lnTo>
                <a:lnTo>
                  <a:pt x="3063781" y="1088327"/>
                </a:lnTo>
                <a:lnTo>
                  <a:pt x="3047819" y="1130344"/>
                </a:lnTo>
                <a:lnTo>
                  <a:pt x="3031054" y="1172086"/>
                </a:lnTo>
                <a:lnTo>
                  <a:pt x="3013487" y="1213543"/>
                </a:lnTo>
                <a:lnTo>
                  <a:pt x="2995122" y="1254700"/>
                </a:lnTo>
                <a:lnTo>
                  <a:pt x="2975959" y="1295546"/>
                </a:lnTo>
                <a:lnTo>
                  <a:pt x="2956001" y="1336067"/>
                </a:lnTo>
                <a:lnTo>
                  <a:pt x="2935249" y="1376253"/>
                </a:lnTo>
                <a:lnTo>
                  <a:pt x="2913706" y="1416089"/>
                </a:lnTo>
                <a:lnTo>
                  <a:pt x="2891374" y="1455563"/>
                </a:lnTo>
                <a:lnTo>
                  <a:pt x="2868255" y="1494664"/>
                </a:lnTo>
                <a:lnTo>
                  <a:pt x="2844350" y="1533378"/>
                </a:lnTo>
                <a:lnTo>
                  <a:pt x="2819661" y="1571693"/>
                </a:lnTo>
                <a:lnTo>
                  <a:pt x="2794191" y="1609597"/>
                </a:lnTo>
                <a:lnTo>
                  <a:pt x="2767942" y="1647077"/>
                </a:lnTo>
                <a:lnTo>
                  <a:pt x="2740915" y="1684120"/>
                </a:lnTo>
                <a:lnTo>
                  <a:pt x="2713113" y="1720714"/>
                </a:lnTo>
                <a:lnTo>
                  <a:pt x="2684537" y="1756846"/>
                </a:lnTo>
                <a:lnTo>
                  <a:pt x="2655189" y="1792505"/>
                </a:lnTo>
                <a:lnTo>
                  <a:pt x="2625072" y="1827677"/>
                </a:lnTo>
                <a:lnTo>
                  <a:pt x="2594187" y="1862350"/>
                </a:lnTo>
                <a:lnTo>
                  <a:pt x="2562537" y="1896512"/>
                </a:lnTo>
                <a:lnTo>
                  <a:pt x="2530123" y="1930149"/>
                </a:lnTo>
                <a:lnTo>
                  <a:pt x="2496947" y="1963250"/>
                </a:lnTo>
                <a:lnTo>
                  <a:pt x="2463012" y="1995802"/>
                </a:lnTo>
                <a:lnTo>
                  <a:pt x="2428319" y="2027793"/>
                </a:lnTo>
                <a:lnTo>
                  <a:pt x="2392870" y="2059209"/>
                </a:lnTo>
                <a:lnTo>
                  <a:pt x="2356668" y="2090039"/>
                </a:lnTo>
                <a:lnTo>
                  <a:pt x="2319713" y="2120270"/>
                </a:lnTo>
                <a:lnTo>
                  <a:pt x="2282009" y="2149890"/>
                </a:lnTo>
                <a:lnTo>
                  <a:pt x="2243557" y="2178885"/>
                </a:lnTo>
                <a:lnTo>
                  <a:pt x="2204523" y="2207126"/>
                </a:lnTo>
                <a:lnTo>
                  <a:pt x="2203939" y="2207531"/>
                </a:lnTo>
                <a:close/>
              </a:path>
              <a:path w="3211830" h="2647315">
                <a:moveTo>
                  <a:pt x="824221" y="2646863"/>
                </a:moveTo>
                <a:lnTo>
                  <a:pt x="779318" y="2646447"/>
                </a:lnTo>
                <a:lnTo>
                  <a:pt x="734450" y="2645193"/>
                </a:lnTo>
                <a:lnTo>
                  <a:pt x="689629" y="2643102"/>
                </a:lnTo>
                <a:lnTo>
                  <a:pt x="644869" y="2640178"/>
                </a:lnTo>
                <a:lnTo>
                  <a:pt x="600181" y="2636420"/>
                </a:lnTo>
                <a:lnTo>
                  <a:pt x="555579" y="2631831"/>
                </a:lnTo>
                <a:lnTo>
                  <a:pt x="511074" y="2626413"/>
                </a:lnTo>
                <a:lnTo>
                  <a:pt x="466680" y="2620168"/>
                </a:lnTo>
                <a:lnTo>
                  <a:pt x="422409" y="2613097"/>
                </a:lnTo>
                <a:lnTo>
                  <a:pt x="378274" y="2605202"/>
                </a:lnTo>
                <a:lnTo>
                  <a:pt x="334286" y="2596485"/>
                </a:lnTo>
                <a:lnTo>
                  <a:pt x="290459" y="2586948"/>
                </a:lnTo>
                <a:lnTo>
                  <a:pt x="246805" y="2576591"/>
                </a:lnTo>
                <a:lnTo>
                  <a:pt x="203338" y="2565419"/>
                </a:lnTo>
                <a:lnTo>
                  <a:pt x="160068" y="2553430"/>
                </a:lnTo>
                <a:lnTo>
                  <a:pt x="117009" y="2540629"/>
                </a:lnTo>
                <a:lnTo>
                  <a:pt x="74174" y="2527016"/>
                </a:lnTo>
                <a:lnTo>
                  <a:pt x="31574" y="2512593"/>
                </a:lnTo>
                <a:lnTo>
                  <a:pt x="0" y="2501238"/>
                </a:lnTo>
                <a:lnTo>
                  <a:pt x="0" y="2026127"/>
                </a:lnTo>
                <a:lnTo>
                  <a:pt x="32658" y="2040991"/>
                </a:lnTo>
                <a:lnTo>
                  <a:pt x="74205" y="2058748"/>
                </a:lnTo>
                <a:lnTo>
                  <a:pt x="116105" y="2075519"/>
                </a:lnTo>
                <a:lnTo>
                  <a:pt x="158337" y="2091301"/>
                </a:lnTo>
                <a:lnTo>
                  <a:pt x="200883" y="2106091"/>
                </a:lnTo>
                <a:lnTo>
                  <a:pt x="243723" y="2119887"/>
                </a:lnTo>
                <a:lnTo>
                  <a:pt x="286840" y="2132686"/>
                </a:lnTo>
                <a:lnTo>
                  <a:pt x="330214" y="2144485"/>
                </a:lnTo>
                <a:lnTo>
                  <a:pt x="373825" y="2155281"/>
                </a:lnTo>
                <a:lnTo>
                  <a:pt x="417656" y="2165073"/>
                </a:lnTo>
                <a:lnTo>
                  <a:pt x="461687" y="2173857"/>
                </a:lnTo>
                <a:lnTo>
                  <a:pt x="505899" y="2181630"/>
                </a:lnTo>
                <a:lnTo>
                  <a:pt x="550274" y="2188391"/>
                </a:lnTo>
                <a:lnTo>
                  <a:pt x="594792" y="2194135"/>
                </a:lnTo>
                <a:lnTo>
                  <a:pt x="639434" y="2198862"/>
                </a:lnTo>
                <a:lnTo>
                  <a:pt x="684182" y="2202567"/>
                </a:lnTo>
                <a:lnTo>
                  <a:pt x="729016" y="2205249"/>
                </a:lnTo>
                <a:lnTo>
                  <a:pt x="773918" y="2206904"/>
                </a:lnTo>
                <a:lnTo>
                  <a:pt x="818869" y="2207531"/>
                </a:lnTo>
                <a:lnTo>
                  <a:pt x="2203939" y="2207531"/>
                </a:lnTo>
                <a:lnTo>
                  <a:pt x="2165140" y="2234450"/>
                </a:lnTo>
                <a:lnTo>
                  <a:pt x="2125375" y="2260889"/>
                </a:lnTo>
                <a:lnTo>
                  <a:pt x="2085256" y="2286436"/>
                </a:lnTo>
                <a:lnTo>
                  <a:pt x="2044796" y="2311092"/>
                </a:lnTo>
                <a:lnTo>
                  <a:pt x="2004007" y="2334858"/>
                </a:lnTo>
                <a:lnTo>
                  <a:pt x="1962901" y="2357737"/>
                </a:lnTo>
                <a:lnTo>
                  <a:pt x="1921491" y="2379730"/>
                </a:lnTo>
                <a:lnTo>
                  <a:pt x="1879791" y="2400840"/>
                </a:lnTo>
                <a:lnTo>
                  <a:pt x="1837811" y="2421067"/>
                </a:lnTo>
                <a:lnTo>
                  <a:pt x="1795565" y="2440413"/>
                </a:lnTo>
                <a:lnTo>
                  <a:pt x="1753066" y="2458881"/>
                </a:lnTo>
                <a:lnTo>
                  <a:pt x="1710325" y="2476472"/>
                </a:lnTo>
                <a:lnTo>
                  <a:pt x="1667356" y="2493188"/>
                </a:lnTo>
                <a:lnTo>
                  <a:pt x="1624171" y="2509031"/>
                </a:lnTo>
                <a:lnTo>
                  <a:pt x="1580783" y="2524002"/>
                </a:lnTo>
                <a:lnTo>
                  <a:pt x="1537204" y="2538103"/>
                </a:lnTo>
                <a:lnTo>
                  <a:pt x="1493446" y="2551336"/>
                </a:lnTo>
                <a:lnTo>
                  <a:pt x="1449523" y="2563703"/>
                </a:lnTo>
                <a:lnTo>
                  <a:pt x="1405446" y="2575205"/>
                </a:lnTo>
                <a:lnTo>
                  <a:pt x="1361229" y="2585844"/>
                </a:lnTo>
                <a:lnTo>
                  <a:pt x="1316884" y="2595623"/>
                </a:lnTo>
                <a:lnTo>
                  <a:pt x="1272423" y="2604542"/>
                </a:lnTo>
                <a:lnTo>
                  <a:pt x="1227859" y="2612603"/>
                </a:lnTo>
                <a:lnTo>
                  <a:pt x="1183205" y="2619809"/>
                </a:lnTo>
                <a:lnTo>
                  <a:pt x="1138473" y="2626161"/>
                </a:lnTo>
                <a:lnTo>
                  <a:pt x="1093675" y="2631661"/>
                </a:lnTo>
                <a:lnTo>
                  <a:pt x="1048825" y="2636310"/>
                </a:lnTo>
                <a:lnTo>
                  <a:pt x="1003934" y="2640111"/>
                </a:lnTo>
                <a:lnTo>
                  <a:pt x="959016" y="2643065"/>
                </a:lnTo>
                <a:lnTo>
                  <a:pt x="914083" y="2645174"/>
                </a:lnTo>
                <a:lnTo>
                  <a:pt x="869147" y="2646439"/>
                </a:lnTo>
                <a:lnTo>
                  <a:pt x="824221" y="2646863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5999" y="763007"/>
            <a:ext cx="16872585" cy="9524365"/>
            <a:chOff x="1415999" y="763007"/>
            <a:chExt cx="16872585" cy="9524365"/>
          </a:xfrm>
        </p:grpSpPr>
        <p:sp>
          <p:nvSpPr>
            <p:cNvPr id="4" name="object 4"/>
            <p:cNvSpPr/>
            <p:nvPr/>
          </p:nvSpPr>
          <p:spPr>
            <a:xfrm>
              <a:off x="15044484" y="7397298"/>
              <a:ext cx="3243580" cy="2889885"/>
            </a:xfrm>
            <a:custGeom>
              <a:avLst/>
              <a:gdLst/>
              <a:ahLst/>
              <a:cxnLst/>
              <a:rect l="l" t="t" r="r" b="b"/>
              <a:pathLst>
                <a:path w="3243580" h="2889884">
                  <a:moveTo>
                    <a:pt x="548540" y="2889699"/>
                  </a:moveTo>
                  <a:lnTo>
                    <a:pt x="0" y="2889699"/>
                  </a:lnTo>
                  <a:lnTo>
                    <a:pt x="3658" y="2845858"/>
                  </a:lnTo>
                  <a:lnTo>
                    <a:pt x="8326" y="2798561"/>
                  </a:lnTo>
                  <a:lnTo>
                    <a:pt x="13692" y="2751473"/>
                  </a:lnTo>
                  <a:lnTo>
                    <a:pt x="19751" y="2704599"/>
                  </a:lnTo>
                  <a:lnTo>
                    <a:pt x="26499" y="2657944"/>
                  </a:lnTo>
                  <a:lnTo>
                    <a:pt x="33928" y="2611513"/>
                  </a:lnTo>
                  <a:lnTo>
                    <a:pt x="42036" y="2565312"/>
                  </a:lnTo>
                  <a:lnTo>
                    <a:pt x="50815" y="2519345"/>
                  </a:lnTo>
                  <a:lnTo>
                    <a:pt x="60261" y="2473619"/>
                  </a:lnTo>
                  <a:lnTo>
                    <a:pt x="70368" y="2428139"/>
                  </a:lnTo>
                  <a:lnTo>
                    <a:pt x="81132" y="2382909"/>
                  </a:lnTo>
                  <a:lnTo>
                    <a:pt x="92547" y="2337935"/>
                  </a:lnTo>
                  <a:lnTo>
                    <a:pt x="104607" y="2293223"/>
                  </a:lnTo>
                  <a:lnTo>
                    <a:pt x="117308" y="2248777"/>
                  </a:lnTo>
                  <a:lnTo>
                    <a:pt x="130645" y="2204603"/>
                  </a:lnTo>
                  <a:lnTo>
                    <a:pt x="144611" y="2160705"/>
                  </a:lnTo>
                  <a:lnTo>
                    <a:pt x="159202" y="2117091"/>
                  </a:lnTo>
                  <a:lnTo>
                    <a:pt x="174412" y="2073763"/>
                  </a:lnTo>
                  <a:lnTo>
                    <a:pt x="190236" y="2030729"/>
                  </a:lnTo>
                  <a:lnTo>
                    <a:pt x="206669" y="1987993"/>
                  </a:lnTo>
                  <a:lnTo>
                    <a:pt x="223706" y="1945560"/>
                  </a:lnTo>
                  <a:lnTo>
                    <a:pt x="241341" y="1903436"/>
                  </a:lnTo>
                  <a:lnTo>
                    <a:pt x="259569" y="1861625"/>
                  </a:lnTo>
                  <a:lnTo>
                    <a:pt x="278385" y="1820134"/>
                  </a:lnTo>
                  <a:lnTo>
                    <a:pt x="297784" y="1778968"/>
                  </a:lnTo>
                  <a:lnTo>
                    <a:pt x="317760" y="1738131"/>
                  </a:lnTo>
                  <a:lnTo>
                    <a:pt x="338308" y="1697629"/>
                  </a:lnTo>
                  <a:lnTo>
                    <a:pt x="359422" y="1657468"/>
                  </a:lnTo>
                  <a:lnTo>
                    <a:pt x="381098" y="1617652"/>
                  </a:lnTo>
                  <a:lnTo>
                    <a:pt x="403330" y="1578186"/>
                  </a:lnTo>
                  <a:lnTo>
                    <a:pt x="426114" y="1539077"/>
                  </a:lnTo>
                  <a:lnTo>
                    <a:pt x="449442" y="1500329"/>
                  </a:lnTo>
                  <a:lnTo>
                    <a:pt x="473312" y="1461948"/>
                  </a:lnTo>
                  <a:lnTo>
                    <a:pt x="497716" y="1423939"/>
                  </a:lnTo>
                  <a:lnTo>
                    <a:pt x="522650" y="1386307"/>
                  </a:lnTo>
                  <a:lnTo>
                    <a:pt x="548109" y="1349057"/>
                  </a:lnTo>
                  <a:lnTo>
                    <a:pt x="574087" y="1312194"/>
                  </a:lnTo>
                  <a:lnTo>
                    <a:pt x="600579" y="1275725"/>
                  </a:lnTo>
                  <a:lnTo>
                    <a:pt x="627581" y="1239654"/>
                  </a:lnTo>
                  <a:lnTo>
                    <a:pt x="655085" y="1203987"/>
                  </a:lnTo>
                  <a:lnTo>
                    <a:pt x="683088" y="1168728"/>
                  </a:lnTo>
                  <a:lnTo>
                    <a:pt x="711584" y="1133883"/>
                  </a:lnTo>
                  <a:lnTo>
                    <a:pt x="740567" y="1099457"/>
                  </a:lnTo>
                  <a:lnTo>
                    <a:pt x="770033" y="1065456"/>
                  </a:lnTo>
                  <a:lnTo>
                    <a:pt x="799977" y="1031885"/>
                  </a:lnTo>
                  <a:lnTo>
                    <a:pt x="830392" y="998749"/>
                  </a:lnTo>
                  <a:lnTo>
                    <a:pt x="861274" y="966053"/>
                  </a:lnTo>
                  <a:lnTo>
                    <a:pt x="892617" y="933803"/>
                  </a:lnTo>
                  <a:lnTo>
                    <a:pt x="924416" y="902003"/>
                  </a:lnTo>
                  <a:lnTo>
                    <a:pt x="956666" y="870660"/>
                  </a:lnTo>
                  <a:lnTo>
                    <a:pt x="989362" y="839778"/>
                  </a:lnTo>
                  <a:lnTo>
                    <a:pt x="1022498" y="809363"/>
                  </a:lnTo>
                  <a:lnTo>
                    <a:pt x="1056070" y="779420"/>
                  </a:lnTo>
                  <a:lnTo>
                    <a:pt x="1090071" y="749954"/>
                  </a:lnTo>
                  <a:lnTo>
                    <a:pt x="1124496" y="720970"/>
                  </a:lnTo>
                  <a:lnTo>
                    <a:pt x="1159341" y="692475"/>
                  </a:lnTo>
                  <a:lnTo>
                    <a:pt x="1194600" y="664472"/>
                  </a:lnTo>
                  <a:lnTo>
                    <a:pt x="1230268" y="636967"/>
                  </a:lnTo>
                  <a:lnTo>
                    <a:pt x="1266339" y="609966"/>
                  </a:lnTo>
                  <a:lnTo>
                    <a:pt x="1302808" y="583474"/>
                  </a:lnTo>
                  <a:lnTo>
                    <a:pt x="1339670" y="557496"/>
                  </a:lnTo>
                  <a:lnTo>
                    <a:pt x="1376920" y="532037"/>
                  </a:lnTo>
                  <a:lnTo>
                    <a:pt x="1414552" y="507103"/>
                  </a:lnTo>
                  <a:lnTo>
                    <a:pt x="1452561" y="482698"/>
                  </a:lnTo>
                  <a:lnTo>
                    <a:pt x="1490943" y="458829"/>
                  </a:lnTo>
                  <a:lnTo>
                    <a:pt x="1529690" y="435500"/>
                  </a:lnTo>
                  <a:lnTo>
                    <a:pt x="1568800" y="412717"/>
                  </a:lnTo>
                  <a:lnTo>
                    <a:pt x="1608265" y="390485"/>
                  </a:lnTo>
                  <a:lnTo>
                    <a:pt x="1648081" y="368809"/>
                  </a:lnTo>
                  <a:lnTo>
                    <a:pt x="1688242" y="347694"/>
                  </a:lnTo>
                  <a:lnTo>
                    <a:pt x="1728744" y="327146"/>
                  </a:lnTo>
                  <a:lnTo>
                    <a:pt x="1769581" y="307171"/>
                  </a:lnTo>
                  <a:lnTo>
                    <a:pt x="1810748" y="287772"/>
                  </a:lnTo>
                  <a:lnTo>
                    <a:pt x="1852239" y="268956"/>
                  </a:lnTo>
                  <a:lnTo>
                    <a:pt x="1894049" y="250728"/>
                  </a:lnTo>
                  <a:lnTo>
                    <a:pt x="1936173" y="233093"/>
                  </a:lnTo>
                  <a:lnTo>
                    <a:pt x="1978606" y="216056"/>
                  </a:lnTo>
                  <a:lnTo>
                    <a:pt x="2021342" y="199623"/>
                  </a:lnTo>
                  <a:lnTo>
                    <a:pt x="2064377" y="183798"/>
                  </a:lnTo>
                  <a:lnTo>
                    <a:pt x="2107704" y="168588"/>
                  </a:lnTo>
                  <a:lnTo>
                    <a:pt x="2151319" y="153997"/>
                  </a:lnTo>
                  <a:lnTo>
                    <a:pt x="2195216" y="140031"/>
                  </a:lnTo>
                  <a:lnTo>
                    <a:pt x="2239390" y="126695"/>
                  </a:lnTo>
                  <a:lnTo>
                    <a:pt x="2283836" y="113994"/>
                  </a:lnTo>
                  <a:lnTo>
                    <a:pt x="2328548" y="101933"/>
                  </a:lnTo>
                  <a:lnTo>
                    <a:pt x="2373522" y="90519"/>
                  </a:lnTo>
                  <a:lnTo>
                    <a:pt x="2418752" y="79755"/>
                  </a:lnTo>
                  <a:lnTo>
                    <a:pt x="2464233" y="69647"/>
                  </a:lnTo>
                  <a:lnTo>
                    <a:pt x="2509959" y="60201"/>
                  </a:lnTo>
                  <a:lnTo>
                    <a:pt x="2555925" y="51422"/>
                  </a:lnTo>
                  <a:lnTo>
                    <a:pt x="2602126" y="43315"/>
                  </a:lnTo>
                  <a:lnTo>
                    <a:pt x="2648557" y="35885"/>
                  </a:lnTo>
                  <a:lnTo>
                    <a:pt x="2695212" y="29138"/>
                  </a:lnTo>
                  <a:lnTo>
                    <a:pt x="2742086" y="23079"/>
                  </a:lnTo>
                  <a:lnTo>
                    <a:pt x="2789175" y="17713"/>
                  </a:lnTo>
                  <a:lnTo>
                    <a:pt x="2836471" y="13045"/>
                  </a:lnTo>
                  <a:lnTo>
                    <a:pt x="2883971" y="9081"/>
                  </a:lnTo>
                  <a:lnTo>
                    <a:pt x="2931670" y="5825"/>
                  </a:lnTo>
                  <a:lnTo>
                    <a:pt x="2979561" y="3285"/>
                  </a:lnTo>
                  <a:lnTo>
                    <a:pt x="3027639" y="1463"/>
                  </a:lnTo>
                  <a:lnTo>
                    <a:pt x="3075900" y="366"/>
                  </a:lnTo>
                  <a:lnTo>
                    <a:pt x="3124338" y="0"/>
                  </a:lnTo>
                  <a:lnTo>
                    <a:pt x="3174162" y="395"/>
                  </a:lnTo>
                  <a:lnTo>
                    <a:pt x="3223897" y="1580"/>
                  </a:lnTo>
                  <a:lnTo>
                    <a:pt x="3243513" y="2358"/>
                  </a:lnTo>
                  <a:lnTo>
                    <a:pt x="3243513" y="546521"/>
                  </a:lnTo>
                  <a:lnTo>
                    <a:pt x="3124338" y="546521"/>
                  </a:lnTo>
                  <a:lnTo>
                    <a:pt x="3076277" y="546959"/>
                  </a:lnTo>
                  <a:lnTo>
                    <a:pt x="3028429" y="548266"/>
                  </a:lnTo>
                  <a:lnTo>
                    <a:pt x="2980801" y="550436"/>
                  </a:lnTo>
                  <a:lnTo>
                    <a:pt x="2933401" y="553460"/>
                  </a:lnTo>
                  <a:lnTo>
                    <a:pt x="2886236" y="557332"/>
                  </a:lnTo>
                  <a:lnTo>
                    <a:pt x="2839313" y="562043"/>
                  </a:lnTo>
                  <a:lnTo>
                    <a:pt x="2792641" y="567586"/>
                  </a:lnTo>
                  <a:lnTo>
                    <a:pt x="2746226" y="573954"/>
                  </a:lnTo>
                  <a:lnTo>
                    <a:pt x="2700077" y="581138"/>
                  </a:lnTo>
                  <a:lnTo>
                    <a:pt x="2654201" y="589133"/>
                  </a:lnTo>
                  <a:lnTo>
                    <a:pt x="2608606" y="597929"/>
                  </a:lnTo>
                  <a:lnTo>
                    <a:pt x="2563298" y="607519"/>
                  </a:lnTo>
                  <a:lnTo>
                    <a:pt x="2518286" y="617896"/>
                  </a:lnTo>
                  <a:lnTo>
                    <a:pt x="2473577" y="629052"/>
                  </a:lnTo>
                  <a:lnTo>
                    <a:pt x="2429179" y="640980"/>
                  </a:lnTo>
                  <a:lnTo>
                    <a:pt x="2385099" y="653672"/>
                  </a:lnTo>
                  <a:lnTo>
                    <a:pt x="2341345" y="667120"/>
                  </a:lnTo>
                  <a:lnTo>
                    <a:pt x="2297925" y="681318"/>
                  </a:lnTo>
                  <a:lnTo>
                    <a:pt x="2254845" y="696256"/>
                  </a:lnTo>
                  <a:lnTo>
                    <a:pt x="2212114" y="711929"/>
                  </a:lnTo>
                  <a:lnTo>
                    <a:pt x="2169739" y="728328"/>
                  </a:lnTo>
                  <a:lnTo>
                    <a:pt x="2127727" y="745446"/>
                  </a:lnTo>
                  <a:lnTo>
                    <a:pt x="2086087" y="763275"/>
                  </a:lnTo>
                  <a:lnTo>
                    <a:pt x="2044825" y="781807"/>
                  </a:lnTo>
                  <a:lnTo>
                    <a:pt x="2003950" y="801036"/>
                  </a:lnTo>
                  <a:lnTo>
                    <a:pt x="1963468" y="820953"/>
                  </a:lnTo>
                  <a:lnTo>
                    <a:pt x="1923388" y="841551"/>
                  </a:lnTo>
                  <a:lnTo>
                    <a:pt x="1883717" y="862822"/>
                  </a:lnTo>
                  <a:lnTo>
                    <a:pt x="1844462" y="884759"/>
                  </a:lnTo>
                  <a:lnTo>
                    <a:pt x="1805631" y="907355"/>
                  </a:lnTo>
                  <a:lnTo>
                    <a:pt x="1767232" y="930601"/>
                  </a:lnTo>
                  <a:lnTo>
                    <a:pt x="1729272" y="954491"/>
                  </a:lnTo>
                  <a:lnTo>
                    <a:pt x="1691759" y="979016"/>
                  </a:lnTo>
                  <a:lnTo>
                    <a:pt x="1654700" y="1004169"/>
                  </a:lnTo>
                  <a:lnTo>
                    <a:pt x="1618103" y="1029943"/>
                  </a:lnTo>
                  <a:lnTo>
                    <a:pt x="1581975" y="1056329"/>
                  </a:lnTo>
                  <a:lnTo>
                    <a:pt x="1546325" y="1083321"/>
                  </a:lnTo>
                  <a:lnTo>
                    <a:pt x="1511158" y="1110911"/>
                  </a:lnTo>
                  <a:lnTo>
                    <a:pt x="1476484" y="1139091"/>
                  </a:lnTo>
                  <a:lnTo>
                    <a:pt x="1442310" y="1167854"/>
                  </a:lnTo>
                  <a:lnTo>
                    <a:pt x="1408642" y="1197192"/>
                  </a:lnTo>
                  <a:lnTo>
                    <a:pt x="1375490" y="1227098"/>
                  </a:lnTo>
                  <a:lnTo>
                    <a:pt x="1342859" y="1257563"/>
                  </a:lnTo>
                  <a:lnTo>
                    <a:pt x="1310759" y="1288582"/>
                  </a:lnTo>
                  <a:lnTo>
                    <a:pt x="1279196" y="1320145"/>
                  </a:lnTo>
                  <a:lnTo>
                    <a:pt x="1248177" y="1352245"/>
                  </a:lnTo>
                  <a:lnTo>
                    <a:pt x="1217712" y="1384876"/>
                  </a:lnTo>
                  <a:lnTo>
                    <a:pt x="1187806" y="1418028"/>
                  </a:lnTo>
                  <a:lnTo>
                    <a:pt x="1158468" y="1451696"/>
                  </a:lnTo>
                  <a:lnTo>
                    <a:pt x="1129705" y="1485870"/>
                  </a:lnTo>
                  <a:lnTo>
                    <a:pt x="1101525" y="1520545"/>
                  </a:lnTo>
                  <a:lnTo>
                    <a:pt x="1073935" y="1555711"/>
                  </a:lnTo>
                  <a:lnTo>
                    <a:pt x="1046943" y="1591362"/>
                  </a:lnTo>
                  <a:lnTo>
                    <a:pt x="1020557" y="1627489"/>
                  </a:lnTo>
                  <a:lnTo>
                    <a:pt x="994783" y="1664086"/>
                  </a:lnTo>
                  <a:lnTo>
                    <a:pt x="969630" y="1701145"/>
                  </a:lnTo>
                  <a:lnTo>
                    <a:pt x="945105" y="1738658"/>
                  </a:lnTo>
                  <a:lnTo>
                    <a:pt x="921215" y="1776618"/>
                  </a:lnTo>
                  <a:lnTo>
                    <a:pt x="897969" y="1815017"/>
                  </a:lnTo>
                  <a:lnTo>
                    <a:pt x="875373" y="1853848"/>
                  </a:lnTo>
                  <a:lnTo>
                    <a:pt x="853436" y="1893103"/>
                  </a:lnTo>
                  <a:lnTo>
                    <a:pt x="832165" y="1932774"/>
                  </a:lnTo>
                  <a:lnTo>
                    <a:pt x="811567" y="1972854"/>
                  </a:lnTo>
                  <a:lnTo>
                    <a:pt x="791650" y="2013336"/>
                  </a:lnTo>
                  <a:lnTo>
                    <a:pt x="772421" y="2054211"/>
                  </a:lnTo>
                  <a:lnTo>
                    <a:pt x="753889" y="2095473"/>
                  </a:lnTo>
                  <a:lnTo>
                    <a:pt x="736060" y="2137113"/>
                  </a:lnTo>
                  <a:lnTo>
                    <a:pt x="718942" y="2179125"/>
                  </a:lnTo>
                  <a:lnTo>
                    <a:pt x="702543" y="2221500"/>
                  </a:lnTo>
                  <a:lnTo>
                    <a:pt x="686871" y="2264231"/>
                  </a:lnTo>
                  <a:lnTo>
                    <a:pt x="671932" y="2307311"/>
                  </a:lnTo>
                  <a:lnTo>
                    <a:pt x="657734" y="2350732"/>
                  </a:lnTo>
                  <a:lnTo>
                    <a:pt x="644286" y="2394486"/>
                  </a:lnTo>
                  <a:lnTo>
                    <a:pt x="631594" y="2438566"/>
                  </a:lnTo>
                  <a:lnTo>
                    <a:pt x="619666" y="2482964"/>
                  </a:lnTo>
                  <a:lnTo>
                    <a:pt x="608510" y="2527673"/>
                  </a:lnTo>
                  <a:lnTo>
                    <a:pt x="598133" y="2572685"/>
                  </a:lnTo>
                  <a:lnTo>
                    <a:pt x="588543" y="2617992"/>
                  </a:lnTo>
                  <a:lnTo>
                    <a:pt x="579747" y="2663588"/>
                  </a:lnTo>
                  <a:lnTo>
                    <a:pt x="571753" y="2709464"/>
                  </a:lnTo>
                  <a:lnTo>
                    <a:pt x="564568" y="2755613"/>
                  </a:lnTo>
                  <a:lnTo>
                    <a:pt x="558200" y="2802028"/>
                  </a:lnTo>
                  <a:lnTo>
                    <a:pt x="552657" y="2848700"/>
                  </a:lnTo>
                  <a:lnTo>
                    <a:pt x="548540" y="2889699"/>
                  </a:lnTo>
                  <a:close/>
                </a:path>
                <a:path w="3243580" h="2889884">
                  <a:moveTo>
                    <a:pt x="3243513" y="549326"/>
                  </a:moveTo>
                  <a:lnTo>
                    <a:pt x="3220246" y="548266"/>
                  </a:lnTo>
                  <a:lnTo>
                    <a:pt x="3172398" y="546959"/>
                  </a:lnTo>
                  <a:lnTo>
                    <a:pt x="3124338" y="546521"/>
                  </a:lnTo>
                  <a:lnTo>
                    <a:pt x="3243513" y="546521"/>
                  </a:lnTo>
                  <a:lnTo>
                    <a:pt x="3243513" y="549326"/>
                  </a:lnTo>
                  <a:close/>
                </a:path>
              </a:pathLst>
            </a:custGeom>
            <a:solidFill>
              <a:srgbClr val="1F2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99" y="763007"/>
              <a:ext cx="15459075" cy="8686800"/>
            </a:xfrm>
            <a:custGeom>
              <a:avLst/>
              <a:gdLst/>
              <a:ahLst/>
              <a:cxnLst/>
              <a:rect l="l" t="t" r="r" b="b"/>
              <a:pathLst>
                <a:path w="15459075" h="8686800">
                  <a:moveTo>
                    <a:pt x="15459073" y="8686800"/>
                  </a:moveTo>
                  <a:lnTo>
                    <a:pt x="1448316" y="8686800"/>
                  </a:lnTo>
                  <a:lnTo>
                    <a:pt x="1398310" y="8685938"/>
                  </a:lnTo>
                  <a:lnTo>
                    <a:pt x="1348522" y="8683362"/>
                  </a:lnTo>
                  <a:lnTo>
                    <a:pt x="1298992" y="8679089"/>
                  </a:lnTo>
                  <a:lnTo>
                    <a:pt x="1249761" y="8673136"/>
                  </a:lnTo>
                  <a:lnTo>
                    <a:pt x="1200868" y="8665518"/>
                  </a:lnTo>
                  <a:lnTo>
                    <a:pt x="1152353" y="8656254"/>
                  </a:lnTo>
                  <a:lnTo>
                    <a:pt x="1104257" y="8645358"/>
                  </a:lnTo>
                  <a:lnTo>
                    <a:pt x="1056618" y="8632848"/>
                  </a:lnTo>
                  <a:lnTo>
                    <a:pt x="1009478" y="8618741"/>
                  </a:lnTo>
                  <a:lnTo>
                    <a:pt x="962876" y="8603052"/>
                  </a:lnTo>
                  <a:lnTo>
                    <a:pt x="916852" y="8585799"/>
                  </a:lnTo>
                  <a:lnTo>
                    <a:pt x="871446" y="8566997"/>
                  </a:lnTo>
                  <a:lnTo>
                    <a:pt x="826698" y="8546664"/>
                  </a:lnTo>
                  <a:lnTo>
                    <a:pt x="782648" y="8524816"/>
                  </a:lnTo>
                  <a:lnTo>
                    <a:pt x="739336" y="8501470"/>
                  </a:lnTo>
                  <a:lnTo>
                    <a:pt x="696802" y="8476642"/>
                  </a:lnTo>
                  <a:lnTo>
                    <a:pt x="655086" y="8450348"/>
                  </a:lnTo>
                  <a:lnTo>
                    <a:pt x="614228" y="8422606"/>
                  </a:lnTo>
                  <a:lnTo>
                    <a:pt x="574267" y="8393431"/>
                  </a:lnTo>
                  <a:lnTo>
                    <a:pt x="535244" y="8362841"/>
                  </a:lnTo>
                  <a:lnTo>
                    <a:pt x="497199" y="8330851"/>
                  </a:lnTo>
                  <a:lnTo>
                    <a:pt x="460172" y="8297479"/>
                  </a:lnTo>
                  <a:lnTo>
                    <a:pt x="424202" y="8262741"/>
                  </a:lnTo>
                  <a:lnTo>
                    <a:pt x="389452" y="8226783"/>
                  </a:lnTo>
                  <a:lnTo>
                    <a:pt x="356068" y="8189768"/>
                  </a:lnTo>
                  <a:lnTo>
                    <a:pt x="324068" y="8151736"/>
                  </a:lnTo>
                  <a:lnTo>
                    <a:pt x="293467" y="8112726"/>
                  </a:lnTo>
                  <a:lnTo>
                    <a:pt x="264283" y="8072779"/>
                  </a:lnTo>
                  <a:lnTo>
                    <a:pt x="236531" y="8031934"/>
                  </a:lnTo>
                  <a:lnTo>
                    <a:pt x="210229" y="7990232"/>
                  </a:lnTo>
                  <a:lnTo>
                    <a:pt x="185392" y="7947712"/>
                  </a:lnTo>
                  <a:lnTo>
                    <a:pt x="162038" y="7904415"/>
                  </a:lnTo>
                  <a:lnTo>
                    <a:pt x="140182" y="7860380"/>
                  </a:lnTo>
                  <a:lnTo>
                    <a:pt x="119842" y="7815647"/>
                  </a:lnTo>
                  <a:lnTo>
                    <a:pt x="101035" y="7770256"/>
                  </a:lnTo>
                  <a:lnTo>
                    <a:pt x="83776" y="7724248"/>
                  </a:lnTo>
                  <a:lnTo>
                    <a:pt x="68082" y="7677661"/>
                  </a:lnTo>
                  <a:lnTo>
                    <a:pt x="53969" y="7630537"/>
                  </a:lnTo>
                  <a:lnTo>
                    <a:pt x="41455" y="7582915"/>
                  </a:lnTo>
                  <a:lnTo>
                    <a:pt x="30556" y="7534834"/>
                  </a:lnTo>
                  <a:lnTo>
                    <a:pt x="21288" y="7486336"/>
                  </a:lnTo>
                  <a:lnTo>
                    <a:pt x="13669" y="7437459"/>
                  </a:lnTo>
                  <a:lnTo>
                    <a:pt x="7713" y="7388245"/>
                  </a:lnTo>
                  <a:lnTo>
                    <a:pt x="3439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5459073" y="0"/>
                  </a:lnTo>
                  <a:lnTo>
                    <a:pt x="15459073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81482" y="1528109"/>
              <a:ext cx="1695450" cy="3409950"/>
            </a:xfrm>
            <a:custGeom>
              <a:avLst/>
              <a:gdLst/>
              <a:ahLst/>
              <a:cxnLst/>
              <a:rect l="l" t="t" r="r" b="b"/>
              <a:pathLst>
                <a:path w="1695450" h="3409950">
                  <a:moveTo>
                    <a:pt x="1675401" y="3409949"/>
                  </a:moveTo>
                  <a:lnTo>
                    <a:pt x="1627356" y="3408525"/>
                  </a:lnTo>
                  <a:lnTo>
                    <a:pt x="1579658" y="3405784"/>
                  </a:lnTo>
                  <a:lnTo>
                    <a:pt x="1532326" y="3401744"/>
                  </a:lnTo>
                  <a:lnTo>
                    <a:pt x="1485376" y="3396422"/>
                  </a:lnTo>
                  <a:lnTo>
                    <a:pt x="1438826" y="3389836"/>
                  </a:lnTo>
                  <a:lnTo>
                    <a:pt x="1392693" y="3382005"/>
                  </a:lnTo>
                  <a:lnTo>
                    <a:pt x="1346995" y="3372945"/>
                  </a:lnTo>
                  <a:lnTo>
                    <a:pt x="1301749" y="3362675"/>
                  </a:lnTo>
                  <a:lnTo>
                    <a:pt x="1256972" y="3351212"/>
                  </a:lnTo>
                  <a:lnTo>
                    <a:pt x="1212683" y="3338575"/>
                  </a:lnTo>
                  <a:lnTo>
                    <a:pt x="1168897" y="3324780"/>
                  </a:lnTo>
                  <a:lnTo>
                    <a:pt x="1125633" y="3309846"/>
                  </a:lnTo>
                  <a:lnTo>
                    <a:pt x="1082908" y="3293790"/>
                  </a:lnTo>
                  <a:lnTo>
                    <a:pt x="1040739" y="3276631"/>
                  </a:lnTo>
                  <a:lnTo>
                    <a:pt x="999144" y="3258385"/>
                  </a:lnTo>
                  <a:lnTo>
                    <a:pt x="958140" y="3239071"/>
                  </a:lnTo>
                  <a:lnTo>
                    <a:pt x="917744" y="3218707"/>
                  </a:lnTo>
                  <a:lnTo>
                    <a:pt x="877975" y="3197309"/>
                  </a:lnTo>
                  <a:lnTo>
                    <a:pt x="838848" y="3174897"/>
                  </a:lnTo>
                  <a:lnTo>
                    <a:pt x="800383" y="3151487"/>
                  </a:lnTo>
                  <a:lnTo>
                    <a:pt x="762595" y="3127098"/>
                  </a:lnTo>
                  <a:lnTo>
                    <a:pt x="725503" y="3101747"/>
                  </a:lnTo>
                  <a:lnTo>
                    <a:pt x="689124" y="3075452"/>
                  </a:lnTo>
                  <a:lnTo>
                    <a:pt x="653475" y="3048231"/>
                  </a:lnTo>
                  <a:lnTo>
                    <a:pt x="618573" y="3020101"/>
                  </a:lnTo>
                  <a:lnTo>
                    <a:pt x="584436" y="2991081"/>
                  </a:lnTo>
                  <a:lnTo>
                    <a:pt x="551082" y="2961188"/>
                  </a:lnTo>
                  <a:lnTo>
                    <a:pt x="518528" y="2930439"/>
                  </a:lnTo>
                  <a:lnTo>
                    <a:pt x="486790" y="2898853"/>
                  </a:lnTo>
                  <a:lnTo>
                    <a:pt x="455887" y="2866447"/>
                  </a:lnTo>
                  <a:lnTo>
                    <a:pt x="425836" y="2833240"/>
                  </a:lnTo>
                  <a:lnTo>
                    <a:pt x="396655" y="2799248"/>
                  </a:lnTo>
                  <a:lnTo>
                    <a:pt x="368359" y="2764490"/>
                  </a:lnTo>
                  <a:lnTo>
                    <a:pt x="340968" y="2728983"/>
                  </a:lnTo>
                  <a:lnTo>
                    <a:pt x="314499" y="2692745"/>
                  </a:lnTo>
                  <a:lnTo>
                    <a:pt x="288968" y="2655795"/>
                  </a:lnTo>
                  <a:lnTo>
                    <a:pt x="264394" y="2618148"/>
                  </a:lnTo>
                  <a:lnTo>
                    <a:pt x="240793" y="2579825"/>
                  </a:lnTo>
                  <a:lnTo>
                    <a:pt x="218183" y="2540841"/>
                  </a:lnTo>
                  <a:lnTo>
                    <a:pt x="196581" y="2501215"/>
                  </a:lnTo>
                  <a:lnTo>
                    <a:pt x="176005" y="2460965"/>
                  </a:lnTo>
                  <a:lnTo>
                    <a:pt x="156472" y="2420109"/>
                  </a:lnTo>
                  <a:lnTo>
                    <a:pt x="138000" y="2378663"/>
                  </a:lnTo>
                  <a:lnTo>
                    <a:pt x="120606" y="2336647"/>
                  </a:lnTo>
                  <a:lnTo>
                    <a:pt x="104306" y="2294077"/>
                  </a:lnTo>
                  <a:lnTo>
                    <a:pt x="89120" y="2250972"/>
                  </a:lnTo>
                  <a:lnTo>
                    <a:pt x="75064" y="2207349"/>
                  </a:lnTo>
                  <a:lnTo>
                    <a:pt x="62155" y="2163226"/>
                  </a:lnTo>
                  <a:lnTo>
                    <a:pt x="50411" y="2118620"/>
                  </a:lnTo>
                  <a:lnTo>
                    <a:pt x="39849" y="2073551"/>
                  </a:lnTo>
                  <a:lnTo>
                    <a:pt x="30487" y="2028034"/>
                  </a:lnTo>
                  <a:lnTo>
                    <a:pt x="22341" y="1982089"/>
                  </a:lnTo>
                  <a:lnTo>
                    <a:pt x="15430" y="1935732"/>
                  </a:lnTo>
                  <a:lnTo>
                    <a:pt x="9771" y="1888982"/>
                  </a:lnTo>
                  <a:lnTo>
                    <a:pt x="5381" y="1841856"/>
                  </a:lnTo>
                  <a:lnTo>
                    <a:pt x="2277" y="1794373"/>
                  </a:lnTo>
                  <a:lnTo>
                    <a:pt x="478" y="1746549"/>
                  </a:lnTo>
                  <a:lnTo>
                    <a:pt x="0" y="1698403"/>
                  </a:lnTo>
                  <a:lnTo>
                    <a:pt x="853" y="1650262"/>
                  </a:lnTo>
                  <a:lnTo>
                    <a:pt x="3025" y="1602453"/>
                  </a:lnTo>
                  <a:lnTo>
                    <a:pt x="6498" y="1554995"/>
                  </a:lnTo>
                  <a:lnTo>
                    <a:pt x="11255" y="1507905"/>
                  </a:lnTo>
                  <a:lnTo>
                    <a:pt x="17278" y="1461201"/>
                  </a:lnTo>
                  <a:lnTo>
                    <a:pt x="24550" y="1414900"/>
                  </a:lnTo>
                  <a:lnTo>
                    <a:pt x="33052" y="1369019"/>
                  </a:lnTo>
                  <a:lnTo>
                    <a:pt x="42769" y="1323578"/>
                  </a:lnTo>
                  <a:lnTo>
                    <a:pt x="53681" y="1278592"/>
                  </a:lnTo>
                  <a:lnTo>
                    <a:pt x="65772" y="1234080"/>
                  </a:lnTo>
                  <a:lnTo>
                    <a:pt x="79024" y="1190059"/>
                  </a:lnTo>
                  <a:lnTo>
                    <a:pt x="93420" y="1146547"/>
                  </a:lnTo>
                  <a:lnTo>
                    <a:pt x="108942" y="1103562"/>
                  </a:lnTo>
                  <a:lnTo>
                    <a:pt x="125572" y="1061121"/>
                  </a:lnTo>
                  <a:lnTo>
                    <a:pt x="143293" y="1019241"/>
                  </a:lnTo>
                  <a:lnTo>
                    <a:pt x="162087" y="977942"/>
                  </a:lnTo>
                  <a:lnTo>
                    <a:pt x="181938" y="937239"/>
                  </a:lnTo>
                  <a:lnTo>
                    <a:pt x="202826" y="897151"/>
                  </a:lnTo>
                  <a:lnTo>
                    <a:pt x="224736" y="857695"/>
                  </a:lnTo>
                  <a:lnTo>
                    <a:pt x="247649" y="818889"/>
                  </a:lnTo>
                  <a:lnTo>
                    <a:pt x="271547" y="780751"/>
                  </a:lnTo>
                  <a:lnTo>
                    <a:pt x="296414" y="743298"/>
                  </a:lnTo>
                  <a:lnTo>
                    <a:pt x="322232" y="706548"/>
                  </a:lnTo>
                  <a:lnTo>
                    <a:pt x="348983" y="670518"/>
                  </a:lnTo>
                  <a:lnTo>
                    <a:pt x="376650" y="635226"/>
                  </a:lnTo>
                  <a:lnTo>
                    <a:pt x="405215" y="600690"/>
                  </a:lnTo>
                  <a:lnTo>
                    <a:pt x="434660" y="566928"/>
                  </a:lnTo>
                  <a:lnTo>
                    <a:pt x="464969" y="533956"/>
                  </a:lnTo>
                  <a:lnTo>
                    <a:pt x="496123" y="501793"/>
                  </a:lnTo>
                  <a:lnTo>
                    <a:pt x="528106" y="470456"/>
                  </a:lnTo>
                  <a:lnTo>
                    <a:pt x="560899" y="439962"/>
                  </a:lnTo>
                  <a:lnTo>
                    <a:pt x="594485" y="410330"/>
                  </a:lnTo>
                  <a:lnTo>
                    <a:pt x="628846" y="381578"/>
                  </a:lnTo>
                  <a:lnTo>
                    <a:pt x="663966" y="353722"/>
                  </a:lnTo>
                  <a:lnTo>
                    <a:pt x="699826" y="326780"/>
                  </a:lnTo>
                  <a:lnTo>
                    <a:pt x="736409" y="300770"/>
                  </a:lnTo>
                  <a:lnTo>
                    <a:pt x="773697" y="275710"/>
                  </a:lnTo>
                  <a:lnTo>
                    <a:pt x="811674" y="251616"/>
                  </a:lnTo>
                  <a:lnTo>
                    <a:pt x="850321" y="228508"/>
                  </a:lnTo>
                  <a:lnTo>
                    <a:pt x="889620" y="206402"/>
                  </a:lnTo>
                  <a:lnTo>
                    <a:pt x="929555" y="185316"/>
                  </a:lnTo>
                  <a:lnTo>
                    <a:pt x="970108" y="165268"/>
                  </a:lnTo>
                  <a:lnTo>
                    <a:pt x="1011261" y="146275"/>
                  </a:lnTo>
                  <a:lnTo>
                    <a:pt x="1052997" y="128355"/>
                  </a:lnTo>
                  <a:lnTo>
                    <a:pt x="1095298" y="111525"/>
                  </a:lnTo>
                  <a:lnTo>
                    <a:pt x="1138147" y="95804"/>
                  </a:lnTo>
                  <a:lnTo>
                    <a:pt x="1181526" y="81209"/>
                  </a:lnTo>
                  <a:lnTo>
                    <a:pt x="1225418" y="67756"/>
                  </a:lnTo>
                  <a:lnTo>
                    <a:pt x="1269805" y="55465"/>
                  </a:lnTo>
                  <a:lnTo>
                    <a:pt x="1314670" y="44353"/>
                  </a:lnTo>
                  <a:lnTo>
                    <a:pt x="1359994" y="34437"/>
                  </a:lnTo>
                  <a:lnTo>
                    <a:pt x="1405762" y="25734"/>
                  </a:lnTo>
                  <a:lnTo>
                    <a:pt x="1451954" y="18264"/>
                  </a:lnTo>
                  <a:lnTo>
                    <a:pt x="1498554" y="12042"/>
                  </a:lnTo>
                  <a:lnTo>
                    <a:pt x="1545544" y="7087"/>
                  </a:lnTo>
                  <a:lnTo>
                    <a:pt x="1592907" y="3417"/>
                  </a:lnTo>
                  <a:lnTo>
                    <a:pt x="1640624" y="1048"/>
                  </a:lnTo>
                  <a:lnTo>
                    <a:pt x="1688679" y="0"/>
                  </a:lnTo>
                  <a:lnTo>
                    <a:pt x="1695436" y="853481"/>
                  </a:lnTo>
                  <a:lnTo>
                    <a:pt x="1647603" y="855188"/>
                  </a:lnTo>
                  <a:lnTo>
                    <a:pt x="1600480" y="859496"/>
                  </a:lnTo>
                  <a:lnTo>
                    <a:pt x="1554136" y="866334"/>
                  </a:lnTo>
                  <a:lnTo>
                    <a:pt x="1508641" y="875633"/>
                  </a:lnTo>
                  <a:lnTo>
                    <a:pt x="1464065" y="887322"/>
                  </a:lnTo>
                  <a:lnTo>
                    <a:pt x="1420479" y="901330"/>
                  </a:lnTo>
                  <a:lnTo>
                    <a:pt x="1377951" y="917587"/>
                  </a:lnTo>
                  <a:lnTo>
                    <a:pt x="1336553" y="936023"/>
                  </a:lnTo>
                  <a:lnTo>
                    <a:pt x="1296354" y="956567"/>
                  </a:lnTo>
                  <a:lnTo>
                    <a:pt x="1257425" y="979149"/>
                  </a:lnTo>
                  <a:lnTo>
                    <a:pt x="1219835" y="1003698"/>
                  </a:lnTo>
                  <a:lnTo>
                    <a:pt x="1183654" y="1030144"/>
                  </a:lnTo>
                  <a:lnTo>
                    <a:pt x="1148952" y="1058417"/>
                  </a:lnTo>
                  <a:lnTo>
                    <a:pt x="1115800" y="1088446"/>
                  </a:lnTo>
                  <a:lnTo>
                    <a:pt x="1084267" y="1120160"/>
                  </a:lnTo>
                  <a:lnTo>
                    <a:pt x="1054423" y="1153490"/>
                  </a:lnTo>
                  <a:lnTo>
                    <a:pt x="1026339" y="1188365"/>
                  </a:lnTo>
                  <a:lnTo>
                    <a:pt x="1000084" y="1224714"/>
                  </a:lnTo>
                  <a:lnTo>
                    <a:pt x="975728" y="1262467"/>
                  </a:lnTo>
                  <a:lnTo>
                    <a:pt x="953342" y="1301554"/>
                  </a:lnTo>
                  <a:lnTo>
                    <a:pt x="932995" y="1341904"/>
                  </a:lnTo>
                  <a:lnTo>
                    <a:pt x="914758" y="1383447"/>
                  </a:lnTo>
                  <a:lnTo>
                    <a:pt x="898700" y="1426113"/>
                  </a:lnTo>
                  <a:lnTo>
                    <a:pt x="884892" y="1469830"/>
                  </a:lnTo>
                  <a:lnTo>
                    <a:pt x="873403" y="1514529"/>
                  </a:lnTo>
                  <a:lnTo>
                    <a:pt x="864304" y="1560139"/>
                  </a:lnTo>
                  <a:lnTo>
                    <a:pt x="857664" y="1606590"/>
                  </a:lnTo>
                  <a:lnTo>
                    <a:pt x="853553" y="1653811"/>
                  </a:lnTo>
                  <a:lnTo>
                    <a:pt x="852042" y="1701732"/>
                  </a:lnTo>
                  <a:lnTo>
                    <a:pt x="853180" y="1749663"/>
                  </a:lnTo>
                  <a:lnTo>
                    <a:pt x="856923" y="1796915"/>
                  </a:lnTo>
                  <a:lnTo>
                    <a:pt x="863201" y="1843416"/>
                  </a:lnTo>
                  <a:lnTo>
                    <a:pt x="871945" y="1889096"/>
                  </a:lnTo>
                  <a:lnTo>
                    <a:pt x="883085" y="1933883"/>
                  </a:lnTo>
                  <a:lnTo>
                    <a:pt x="896553" y="1977707"/>
                  </a:lnTo>
                  <a:lnTo>
                    <a:pt x="912278" y="2020496"/>
                  </a:lnTo>
                  <a:lnTo>
                    <a:pt x="930191" y="2062181"/>
                  </a:lnTo>
                  <a:lnTo>
                    <a:pt x="950223" y="2102688"/>
                  </a:lnTo>
                  <a:lnTo>
                    <a:pt x="972304" y="2141949"/>
                  </a:lnTo>
                  <a:lnTo>
                    <a:pt x="996365" y="2179892"/>
                  </a:lnTo>
                  <a:lnTo>
                    <a:pt x="1022336" y="2216445"/>
                  </a:lnTo>
                  <a:lnTo>
                    <a:pt x="1050148" y="2251538"/>
                  </a:lnTo>
                  <a:lnTo>
                    <a:pt x="1079731" y="2285100"/>
                  </a:lnTo>
                  <a:lnTo>
                    <a:pt x="1111016" y="2317060"/>
                  </a:lnTo>
                  <a:lnTo>
                    <a:pt x="1143934" y="2347347"/>
                  </a:lnTo>
                  <a:lnTo>
                    <a:pt x="1178414" y="2375890"/>
                  </a:lnTo>
                  <a:lnTo>
                    <a:pt x="1214388" y="2402618"/>
                  </a:lnTo>
                  <a:lnTo>
                    <a:pt x="1251786" y="2427460"/>
                  </a:lnTo>
                  <a:lnTo>
                    <a:pt x="1290539" y="2450346"/>
                  </a:lnTo>
                  <a:lnTo>
                    <a:pt x="1330576" y="2471203"/>
                  </a:lnTo>
                  <a:lnTo>
                    <a:pt x="1371829" y="2489962"/>
                  </a:lnTo>
                  <a:lnTo>
                    <a:pt x="1414229" y="2506551"/>
                  </a:lnTo>
                  <a:lnTo>
                    <a:pt x="1457705" y="2520899"/>
                  </a:lnTo>
                  <a:lnTo>
                    <a:pt x="1502188" y="2532936"/>
                  </a:lnTo>
                  <a:lnTo>
                    <a:pt x="1547610" y="2542590"/>
                  </a:lnTo>
                  <a:lnTo>
                    <a:pt x="1593899" y="2549790"/>
                  </a:lnTo>
                  <a:lnTo>
                    <a:pt x="1640987" y="2554466"/>
                  </a:lnTo>
                  <a:lnTo>
                    <a:pt x="1688805" y="2556546"/>
                  </a:lnTo>
                  <a:lnTo>
                    <a:pt x="1675401" y="3409949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2225" y="3944546"/>
            <a:ext cx="96285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765" dirty="0">
                <a:solidFill>
                  <a:srgbClr val="26316F"/>
                </a:solidFill>
              </a:rPr>
              <a:t>T</a:t>
            </a:r>
            <a:r>
              <a:rPr sz="12000" spc="-355" dirty="0">
                <a:solidFill>
                  <a:srgbClr val="26316F"/>
                </a:solidFill>
              </a:rPr>
              <a:t>H</a:t>
            </a:r>
            <a:r>
              <a:rPr sz="12000" spc="-125" dirty="0">
                <a:solidFill>
                  <a:srgbClr val="26316F"/>
                </a:solidFill>
              </a:rPr>
              <a:t>A</a:t>
            </a:r>
            <a:r>
              <a:rPr sz="12000" spc="-465" dirty="0">
                <a:solidFill>
                  <a:srgbClr val="26316F"/>
                </a:solidFill>
              </a:rPr>
              <a:t>N</a:t>
            </a:r>
            <a:r>
              <a:rPr sz="12000" spc="-375" dirty="0">
                <a:solidFill>
                  <a:srgbClr val="26316F"/>
                </a:solidFill>
              </a:rPr>
              <a:t>K</a:t>
            </a:r>
            <a:r>
              <a:rPr sz="12000" spc="-710" dirty="0">
                <a:solidFill>
                  <a:srgbClr val="26316F"/>
                </a:solidFill>
              </a:rPr>
              <a:t> </a:t>
            </a:r>
            <a:r>
              <a:rPr sz="12000" spc="-1090" dirty="0">
                <a:solidFill>
                  <a:srgbClr val="26316F"/>
                </a:solidFill>
              </a:rPr>
              <a:t>Y</a:t>
            </a:r>
            <a:r>
              <a:rPr sz="12000" spc="-75" dirty="0">
                <a:solidFill>
                  <a:srgbClr val="26316F"/>
                </a:solidFill>
              </a:rPr>
              <a:t>O</a:t>
            </a:r>
            <a:r>
              <a:rPr sz="12000" spc="-290" dirty="0">
                <a:solidFill>
                  <a:srgbClr val="26316F"/>
                </a:solidFill>
              </a:rPr>
              <a:t>U</a:t>
            </a:r>
            <a:endParaRPr sz="1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269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Verdana</vt:lpstr>
      <vt:lpstr>Office Theme</vt:lpstr>
      <vt:lpstr>RESOURCE  MANAGEMNT  SYSTEM</vt:lpstr>
      <vt:lpstr>Future of ﬁle management</vt:lpstr>
      <vt:lpstr>FLEXIBILITY</vt:lpstr>
      <vt:lpstr>ACCESSIBILITY</vt:lpstr>
      <vt:lpstr>SECURITY</vt:lpstr>
      <vt:lpstr>COST-EFFECTIVE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 MANAGEMNT  SYSTEM</dc:title>
  <cp:lastModifiedBy>ASHISH PATEL</cp:lastModifiedBy>
  <cp:revision>5</cp:revision>
  <dcterms:created xsi:type="dcterms:W3CDTF">2023-06-16T14:17:30Z</dcterms:created>
  <dcterms:modified xsi:type="dcterms:W3CDTF">2023-07-02T08:17:38Z</dcterms:modified>
</cp:coreProperties>
</file>