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4FC151-E8DF-40C8-A702-452E0BDF7175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0B8856-E6B0-4BF3-BE15-54A2ADEC543A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000" b="1" dirty="0" smtClean="0">
              <a:solidFill>
                <a:schemeClr val="bg1"/>
              </a:solidFill>
            </a:rPr>
            <a:t/>
          </a:r>
          <a:br>
            <a:rPr lang="en-US" sz="2000" b="1" dirty="0" smtClean="0">
              <a:solidFill>
                <a:schemeClr val="bg1"/>
              </a:solidFill>
            </a:rPr>
          </a:br>
          <a:r>
            <a:rPr lang="en-US" sz="2000" b="1" dirty="0" smtClean="0">
              <a:solidFill>
                <a:schemeClr val="bg1"/>
              </a:solidFill>
            </a:rPr>
            <a:t>Domain/Industry	</a:t>
          </a:r>
          <a:endParaRPr lang="en-US" sz="2000" b="1" dirty="0">
            <a:solidFill>
              <a:schemeClr val="bg1"/>
            </a:solidFill>
          </a:endParaRPr>
        </a:p>
      </dgm:t>
    </dgm:pt>
    <dgm:pt modelId="{39B37A26-F9B2-413B-B3F9-D0E270A7B8E6}" type="parTrans" cxnId="{6ED46989-2233-43C6-AE10-15AAB1E38AE6}">
      <dgm:prSet/>
      <dgm:spPr/>
      <dgm:t>
        <a:bodyPr/>
        <a:lstStyle/>
        <a:p>
          <a:endParaRPr lang="en-US"/>
        </a:p>
      </dgm:t>
    </dgm:pt>
    <dgm:pt modelId="{4320A57A-DFC6-4698-98D1-A79BC4B6B48A}" type="sibTrans" cxnId="{6ED46989-2233-43C6-AE10-15AAB1E38AE6}">
      <dgm:prSet custT="1"/>
      <dgm:spPr>
        <a:solidFill>
          <a:srgbClr val="FF0000"/>
        </a:solidFill>
      </dgm:spPr>
      <dgm:t>
        <a:bodyPr/>
        <a:lstStyle/>
        <a:p>
          <a:endParaRPr lang="en-US" sz="2000" b="1">
            <a:solidFill>
              <a:schemeClr val="bg1"/>
            </a:solidFill>
          </a:endParaRPr>
        </a:p>
      </dgm:t>
    </dgm:pt>
    <dgm:pt modelId="{ED9C3207-24D3-4F1C-88A1-5753F22E95B6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000" b="1" dirty="0" smtClean="0">
              <a:solidFill>
                <a:schemeClr val="bg1"/>
              </a:solidFill>
            </a:rPr>
            <a:t>Line of Business</a:t>
          </a:r>
          <a:endParaRPr lang="en-US" sz="2000" b="1" dirty="0">
            <a:solidFill>
              <a:schemeClr val="bg1"/>
            </a:solidFill>
          </a:endParaRPr>
        </a:p>
      </dgm:t>
    </dgm:pt>
    <dgm:pt modelId="{DCA2D8C6-059B-4515-BD0E-B80B50843C40}" type="parTrans" cxnId="{7C8816A9-38B4-4F86-AB72-1845F85D7F40}">
      <dgm:prSet/>
      <dgm:spPr/>
      <dgm:t>
        <a:bodyPr/>
        <a:lstStyle/>
        <a:p>
          <a:endParaRPr lang="en-US"/>
        </a:p>
      </dgm:t>
    </dgm:pt>
    <dgm:pt modelId="{1B7F39B6-31B7-41E5-B440-8EBF705DE021}" type="sibTrans" cxnId="{7C8816A9-38B4-4F86-AB72-1845F85D7F40}">
      <dgm:prSet custT="1"/>
      <dgm:spPr>
        <a:solidFill>
          <a:srgbClr val="FF0000"/>
        </a:solidFill>
      </dgm:spPr>
      <dgm:t>
        <a:bodyPr/>
        <a:lstStyle/>
        <a:p>
          <a:endParaRPr lang="en-US" sz="2000" b="1">
            <a:solidFill>
              <a:schemeClr val="bg1"/>
            </a:solidFill>
          </a:endParaRPr>
        </a:p>
      </dgm:t>
    </dgm:pt>
    <dgm:pt modelId="{D8C9FB82-7701-4C2F-8428-8B01F7B44257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000" b="1" dirty="0" smtClean="0">
              <a:solidFill>
                <a:schemeClr val="bg1"/>
              </a:solidFill>
            </a:rPr>
            <a:t>Functions</a:t>
          </a:r>
          <a:endParaRPr lang="en-US" sz="2000" b="1" dirty="0">
            <a:solidFill>
              <a:schemeClr val="bg1"/>
            </a:solidFill>
          </a:endParaRPr>
        </a:p>
      </dgm:t>
    </dgm:pt>
    <dgm:pt modelId="{32020BC1-B9AE-4F14-8F75-E3C20815F71F}" type="parTrans" cxnId="{5CE44177-93EF-4DEF-9AAF-23D6C15A6327}">
      <dgm:prSet/>
      <dgm:spPr/>
      <dgm:t>
        <a:bodyPr/>
        <a:lstStyle/>
        <a:p>
          <a:endParaRPr lang="en-US"/>
        </a:p>
      </dgm:t>
    </dgm:pt>
    <dgm:pt modelId="{7C7D92CE-D539-43D9-924E-CB6C0208B848}" type="sibTrans" cxnId="{5CE44177-93EF-4DEF-9AAF-23D6C15A6327}">
      <dgm:prSet custT="1"/>
      <dgm:spPr>
        <a:solidFill>
          <a:srgbClr val="FF0000"/>
        </a:solidFill>
      </dgm:spPr>
      <dgm:t>
        <a:bodyPr/>
        <a:lstStyle/>
        <a:p>
          <a:endParaRPr lang="en-US" sz="2000" b="1">
            <a:solidFill>
              <a:schemeClr val="bg1"/>
            </a:solidFill>
          </a:endParaRPr>
        </a:p>
      </dgm:t>
    </dgm:pt>
    <dgm:pt modelId="{EA7EC8D9-3C46-49D5-8913-4F3C1DF63132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000" b="1" dirty="0" smtClean="0">
              <a:solidFill>
                <a:schemeClr val="bg1"/>
              </a:solidFill>
            </a:rPr>
            <a:t>Process</a:t>
          </a:r>
          <a:endParaRPr lang="en-US" sz="2000" b="1" dirty="0">
            <a:solidFill>
              <a:schemeClr val="bg1"/>
            </a:solidFill>
          </a:endParaRPr>
        </a:p>
      </dgm:t>
    </dgm:pt>
    <dgm:pt modelId="{A6FAE672-09A8-45D3-A138-31D5318A2218}" type="parTrans" cxnId="{FDADDD76-08CF-4CD6-AF56-A964C902F285}">
      <dgm:prSet/>
      <dgm:spPr/>
      <dgm:t>
        <a:bodyPr/>
        <a:lstStyle/>
        <a:p>
          <a:endParaRPr lang="en-US"/>
        </a:p>
      </dgm:t>
    </dgm:pt>
    <dgm:pt modelId="{8E47A841-C510-4B28-A53D-68D721C9D33F}" type="sibTrans" cxnId="{FDADDD76-08CF-4CD6-AF56-A964C902F285}">
      <dgm:prSet custT="1"/>
      <dgm:spPr>
        <a:solidFill>
          <a:srgbClr val="FF0000"/>
        </a:solidFill>
      </dgm:spPr>
      <dgm:t>
        <a:bodyPr/>
        <a:lstStyle/>
        <a:p>
          <a:endParaRPr lang="en-US" sz="2000" b="1">
            <a:solidFill>
              <a:schemeClr val="bg1"/>
            </a:solidFill>
          </a:endParaRPr>
        </a:p>
      </dgm:t>
    </dgm:pt>
    <dgm:pt modelId="{E5D456B3-FDCB-4216-840E-F91E0FAFB49E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000" b="1" dirty="0" smtClean="0">
              <a:solidFill>
                <a:schemeClr val="bg1"/>
              </a:solidFill>
            </a:rPr>
            <a:t>Activity</a:t>
          </a:r>
          <a:endParaRPr lang="en-US" sz="2000" b="1" dirty="0">
            <a:solidFill>
              <a:schemeClr val="bg1"/>
            </a:solidFill>
          </a:endParaRPr>
        </a:p>
      </dgm:t>
    </dgm:pt>
    <dgm:pt modelId="{0C4F869E-18D2-44F4-B245-A1A72F1552BB}" type="parTrans" cxnId="{A61AED3A-60CD-4398-82AB-A4320AB72CB8}">
      <dgm:prSet/>
      <dgm:spPr/>
      <dgm:t>
        <a:bodyPr/>
        <a:lstStyle/>
        <a:p>
          <a:endParaRPr lang="en-US"/>
        </a:p>
      </dgm:t>
    </dgm:pt>
    <dgm:pt modelId="{ECAADCCF-644D-46BD-8FB4-AF9649613D9C}" type="sibTrans" cxnId="{A61AED3A-60CD-4398-82AB-A4320AB72CB8}">
      <dgm:prSet custT="1"/>
      <dgm:spPr>
        <a:solidFill>
          <a:srgbClr val="FF0000"/>
        </a:solidFill>
      </dgm:spPr>
      <dgm:t>
        <a:bodyPr/>
        <a:lstStyle/>
        <a:p>
          <a:endParaRPr lang="en-US" sz="2000" b="1">
            <a:solidFill>
              <a:schemeClr val="bg1"/>
            </a:solidFill>
          </a:endParaRPr>
        </a:p>
      </dgm:t>
    </dgm:pt>
    <dgm:pt modelId="{A39D6C05-98B8-4D94-904D-DCBFB3F2E8F0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000" b="1" dirty="0" smtClean="0">
              <a:solidFill>
                <a:schemeClr val="bg1"/>
              </a:solidFill>
            </a:rPr>
            <a:t>Information</a:t>
          </a:r>
          <a:endParaRPr lang="en-US" sz="2000" b="1" dirty="0">
            <a:solidFill>
              <a:schemeClr val="bg1"/>
            </a:solidFill>
          </a:endParaRPr>
        </a:p>
      </dgm:t>
    </dgm:pt>
    <dgm:pt modelId="{F2EC6DBA-7423-4BE7-92D9-EF63BBD6F796}" type="parTrans" cxnId="{FAD36C2E-B2B9-4F30-8AED-4BB056C1307D}">
      <dgm:prSet/>
      <dgm:spPr/>
      <dgm:t>
        <a:bodyPr/>
        <a:lstStyle/>
        <a:p>
          <a:endParaRPr lang="en-US"/>
        </a:p>
      </dgm:t>
    </dgm:pt>
    <dgm:pt modelId="{2B490F21-0472-46E6-B2AC-25B6E9537FE1}" type="sibTrans" cxnId="{FAD36C2E-B2B9-4F30-8AED-4BB056C1307D}">
      <dgm:prSet custT="1"/>
      <dgm:spPr>
        <a:solidFill>
          <a:srgbClr val="FF0000"/>
        </a:solidFill>
      </dgm:spPr>
      <dgm:t>
        <a:bodyPr/>
        <a:lstStyle/>
        <a:p>
          <a:endParaRPr lang="en-US" sz="2000" b="1">
            <a:solidFill>
              <a:schemeClr val="bg1"/>
            </a:solidFill>
          </a:endParaRPr>
        </a:p>
      </dgm:t>
    </dgm:pt>
    <dgm:pt modelId="{21407383-893D-478A-B307-0B8482615B94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000" b="1" dirty="0" smtClean="0">
              <a:solidFill>
                <a:schemeClr val="bg1"/>
              </a:solidFill>
            </a:rPr>
            <a:t>Data</a:t>
          </a:r>
          <a:endParaRPr lang="en-US" sz="2000" b="1" dirty="0">
            <a:solidFill>
              <a:schemeClr val="bg1"/>
            </a:solidFill>
          </a:endParaRPr>
        </a:p>
      </dgm:t>
    </dgm:pt>
    <dgm:pt modelId="{F51D917B-2EB1-4E3C-ACBC-09873F4824EA}" type="parTrans" cxnId="{1FF14DBD-07F6-4E99-9001-BC01DCE4FA73}">
      <dgm:prSet/>
      <dgm:spPr/>
      <dgm:t>
        <a:bodyPr/>
        <a:lstStyle/>
        <a:p>
          <a:endParaRPr lang="en-US"/>
        </a:p>
      </dgm:t>
    </dgm:pt>
    <dgm:pt modelId="{19B8A1F3-30F9-444E-9570-6F062AB384BB}" type="sibTrans" cxnId="{1FF14DBD-07F6-4E99-9001-BC01DCE4FA73}">
      <dgm:prSet/>
      <dgm:spPr/>
      <dgm:t>
        <a:bodyPr/>
        <a:lstStyle/>
        <a:p>
          <a:endParaRPr lang="en-US"/>
        </a:p>
      </dgm:t>
    </dgm:pt>
    <dgm:pt modelId="{28AE8050-4CE3-47FA-95EA-DBF5152275BD}" type="pres">
      <dgm:prSet presAssocID="{C64FC151-E8DF-40C8-A702-452E0BDF7175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160B55-9BAD-4CBF-8F66-C5C82B55CDE8}" type="pres">
      <dgm:prSet presAssocID="{D30B8856-E6B0-4BF3-BE15-54A2ADEC543A}" presName="node" presStyleLbl="node1" presStyleIdx="0" presStyleCnt="7" custScaleX="1137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A3F815-28C1-4037-B99C-2B948BB6C9AC}" type="pres">
      <dgm:prSet presAssocID="{4320A57A-DFC6-4698-98D1-A79BC4B6B48A}" presName="sibTrans" presStyleLbl="sibTrans2D1" presStyleIdx="0" presStyleCnt="6" custScaleX="139144" custScaleY="168556"/>
      <dgm:spPr/>
      <dgm:t>
        <a:bodyPr/>
        <a:lstStyle/>
        <a:p>
          <a:endParaRPr lang="en-US"/>
        </a:p>
      </dgm:t>
    </dgm:pt>
    <dgm:pt modelId="{C9237401-8909-4EC0-BA69-DAB88E05F5D5}" type="pres">
      <dgm:prSet presAssocID="{4320A57A-DFC6-4698-98D1-A79BC4B6B48A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F121375-EE24-4757-9CA7-A6D3DAA4304B}" type="pres">
      <dgm:prSet presAssocID="{ED9C3207-24D3-4F1C-88A1-5753F22E95B6}" presName="node" presStyleLbl="node1" presStyleIdx="1" presStyleCnt="7" custScaleX="1137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CD9829-B60D-474B-BD15-B01E537596C3}" type="pres">
      <dgm:prSet presAssocID="{1B7F39B6-31B7-41E5-B440-8EBF705DE021}" presName="sibTrans" presStyleLbl="sibTrans2D1" presStyleIdx="1" presStyleCnt="6" custScaleX="244290" custScaleY="182016"/>
      <dgm:spPr/>
      <dgm:t>
        <a:bodyPr/>
        <a:lstStyle/>
        <a:p>
          <a:endParaRPr lang="en-US"/>
        </a:p>
      </dgm:t>
    </dgm:pt>
    <dgm:pt modelId="{C4B6A872-8CFB-4707-9F5F-A63CF43257F1}" type="pres">
      <dgm:prSet presAssocID="{1B7F39B6-31B7-41E5-B440-8EBF705DE021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E81D275-EF87-4E5B-B750-2064702A4755}" type="pres">
      <dgm:prSet presAssocID="{D8C9FB82-7701-4C2F-8428-8B01F7B44257}" presName="node" presStyleLbl="node1" presStyleIdx="2" presStyleCnt="7" custScaleX="113783" custLinFactNeighborX="-1290" custLinFactNeighborY="-73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2BFD97-7749-4BFB-9C78-FF6B0CE7A8DD}" type="pres">
      <dgm:prSet presAssocID="{7C7D92CE-D539-43D9-924E-CB6C0208B848}" presName="sibTrans" presStyleLbl="sibTrans2D1" presStyleIdx="2" presStyleCnt="6" custScaleX="167540" custScaleY="191490"/>
      <dgm:spPr/>
      <dgm:t>
        <a:bodyPr/>
        <a:lstStyle/>
        <a:p>
          <a:endParaRPr lang="en-US"/>
        </a:p>
      </dgm:t>
    </dgm:pt>
    <dgm:pt modelId="{F0303F30-DEC1-4DFF-ADBC-2C716A478EC7}" type="pres">
      <dgm:prSet presAssocID="{7C7D92CE-D539-43D9-924E-CB6C0208B848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44395615-A579-4AA7-9631-9A8535952A8E}" type="pres">
      <dgm:prSet presAssocID="{EA7EC8D9-3C46-49D5-8913-4F3C1DF63132}" presName="node" presStyleLbl="node1" presStyleIdx="3" presStyleCnt="7" custScaleX="113783" custLinFactNeighborX="-1290" custLinFactNeighborY="-73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D81987-E255-4460-9DDC-CA3CBE3B492C}" type="pres">
      <dgm:prSet presAssocID="{8E47A841-C510-4B28-A53D-68D721C9D33F}" presName="sibTrans" presStyleLbl="sibTrans2D1" presStyleIdx="3" presStyleCnt="6" custScaleX="176607" custScaleY="191490"/>
      <dgm:spPr/>
      <dgm:t>
        <a:bodyPr/>
        <a:lstStyle/>
        <a:p>
          <a:endParaRPr lang="en-US"/>
        </a:p>
      </dgm:t>
    </dgm:pt>
    <dgm:pt modelId="{85C27BB9-30C9-4A5E-B334-C4DE53115471}" type="pres">
      <dgm:prSet presAssocID="{8E47A841-C510-4B28-A53D-68D721C9D33F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241F451A-8F18-4967-BF5F-5B184F96B9B3}" type="pres">
      <dgm:prSet presAssocID="{E5D456B3-FDCB-4216-840E-F91E0FAFB49E}" presName="node" presStyleLbl="node1" presStyleIdx="4" presStyleCnt="7" custScaleX="113783" custLinFactNeighborX="-1290" custLinFactNeighborY="-73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0BAE73-2044-4807-AFBB-661CB316B690}" type="pres">
      <dgm:prSet presAssocID="{ECAADCCF-644D-46BD-8FB4-AF9649613D9C}" presName="sibTrans" presStyleLbl="sibTrans2D1" presStyleIdx="4" presStyleCnt="6" custScaleX="184605" custScaleY="191489"/>
      <dgm:spPr/>
      <dgm:t>
        <a:bodyPr/>
        <a:lstStyle/>
        <a:p>
          <a:endParaRPr lang="en-US"/>
        </a:p>
      </dgm:t>
    </dgm:pt>
    <dgm:pt modelId="{C0B436A3-DEA2-47DA-A48F-67828C27509E}" type="pres">
      <dgm:prSet presAssocID="{ECAADCCF-644D-46BD-8FB4-AF9649613D9C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6A28B4BB-9236-4354-8AA1-5D7D3923238C}" type="pres">
      <dgm:prSet presAssocID="{A39D6C05-98B8-4D94-904D-DCBFB3F2E8F0}" presName="node" presStyleLbl="node1" presStyleIdx="5" presStyleCnt="7" custScaleX="113783" custLinFactNeighborX="-1290" custLinFactNeighborY="-73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6B807B-66BB-4E03-BF03-E3DB95D624E2}" type="pres">
      <dgm:prSet presAssocID="{2B490F21-0472-46E6-B2AC-25B6E9537FE1}" presName="sibTrans" presStyleLbl="sibTrans2D1" presStyleIdx="5" presStyleCnt="6" custScaleX="194745" custScaleY="191490"/>
      <dgm:spPr/>
      <dgm:t>
        <a:bodyPr/>
        <a:lstStyle/>
        <a:p>
          <a:endParaRPr lang="en-US"/>
        </a:p>
      </dgm:t>
    </dgm:pt>
    <dgm:pt modelId="{5CD374A0-A92E-4D2F-9AA9-368D4BC0F651}" type="pres">
      <dgm:prSet presAssocID="{2B490F21-0472-46E6-B2AC-25B6E9537FE1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60958E32-38D8-4602-8D2F-195B2DEED411}" type="pres">
      <dgm:prSet presAssocID="{21407383-893D-478A-B307-0B8482615B94}" presName="node" presStyleLbl="node1" presStyleIdx="6" presStyleCnt="7" custScaleX="113783" custLinFactNeighborX="-1290" custLinFactNeighborY="-73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E76876-B495-404F-BA4B-1E6695F44535}" type="presOf" srcId="{D30B8856-E6B0-4BF3-BE15-54A2ADEC543A}" destId="{CA160B55-9BAD-4CBF-8F66-C5C82B55CDE8}" srcOrd="0" destOrd="0" presId="urn:microsoft.com/office/officeart/2005/8/layout/process2"/>
    <dgm:cxn modelId="{57B78B9D-3E8F-4B8D-A752-C2F70E0A3DBF}" type="presOf" srcId="{21407383-893D-478A-B307-0B8482615B94}" destId="{60958E32-38D8-4602-8D2F-195B2DEED411}" srcOrd="0" destOrd="0" presId="urn:microsoft.com/office/officeart/2005/8/layout/process2"/>
    <dgm:cxn modelId="{A61AED3A-60CD-4398-82AB-A4320AB72CB8}" srcId="{C64FC151-E8DF-40C8-A702-452E0BDF7175}" destId="{E5D456B3-FDCB-4216-840E-F91E0FAFB49E}" srcOrd="4" destOrd="0" parTransId="{0C4F869E-18D2-44F4-B245-A1A72F1552BB}" sibTransId="{ECAADCCF-644D-46BD-8FB4-AF9649613D9C}"/>
    <dgm:cxn modelId="{312BD2FE-39BB-48D3-BF8D-E7F77937429A}" type="presOf" srcId="{7C7D92CE-D539-43D9-924E-CB6C0208B848}" destId="{222BFD97-7749-4BFB-9C78-FF6B0CE7A8DD}" srcOrd="0" destOrd="0" presId="urn:microsoft.com/office/officeart/2005/8/layout/process2"/>
    <dgm:cxn modelId="{F804D4F2-3F2C-4120-81EE-CBA1683F9257}" type="presOf" srcId="{1B7F39B6-31B7-41E5-B440-8EBF705DE021}" destId="{C4B6A872-8CFB-4707-9F5F-A63CF43257F1}" srcOrd="1" destOrd="0" presId="urn:microsoft.com/office/officeart/2005/8/layout/process2"/>
    <dgm:cxn modelId="{FAD36C2E-B2B9-4F30-8AED-4BB056C1307D}" srcId="{C64FC151-E8DF-40C8-A702-452E0BDF7175}" destId="{A39D6C05-98B8-4D94-904D-DCBFB3F2E8F0}" srcOrd="5" destOrd="0" parTransId="{F2EC6DBA-7423-4BE7-92D9-EF63BBD6F796}" sibTransId="{2B490F21-0472-46E6-B2AC-25B6E9537FE1}"/>
    <dgm:cxn modelId="{31D05EF3-C72E-4790-A2EF-74E8EEAA647E}" type="presOf" srcId="{A39D6C05-98B8-4D94-904D-DCBFB3F2E8F0}" destId="{6A28B4BB-9236-4354-8AA1-5D7D3923238C}" srcOrd="0" destOrd="0" presId="urn:microsoft.com/office/officeart/2005/8/layout/process2"/>
    <dgm:cxn modelId="{3CE70270-26CD-4C57-B260-FB16AE69B304}" type="presOf" srcId="{ED9C3207-24D3-4F1C-88A1-5753F22E95B6}" destId="{EF121375-EE24-4757-9CA7-A6D3DAA4304B}" srcOrd="0" destOrd="0" presId="urn:microsoft.com/office/officeart/2005/8/layout/process2"/>
    <dgm:cxn modelId="{70F92630-6408-45AE-A4C1-8DEC2EAEAC87}" type="presOf" srcId="{EA7EC8D9-3C46-49D5-8913-4F3C1DF63132}" destId="{44395615-A579-4AA7-9631-9A8535952A8E}" srcOrd="0" destOrd="0" presId="urn:microsoft.com/office/officeart/2005/8/layout/process2"/>
    <dgm:cxn modelId="{C1A5C606-2E11-47A8-8281-BD39D9374D3F}" type="presOf" srcId="{ECAADCCF-644D-46BD-8FB4-AF9649613D9C}" destId="{410BAE73-2044-4807-AFBB-661CB316B690}" srcOrd="0" destOrd="0" presId="urn:microsoft.com/office/officeart/2005/8/layout/process2"/>
    <dgm:cxn modelId="{4ACA369E-C062-4DBB-9A7A-3F6C78AD6B18}" type="presOf" srcId="{2B490F21-0472-46E6-B2AC-25B6E9537FE1}" destId="{3C6B807B-66BB-4E03-BF03-E3DB95D624E2}" srcOrd="0" destOrd="0" presId="urn:microsoft.com/office/officeart/2005/8/layout/process2"/>
    <dgm:cxn modelId="{5CE44177-93EF-4DEF-9AAF-23D6C15A6327}" srcId="{C64FC151-E8DF-40C8-A702-452E0BDF7175}" destId="{D8C9FB82-7701-4C2F-8428-8B01F7B44257}" srcOrd="2" destOrd="0" parTransId="{32020BC1-B9AE-4F14-8F75-E3C20815F71F}" sibTransId="{7C7D92CE-D539-43D9-924E-CB6C0208B848}"/>
    <dgm:cxn modelId="{6ED46989-2233-43C6-AE10-15AAB1E38AE6}" srcId="{C64FC151-E8DF-40C8-A702-452E0BDF7175}" destId="{D30B8856-E6B0-4BF3-BE15-54A2ADEC543A}" srcOrd="0" destOrd="0" parTransId="{39B37A26-F9B2-413B-B3F9-D0E270A7B8E6}" sibTransId="{4320A57A-DFC6-4698-98D1-A79BC4B6B48A}"/>
    <dgm:cxn modelId="{0D32E420-63E4-40DE-BBEE-7AEE7152739E}" type="presOf" srcId="{8E47A841-C510-4B28-A53D-68D721C9D33F}" destId="{85C27BB9-30C9-4A5E-B334-C4DE53115471}" srcOrd="1" destOrd="0" presId="urn:microsoft.com/office/officeart/2005/8/layout/process2"/>
    <dgm:cxn modelId="{1FF14DBD-07F6-4E99-9001-BC01DCE4FA73}" srcId="{C64FC151-E8DF-40C8-A702-452E0BDF7175}" destId="{21407383-893D-478A-B307-0B8482615B94}" srcOrd="6" destOrd="0" parTransId="{F51D917B-2EB1-4E3C-ACBC-09873F4824EA}" sibTransId="{19B8A1F3-30F9-444E-9570-6F062AB384BB}"/>
    <dgm:cxn modelId="{D10BA11C-5E74-4A78-9538-92093E0B0C5B}" type="presOf" srcId="{2B490F21-0472-46E6-B2AC-25B6E9537FE1}" destId="{5CD374A0-A92E-4D2F-9AA9-368D4BC0F651}" srcOrd="1" destOrd="0" presId="urn:microsoft.com/office/officeart/2005/8/layout/process2"/>
    <dgm:cxn modelId="{B5AC290F-BB90-48F7-9955-35DE70B3AC61}" type="presOf" srcId="{ECAADCCF-644D-46BD-8FB4-AF9649613D9C}" destId="{C0B436A3-DEA2-47DA-A48F-67828C27509E}" srcOrd="1" destOrd="0" presId="urn:microsoft.com/office/officeart/2005/8/layout/process2"/>
    <dgm:cxn modelId="{4C8D932E-C0B0-411D-A56A-4447CBED1D4E}" type="presOf" srcId="{1B7F39B6-31B7-41E5-B440-8EBF705DE021}" destId="{1DCD9829-B60D-474B-BD15-B01E537596C3}" srcOrd="0" destOrd="0" presId="urn:microsoft.com/office/officeart/2005/8/layout/process2"/>
    <dgm:cxn modelId="{2260E0A3-CA8B-4772-BDB6-655194747885}" type="presOf" srcId="{C64FC151-E8DF-40C8-A702-452E0BDF7175}" destId="{28AE8050-4CE3-47FA-95EA-DBF5152275BD}" srcOrd="0" destOrd="0" presId="urn:microsoft.com/office/officeart/2005/8/layout/process2"/>
    <dgm:cxn modelId="{5F6971BD-1A26-4861-BA19-D19D2669EC03}" type="presOf" srcId="{4320A57A-DFC6-4698-98D1-A79BC4B6B48A}" destId="{ADA3F815-28C1-4037-B99C-2B948BB6C9AC}" srcOrd="0" destOrd="0" presId="urn:microsoft.com/office/officeart/2005/8/layout/process2"/>
    <dgm:cxn modelId="{94AC7283-AF5E-4BF7-9B7A-BC157E3BEDEF}" type="presOf" srcId="{7C7D92CE-D539-43D9-924E-CB6C0208B848}" destId="{F0303F30-DEC1-4DFF-ADBC-2C716A478EC7}" srcOrd="1" destOrd="0" presId="urn:microsoft.com/office/officeart/2005/8/layout/process2"/>
    <dgm:cxn modelId="{1ABC6525-F615-45EA-A2D6-AEA5BD1F1F82}" type="presOf" srcId="{8E47A841-C510-4B28-A53D-68D721C9D33F}" destId="{4FD81987-E255-4460-9DDC-CA3CBE3B492C}" srcOrd="0" destOrd="0" presId="urn:microsoft.com/office/officeart/2005/8/layout/process2"/>
    <dgm:cxn modelId="{DA83B78C-9FC6-4FF2-83DC-DCCE3B06E9D4}" type="presOf" srcId="{E5D456B3-FDCB-4216-840E-F91E0FAFB49E}" destId="{241F451A-8F18-4967-BF5F-5B184F96B9B3}" srcOrd="0" destOrd="0" presId="urn:microsoft.com/office/officeart/2005/8/layout/process2"/>
    <dgm:cxn modelId="{FDADDD76-08CF-4CD6-AF56-A964C902F285}" srcId="{C64FC151-E8DF-40C8-A702-452E0BDF7175}" destId="{EA7EC8D9-3C46-49D5-8913-4F3C1DF63132}" srcOrd="3" destOrd="0" parTransId="{A6FAE672-09A8-45D3-A138-31D5318A2218}" sibTransId="{8E47A841-C510-4B28-A53D-68D721C9D33F}"/>
    <dgm:cxn modelId="{941753B4-41E1-409C-A218-E613612C353F}" type="presOf" srcId="{D8C9FB82-7701-4C2F-8428-8B01F7B44257}" destId="{9E81D275-EF87-4E5B-B750-2064702A4755}" srcOrd="0" destOrd="0" presId="urn:microsoft.com/office/officeart/2005/8/layout/process2"/>
    <dgm:cxn modelId="{7C8816A9-38B4-4F86-AB72-1845F85D7F40}" srcId="{C64FC151-E8DF-40C8-A702-452E0BDF7175}" destId="{ED9C3207-24D3-4F1C-88A1-5753F22E95B6}" srcOrd="1" destOrd="0" parTransId="{DCA2D8C6-059B-4515-BD0E-B80B50843C40}" sibTransId="{1B7F39B6-31B7-41E5-B440-8EBF705DE021}"/>
    <dgm:cxn modelId="{FF30DA16-5ECA-459D-B040-1A009393770E}" type="presOf" srcId="{4320A57A-DFC6-4698-98D1-A79BC4B6B48A}" destId="{C9237401-8909-4EC0-BA69-DAB88E05F5D5}" srcOrd="1" destOrd="0" presId="urn:microsoft.com/office/officeart/2005/8/layout/process2"/>
    <dgm:cxn modelId="{3F9F0C09-A5AF-46F1-B234-553CA237E396}" type="presParOf" srcId="{28AE8050-4CE3-47FA-95EA-DBF5152275BD}" destId="{CA160B55-9BAD-4CBF-8F66-C5C82B55CDE8}" srcOrd="0" destOrd="0" presId="urn:microsoft.com/office/officeart/2005/8/layout/process2"/>
    <dgm:cxn modelId="{BD02EC57-12B8-4DF6-8B3B-6F30C6E27E87}" type="presParOf" srcId="{28AE8050-4CE3-47FA-95EA-DBF5152275BD}" destId="{ADA3F815-28C1-4037-B99C-2B948BB6C9AC}" srcOrd="1" destOrd="0" presId="urn:microsoft.com/office/officeart/2005/8/layout/process2"/>
    <dgm:cxn modelId="{18739DB9-E0C7-4529-852D-64099DAF2AE8}" type="presParOf" srcId="{ADA3F815-28C1-4037-B99C-2B948BB6C9AC}" destId="{C9237401-8909-4EC0-BA69-DAB88E05F5D5}" srcOrd="0" destOrd="0" presId="urn:microsoft.com/office/officeart/2005/8/layout/process2"/>
    <dgm:cxn modelId="{19D861CE-9D4C-4534-A625-13BC96672DB6}" type="presParOf" srcId="{28AE8050-4CE3-47FA-95EA-DBF5152275BD}" destId="{EF121375-EE24-4757-9CA7-A6D3DAA4304B}" srcOrd="2" destOrd="0" presId="urn:microsoft.com/office/officeart/2005/8/layout/process2"/>
    <dgm:cxn modelId="{238B44D9-2FC9-452A-A81E-B62EF26BF726}" type="presParOf" srcId="{28AE8050-4CE3-47FA-95EA-DBF5152275BD}" destId="{1DCD9829-B60D-474B-BD15-B01E537596C3}" srcOrd="3" destOrd="0" presId="urn:microsoft.com/office/officeart/2005/8/layout/process2"/>
    <dgm:cxn modelId="{6A0DBA7A-E5B7-490C-B936-CC38BD08B21B}" type="presParOf" srcId="{1DCD9829-B60D-474B-BD15-B01E537596C3}" destId="{C4B6A872-8CFB-4707-9F5F-A63CF43257F1}" srcOrd="0" destOrd="0" presId="urn:microsoft.com/office/officeart/2005/8/layout/process2"/>
    <dgm:cxn modelId="{41FAF92B-8AB2-4750-8A21-EB5F280662A4}" type="presParOf" srcId="{28AE8050-4CE3-47FA-95EA-DBF5152275BD}" destId="{9E81D275-EF87-4E5B-B750-2064702A4755}" srcOrd="4" destOrd="0" presId="urn:microsoft.com/office/officeart/2005/8/layout/process2"/>
    <dgm:cxn modelId="{444BB6C0-DB10-4C41-A482-9008D664E905}" type="presParOf" srcId="{28AE8050-4CE3-47FA-95EA-DBF5152275BD}" destId="{222BFD97-7749-4BFB-9C78-FF6B0CE7A8DD}" srcOrd="5" destOrd="0" presId="urn:microsoft.com/office/officeart/2005/8/layout/process2"/>
    <dgm:cxn modelId="{57D4DA47-5659-47B9-8415-8C95A77C7153}" type="presParOf" srcId="{222BFD97-7749-4BFB-9C78-FF6B0CE7A8DD}" destId="{F0303F30-DEC1-4DFF-ADBC-2C716A478EC7}" srcOrd="0" destOrd="0" presId="urn:microsoft.com/office/officeart/2005/8/layout/process2"/>
    <dgm:cxn modelId="{6AD633A8-A525-4A4F-91C3-BC5BC7465A8C}" type="presParOf" srcId="{28AE8050-4CE3-47FA-95EA-DBF5152275BD}" destId="{44395615-A579-4AA7-9631-9A8535952A8E}" srcOrd="6" destOrd="0" presId="urn:microsoft.com/office/officeart/2005/8/layout/process2"/>
    <dgm:cxn modelId="{16853B34-96C4-49A7-BFD2-633D5807F6FB}" type="presParOf" srcId="{28AE8050-4CE3-47FA-95EA-DBF5152275BD}" destId="{4FD81987-E255-4460-9DDC-CA3CBE3B492C}" srcOrd="7" destOrd="0" presId="urn:microsoft.com/office/officeart/2005/8/layout/process2"/>
    <dgm:cxn modelId="{0CA591E1-F8F0-4087-B3B6-FDA248EA3C8E}" type="presParOf" srcId="{4FD81987-E255-4460-9DDC-CA3CBE3B492C}" destId="{85C27BB9-30C9-4A5E-B334-C4DE53115471}" srcOrd="0" destOrd="0" presId="urn:microsoft.com/office/officeart/2005/8/layout/process2"/>
    <dgm:cxn modelId="{BCF343D2-8D96-42F5-AECF-E9F6A9D2695C}" type="presParOf" srcId="{28AE8050-4CE3-47FA-95EA-DBF5152275BD}" destId="{241F451A-8F18-4967-BF5F-5B184F96B9B3}" srcOrd="8" destOrd="0" presId="urn:microsoft.com/office/officeart/2005/8/layout/process2"/>
    <dgm:cxn modelId="{00E95A5A-561F-4F48-98DE-71C5CB4C7A9D}" type="presParOf" srcId="{28AE8050-4CE3-47FA-95EA-DBF5152275BD}" destId="{410BAE73-2044-4807-AFBB-661CB316B690}" srcOrd="9" destOrd="0" presId="urn:microsoft.com/office/officeart/2005/8/layout/process2"/>
    <dgm:cxn modelId="{518B90EA-5158-4D30-AC06-AEE1EDAA14F6}" type="presParOf" srcId="{410BAE73-2044-4807-AFBB-661CB316B690}" destId="{C0B436A3-DEA2-47DA-A48F-67828C27509E}" srcOrd="0" destOrd="0" presId="urn:microsoft.com/office/officeart/2005/8/layout/process2"/>
    <dgm:cxn modelId="{897C227B-A6C1-47A8-9C24-8E5E15E4F346}" type="presParOf" srcId="{28AE8050-4CE3-47FA-95EA-DBF5152275BD}" destId="{6A28B4BB-9236-4354-8AA1-5D7D3923238C}" srcOrd="10" destOrd="0" presId="urn:microsoft.com/office/officeart/2005/8/layout/process2"/>
    <dgm:cxn modelId="{0D9B27C4-93F9-4FDA-9E26-925D1EE8A3EF}" type="presParOf" srcId="{28AE8050-4CE3-47FA-95EA-DBF5152275BD}" destId="{3C6B807B-66BB-4E03-BF03-E3DB95D624E2}" srcOrd="11" destOrd="0" presId="urn:microsoft.com/office/officeart/2005/8/layout/process2"/>
    <dgm:cxn modelId="{85900B8E-CA0B-40F3-BC05-E35C47EABFDF}" type="presParOf" srcId="{3C6B807B-66BB-4E03-BF03-E3DB95D624E2}" destId="{5CD374A0-A92E-4D2F-9AA9-368D4BC0F651}" srcOrd="0" destOrd="0" presId="urn:microsoft.com/office/officeart/2005/8/layout/process2"/>
    <dgm:cxn modelId="{65CCAA74-DE9F-45E4-8971-E3CEF2F00A2F}" type="presParOf" srcId="{28AE8050-4CE3-47FA-95EA-DBF5152275BD}" destId="{60958E32-38D8-4602-8D2F-195B2DEED411}" srcOrd="12" destOrd="0" presId="urn:microsoft.com/office/officeart/2005/8/layout/process2"/>
  </dgm:cxnLst>
  <dgm:bg>
    <a:solidFill>
      <a:srgbClr val="FFC000"/>
    </a:solidFill>
  </dgm:bg>
  <dgm:whole>
    <a:ln>
      <a:solidFill>
        <a:schemeClr val="lt1">
          <a:hueOff val="0"/>
          <a:satOff val="0"/>
          <a:lumOff val="0"/>
        </a:schemeClr>
      </a:solidFill>
    </a:ln>
  </dgm:whole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4FC151-E8DF-40C8-A702-452E0BDF7175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0B8856-E6B0-4BF3-BE15-54A2ADEC543A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000" b="1" dirty="0" smtClean="0">
              <a:solidFill>
                <a:schemeClr val="bg1"/>
              </a:solidFill>
            </a:rPr>
            <a:t>Cloud</a:t>
          </a:r>
          <a:endParaRPr lang="en-US" sz="2000" b="1" dirty="0">
            <a:solidFill>
              <a:schemeClr val="bg1"/>
            </a:solidFill>
          </a:endParaRPr>
        </a:p>
      </dgm:t>
    </dgm:pt>
    <dgm:pt modelId="{39B37A26-F9B2-413B-B3F9-D0E270A7B8E6}" type="parTrans" cxnId="{6ED46989-2233-43C6-AE10-15AAB1E38AE6}">
      <dgm:prSet/>
      <dgm:spPr/>
      <dgm:t>
        <a:bodyPr/>
        <a:lstStyle/>
        <a:p>
          <a:endParaRPr lang="en-US"/>
        </a:p>
      </dgm:t>
    </dgm:pt>
    <dgm:pt modelId="{4320A57A-DFC6-4698-98D1-A79BC4B6B48A}" type="sibTrans" cxnId="{6ED46989-2233-43C6-AE10-15AAB1E38AE6}">
      <dgm:prSet custT="1"/>
      <dgm:spPr>
        <a:solidFill>
          <a:srgbClr val="FF0000"/>
        </a:solidFill>
      </dgm:spPr>
      <dgm:t>
        <a:bodyPr/>
        <a:lstStyle/>
        <a:p>
          <a:endParaRPr lang="en-US" sz="2000" b="1">
            <a:solidFill>
              <a:schemeClr val="bg1"/>
            </a:solidFill>
          </a:endParaRPr>
        </a:p>
      </dgm:t>
    </dgm:pt>
    <dgm:pt modelId="{ED9C3207-24D3-4F1C-88A1-5753F22E95B6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000" b="1" dirty="0" smtClean="0">
              <a:solidFill>
                <a:schemeClr val="bg1"/>
              </a:solidFill>
            </a:rPr>
            <a:t>Server</a:t>
          </a:r>
          <a:endParaRPr lang="en-US" sz="2000" b="1" dirty="0">
            <a:solidFill>
              <a:schemeClr val="bg1"/>
            </a:solidFill>
          </a:endParaRPr>
        </a:p>
      </dgm:t>
    </dgm:pt>
    <dgm:pt modelId="{DCA2D8C6-059B-4515-BD0E-B80B50843C40}" type="parTrans" cxnId="{7C8816A9-38B4-4F86-AB72-1845F85D7F40}">
      <dgm:prSet/>
      <dgm:spPr/>
      <dgm:t>
        <a:bodyPr/>
        <a:lstStyle/>
        <a:p>
          <a:endParaRPr lang="en-US"/>
        </a:p>
      </dgm:t>
    </dgm:pt>
    <dgm:pt modelId="{1B7F39B6-31B7-41E5-B440-8EBF705DE021}" type="sibTrans" cxnId="{7C8816A9-38B4-4F86-AB72-1845F85D7F40}">
      <dgm:prSet custT="1"/>
      <dgm:spPr>
        <a:solidFill>
          <a:srgbClr val="FF0000"/>
        </a:solidFill>
      </dgm:spPr>
      <dgm:t>
        <a:bodyPr/>
        <a:lstStyle/>
        <a:p>
          <a:endParaRPr lang="en-US" sz="2000" b="1">
            <a:solidFill>
              <a:schemeClr val="bg1"/>
            </a:solidFill>
          </a:endParaRPr>
        </a:p>
      </dgm:t>
    </dgm:pt>
    <dgm:pt modelId="{D8C9FB82-7701-4C2F-8428-8B01F7B44257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000" b="1" dirty="0" smtClean="0">
              <a:solidFill>
                <a:schemeClr val="bg1"/>
              </a:solidFill>
            </a:rPr>
            <a:t>Database</a:t>
          </a:r>
          <a:endParaRPr lang="en-US" sz="2000" b="1" dirty="0">
            <a:solidFill>
              <a:schemeClr val="bg1"/>
            </a:solidFill>
          </a:endParaRPr>
        </a:p>
      </dgm:t>
    </dgm:pt>
    <dgm:pt modelId="{32020BC1-B9AE-4F14-8F75-E3C20815F71F}" type="parTrans" cxnId="{5CE44177-93EF-4DEF-9AAF-23D6C15A6327}">
      <dgm:prSet/>
      <dgm:spPr/>
      <dgm:t>
        <a:bodyPr/>
        <a:lstStyle/>
        <a:p>
          <a:endParaRPr lang="en-US"/>
        </a:p>
      </dgm:t>
    </dgm:pt>
    <dgm:pt modelId="{7C7D92CE-D539-43D9-924E-CB6C0208B848}" type="sibTrans" cxnId="{5CE44177-93EF-4DEF-9AAF-23D6C15A6327}">
      <dgm:prSet custT="1"/>
      <dgm:spPr>
        <a:solidFill>
          <a:srgbClr val="FF0000"/>
        </a:solidFill>
      </dgm:spPr>
      <dgm:t>
        <a:bodyPr/>
        <a:lstStyle/>
        <a:p>
          <a:endParaRPr lang="en-US" sz="2000" b="1">
            <a:solidFill>
              <a:schemeClr val="bg1"/>
            </a:solidFill>
          </a:endParaRPr>
        </a:p>
      </dgm:t>
    </dgm:pt>
    <dgm:pt modelId="{6B55E0A0-42CB-49D8-AA6C-7FF505AB6E11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000" b="1" dirty="0" smtClean="0">
              <a:solidFill>
                <a:schemeClr val="bg1"/>
              </a:solidFill>
            </a:rPr>
            <a:t>Schema</a:t>
          </a:r>
          <a:endParaRPr lang="en-US" sz="2000" b="1" dirty="0">
            <a:solidFill>
              <a:schemeClr val="bg1"/>
            </a:solidFill>
          </a:endParaRPr>
        </a:p>
      </dgm:t>
    </dgm:pt>
    <dgm:pt modelId="{C18BF05A-D77E-4DD2-A675-511E2B63DC4E}" type="parTrans" cxnId="{D18AE838-7654-4D48-9629-3E104FE25542}">
      <dgm:prSet/>
      <dgm:spPr/>
      <dgm:t>
        <a:bodyPr/>
        <a:lstStyle/>
        <a:p>
          <a:endParaRPr lang="en-US"/>
        </a:p>
      </dgm:t>
    </dgm:pt>
    <dgm:pt modelId="{A5576996-F788-42E1-975B-B568142E1F00}" type="sibTrans" cxnId="{D18AE838-7654-4D48-9629-3E104FE25542}">
      <dgm:prSet custT="1"/>
      <dgm:spPr>
        <a:solidFill>
          <a:srgbClr val="FF0000"/>
        </a:solidFill>
      </dgm:spPr>
      <dgm:t>
        <a:bodyPr/>
        <a:lstStyle/>
        <a:p>
          <a:endParaRPr lang="en-US" sz="2000" b="1">
            <a:solidFill>
              <a:schemeClr val="bg1"/>
            </a:solidFill>
          </a:endParaRPr>
        </a:p>
      </dgm:t>
    </dgm:pt>
    <dgm:pt modelId="{90977E31-7E25-4686-B666-E369FDC41C71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000" b="1" dirty="0" smtClean="0">
              <a:solidFill>
                <a:schemeClr val="bg1"/>
              </a:solidFill>
            </a:rPr>
            <a:t>Table</a:t>
          </a:r>
          <a:endParaRPr lang="en-US" sz="2000" b="1" dirty="0">
            <a:solidFill>
              <a:schemeClr val="bg1"/>
            </a:solidFill>
          </a:endParaRPr>
        </a:p>
      </dgm:t>
    </dgm:pt>
    <dgm:pt modelId="{DA6C43BD-50E7-4168-A85B-66CA552399B4}" type="parTrans" cxnId="{2C5E28F7-6062-4170-BB07-995FFE2DFE3B}">
      <dgm:prSet/>
      <dgm:spPr/>
      <dgm:t>
        <a:bodyPr/>
        <a:lstStyle/>
        <a:p>
          <a:endParaRPr lang="en-US"/>
        </a:p>
      </dgm:t>
    </dgm:pt>
    <dgm:pt modelId="{59842DBE-F918-4F30-BD8F-A8E28CBC90AC}" type="sibTrans" cxnId="{2C5E28F7-6062-4170-BB07-995FFE2DFE3B}">
      <dgm:prSet custT="1"/>
      <dgm:spPr>
        <a:solidFill>
          <a:srgbClr val="FF0000"/>
        </a:solidFill>
      </dgm:spPr>
      <dgm:t>
        <a:bodyPr/>
        <a:lstStyle/>
        <a:p>
          <a:endParaRPr lang="en-US" sz="2000" b="1">
            <a:solidFill>
              <a:schemeClr val="bg1"/>
            </a:solidFill>
          </a:endParaRPr>
        </a:p>
      </dgm:t>
    </dgm:pt>
    <dgm:pt modelId="{F3B5C7C4-0186-4670-B54B-17AD2D7305FC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000" b="1" dirty="0" smtClean="0">
              <a:solidFill>
                <a:schemeClr val="bg1"/>
              </a:solidFill>
            </a:rPr>
            <a:t>Record</a:t>
          </a:r>
          <a:endParaRPr lang="en-US" sz="2000" b="1" dirty="0">
            <a:solidFill>
              <a:schemeClr val="bg1"/>
            </a:solidFill>
          </a:endParaRPr>
        </a:p>
      </dgm:t>
    </dgm:pt>
    <dgm:pt modelId="{D15626EC-3EC0-4047-BC50-F2E1BF0C0340}" type="parTrans" cxnId="{0C922991-B5F2-4BA4-BE2C-433678B2CCE7}">
      <dgm:prSet/>
      <dgm:spPr/>
      <dgm:t>
        <a:bodyPr/>
        <a:lstStyle/>
        <a:p>
          <a:endParaRPr lang="en-US"/>
        </a:p>
      </dgm:t>
    </dgm:pt>
    <dgm:pt modelId="{367B30FB-15E8-45B2-A038-7006C51B30A5}" type="sibTrans" cxnId="{0C922991-B5F2-4BA4-BE2C-433678B2CCE7}">
      <dgm:prSet custT="1"/>
      <dgm:spPr>
        <a:solidFill>
          <a:srgbClr val="FF0000"/>
        </a:solidFill>
      </dgm:spPr>
      <dgm:t>
        <a:bodyPr/>
        <a:lstStyle/>
        <a:p>
          <a:endParaRPr lang="en-US" sz="2000" b="1">
            <a:solidFill>
              <a:schemeClr val="bg1"/>
            </a:solidFill>
          </a:endParaRPr>
        </a:p>
      </dgm:t>
    </dgm:pt>
    <dgm:pt modelId="{CB0BA442-A2ED-4163-B95D-35B171CA8CB6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000" b="1" dirty="0" smtClean="0">
              <a:solidFill>
                <a:schemeClr val="bg1"/>
              </a:solidFill>
            </a:rPr>
            <a:t>Columns</a:t>
          </a:r>
          <a:endParaRPr lang="en-US" sz="2000" b="1" dirty="0">
            <a:solidFill>
              <a:schemeClr val="bg1"/>
            </a:solidFill>
          </a:endParaRPr>
        </a:p>
      </dgm:t>
    </dgm:pt>
    <dgm:pt modelId="{24B38805-66EA-4BEA-9AB5-D59AA3F8325A}" type="parTrans" cxnId="{F4B3746A-1E25-48D5-BD53-C6187DE5BB34}">
      <dgm:prSet/>
      <dgm:spPr/>
      <dgm:t>
        <a:bodyPr/>
        <a:lstStyle/>
        <a:p>
          <a:endParaRPr lang="en-US"/>
        </a:p>
      </dgm:t>
    </dgm:pt>
    <dgm:pt modelId="{D9B47C9F-E6CA-4FE1-9CF5-E50451F0636E}" type="sibTrans" cxnId="{F4B3746A-1E25-48D5-BD53-C6187DE5BB34}">
      <dgm:prSet/>
      <dgm:spPr/>
      <dgm:t>
        <a:bodyPr/>
        <a:lstStyle/>
        <a:p>
          <a:endParaRPr lang="en-US"/>
        </a:p>
      </dgm:t>
    </dgm:pt>
    <dgm:pt modelId="{28AE8050-4CE3-47FA-95EA-DBF5152275BD}" type="pres">
      <dgm:prSet presAssocID="{C64FC151-E8DF-40C8-A702-452E0BDF7175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160B55-9BAD-4CBF-8F66-C5C82B55CDE8}" type="pres">
      <dgm:prSet presAssocID="{D30B8856-E6B0-4BF3-BE15-54A2ADEC543A}" presName="node" presStyleLbl="node1" presStyleIdx="0" presStyleCnt="7" custScaleX="2151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A3F815-28C1-4037-B99C-2B948BB6C9AC}" type="pres">
      <dgm:prSet presAssocID="{4320A57A-DFC6-4698-98D1-A79BC4B6B48A}" presName="sibTrans" presStyleLbl="sibTrans2D1" presStyleIdx="0" presStyleCnt="6" custAng="10800000" custScaleX="199614" custScaleY="200170"/>
      <dgm:spPr/>
      <dgm:t>
        <a:bodyPr/>
        <a:lstStyle/>
        <a:p>
          <a:endParaRPr lang="en-US"/>
        </a:p>
      </dgm:t>
    </dgm:pt>
    <dgm:pt modelId="{C9237401-8909-4EC0-BA69-DAB88E05F5D5}" type="pres">
      <dgm:prSet presAssocID="{4320A57A-DFC6-4698-98D1-A79BC4B6B48A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F121375-EE24-4757-9CA7-A6D3DAA4304B}" type="pres">
      <dgm:prSet presAssocID="{ED9C3207-24D3-4F1C-88A1-5753F22E95B6}" presName="node" presStyleLbl="node1" presStyleIdx="1" presStyleCnt="7" custScaleX="2151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CD9829-B60D-474B-BD15-B01E537596C3}" type="pres">
      <dgm:prSet presAssocID="{1B7F39B6-31B7-41E5-B440-8EBF705DE021}" presName="sibTrans" presStyleLbl="sibTrans2D1" presStyleIdx="1" presStyleCnt="6" custAng="10800000" custScaleX="215182" custScaleY="170983"/>
      <dgm:spPr/>
      <dgm:t>
        <a:bodyPr/>
        <a:lstStyle/>
        <a:p>
          <a:endParaRPr lang="en-US"/>
        </a:p>
      </dgm:t>
    </dgm:pt>
    <dgm:pt modelId="{C4B6A872-8CFB-4707-9F5F-A63CF43257F1}" type="pres">
      <dgm:prSet presAssocID="{1B7F39B6-31B7-41E5-B440-8EBF705DE021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E81D275-EF87-4E5B-B750-2064702A4755}" type="pres">
      <dgm:prSet presAssocID="{D8C9FB82-7701-4C2F-8428-8B01F7B44257}" presName="node" presStyleLbl="node1" presStyleIdx="2" presStyleCnt="7" custScaleX="2151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938F3E-E977-4C91-A47D-87995A577A1C}" type="pres">
      <dgm:prSet presAssocID="{7C7D92CE-D539-43D9-924E-CB6C0208B848}" presName="sibTrans" presStyleLbl="sibTrans2D1" presStyleIdx="2" presStyleCnt="6" custAng="10800000" custScaleX="215182" custScaleY="170983"/>
      <dgm:spPr/>
      <dgm:t>
        <a:bodyPr/>
        <a:lstStyle/>
        <a:p>
          <a:endParaRPr lang="en-US"/>
        </a:p>
      </dgm:t>
    </dgm:pt>
    <dgm:pt modelId="{B3D2D49A-71BB-449C-832B-AB59F6CDB00B}" type="pres">
      <dgm:prSet presAssocID="{7C7D92CE-D539-43D9-924E-CB6C0208B848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D0EB06E6-60DD-4251-ABB9-40A8BC197A5B}" type="pres">
      <dgm:prSet presAssocID="{6B55E0A0-42CB-49D8-AA6C-7FF505AB6E11}" presName="node" presStyleLbl="node1" presStyleIdx="3" presStyleCnt="7" custScaleX="2151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F54886-4D2C-4590-B04F-AEC7FAF6D645}" type="pres">
      <dgm:prSet presAssocID="{A5576996-F788-42E1-975B-B568142E1F00}" presName="sibTrans" presStyleLbl="sibTrans2D1" presStyleIdx="3" presStyleCnt="6" custAng="10800000" custScaleX="215182" custScaleY="170983"/>
      <dgm:spPr/>
      <dgm:t>
        <a:bodyPr/>
        <a:lstStyle/>
        <a:p>
          <a:endParaRPr lang="en-US"/>
        </a:p>
      </dgm:t>
    </dgm:pt>
    <dgm:pt modelId="{C20671E8-F87A-4EFD-A756-626C60CD53A9}" type="pres">
      <dgm:prSet presAssocID="{A5576996-F788-42E1-975B-B568142E1F00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D219F5F1-F4C2-4ABF-8F4D-EAF35A03C45E}" type="pres">
      <dgm:prSet presAssocID="{90977E31-7E25-4686-B666-E369FDC41C71}" presName="node" presStyleLbl="node1" presStyleIdx="4" presStyleCnt="7" custScaleX="2151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7C3C1B-C43D-48DA-924C-AC19561032FD}" type="pres">
      <dgm:prSet presAssocID="{59842DBE-F918-4F30-BD8F-A8E28CBC90AC}" presName="sibTrans" presStyleLbl="sibTrans2D1" presStyleIdx="4" presStyleCnt="6" custAng="10800000" custScaleX="215182" custScaleY="170983"/>
      <dgm:spPr/>
      <dgm:t>
        <a:bodyPr/>
        <a:lstStyle/>
        <a:p>
          <a:endParaRPr lang="en-US"/>
        </a:p>
      </dgm:t>
    </dgm:pt>
    <dgm:pt modelId="{7E476623-3798-4D82-9401-832F12CEAEC6}" type="pres">
      <dgm:prSet presAssocID="{59842DBE-F918-4F30-BD8F-A8E28CBC90AC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E6F0EB7F-7169-4BF1-817D-50C25A64BD9E}" type="pres">
      <dgm:prSet presAssocID="{F3B5C7C4-0186-4670-B54B-17AD2D7305FC}" presName="node" presStyleLbl="node1" presStyleIdx="5" presStyleCnt="7" custScaleX="2151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B92E91-9545-40EC-8F3C-B09176D48D49}" type="pres">
      <dgm:prSet presAssocID="{367B30FB-15E8-45B2-A038-7006C51B30A5}" presName="sibTrans" presStyleLbl="sibTrans2D1" presStyleIdx="5" presStyleCnt="6" custAng="10800000" custScaleX="215182" custScaleY="170983"/>
      <dgm:spPr/>
      <dgm:t>
        <a:bodyPr/>
        <a:lstStyle/>
        <a:p>
          <a:endParaRPr lang="en-US"/>
        </a:p>
      </dgm:t>
    </dgm:pt>
    <dgm:pt modelId="{2ED54B7A-5927-4D27-B282-D964E7964120}" type="pres">
      <dgm:prSet presAssocID="{367B30FB-15E8-45B2-A038-7006C51B30A5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621C7F6E-A7C4-4056-9B18-E8BA02BC3531}" type="pres">
      <dgm:prSet presAssocID="{CB0BA442-A2ED-4163-B95D-35B171CA8CB6}" presName="node" presStyleLbl="node1" presStyleIdx="6" presStyleCnt="7" custScaleX="2151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815152-EC1B-417C-A2DA-703FB3882FEA}" type="presOf" srcId="{F3B5C7C4-0186-4670-B54B-17AD2D7305FC}" destId="{E6F0EB7F-7169-4BF1-817D-50C25A64BD9E}" srcOrd="0" destOrd="0" presId="urn:microsoft.com/office/officeart/2005/8/layout/process2"/>
    <dgm:cxn modelId="{8F9BAA2A-0017-437C-AB61-8657914947F7}" type="presOf" srcId="{367B30FB-15E8-45B2-A038-7006C51B30A5}" destId="{2ED54B7A-5927-4D27-B282-D964E7964120}" srcOrd="1" destOrd="0" presId="urn:microsoft.com/office/officeart/2005/8/layout/process2"/>
    <dgm:cxn modelId="{42EEC60B-C727-4A94-90F1-F6228ECA3DC9}" type="presOf" srcId="{ED9C3207-24D3-4F1C-88A1-5753F22E95B6}" destId="{EF121375-EE24-4757-9CA7-A6D3DAA4304B}" srcOrd="0" destOrd="0" presId="urn:microsoft.com/office/officeart/2005/8/layout/process2"/>
    <dgm:cxn modelId="{2C5E28F7-6062-4170-BB07-995FFE2DFE3B}" srcId="{C64FC151-E8DF-40C8-A702-452E0BDF7175}" destId="{90977E31-7E25-4686-B666-E369FDC41C71}" srcOrd="4" destOrd="0" parTransId="{DA6C43BD-50E7-4168-A85B-66CA552399B4}" sibTransId="{59842DBE-F918-4F30-BD8F-A8E28CBC90AC}"/>
    <dgm:cxn modelId="{AFF0639C-34F9-44B5-813F-C055CB0177C4}" type="presOf" srcId="{4320A57A-DFC6-4698-98D1-A79BC4B6B48A}" destId="{ADA3F815-28C1-4037-B99C-2B948BB6C9AC}" srcOrd="0" destOrd="0" presId="urn:microsoft.com/office/officeart/2005/8/layout/process2"/>
    <dgm:cxn modelId="{D18AE838-7654-4D48-9629-3E104FE25542}" srcId="{C64FC151-E8DF-40C8-A702-452E0BDF7175}" destId="{6B55E0A0-42CB-49D8-AA6C-7FF505AB6E11}" srcOrd="3" destOrd="0" parTransId="{C18BF05A-D77E-4DD2-A675-511E2B63DC4E}" sibTransId="{A5576996-F788-42E1-975B-B568142E1F00}"/>
    <dgm:cxn modelId="{ECC4BF9E-103D-42CA-8E59-CCE9001E1691}" type="presOf" srcId="{4320A57A-DFC6-4698-98D1-A79BC4B6B48A}" destId="{C9237401-8909-4EC0-BA69-DAB88E05F5D5}" srcOrd="1" destOrd="0" presId="urn:microsoft.com/office/officeart/2005/8/layout/process2"/>
    <dgm:cxn modelId="{0C922991-B5F2-4BA4-BE2C-433678B2CCE7}" srcId="{C64FC151-E8DF-40C8-A702-452E0BDF7175}" destId="{F3B5C7C4-0186-4670-B54B-17AD2D7305FC}" srcOrd="5" destOrd="0" parTransId="{D15626EC-3EC0-4047-BC50-F2E1BF0C0340}" sibTransId="{367B30FB-15E8-45B2-A038-7006C51B30A5}"/>
    <dgm:cxn modelId="{2E4753D0-9369-4414-AFFC-32D816363B19}" type="presOf" srcId="{367B30FB-15E8-45B2-A038-7006C51B30A5}" destId="{65B92E91-9545-40EC-8F3C-B09176D48D49}" srcOrd="0" destOrd="0" presId="urn:microsoft.com/office/officeart/2005/8/layout/process2"/>
    <dgm:cxn modelId="{8D902E6C-7BA1-4441-AB54-3142CD46F726}" type="presOf" srcId="{6B55E0A0-42CB-49D8-AA6C-7FF505AB6E11}" destId="{D0EB06E6-60DD-4251-ABB9-40A8BC197A5B}" srcOrd="0" destOrd="0" presId="urn:microsoft.com/office/officeart/2005/8/layout/process2"/>
    <dgm:cxn modelId="{5CE44177-93EF-4DEF-9AAF-23D6C15A6327}" srcId="{C64FC151-E8DF-40C8-A702-452E0BDF7175}" destId="{D8C9FB82-7701-4C2F-8428-8B01F7B44257}" srcOrd="2" destOrd="0" parTransId="{32020BC1-B9AE-4F14-8F75-E3C20815F71F}" sibTransId="{7C7D92CE-D539-43D9-924E-CB6C0208B848}"/>
    <dgm:cxn modelId="{F4B3746A-1E25-48D5-BD53-C6187DE5BB34}" srcId="{C64FC151-E8DF-40C8-A702-452E0BDF7175}" destId="{CB0BA442-A2ED-4163-B95D-35B171CA8CB6}" srcOrd="6" destOrd="0" parTransId="{24B38805-66EA-4BEA-9AB5-D59AA3F8325A}" sibTransId="{D9B47C9F-E6CA-4FE1-9CF5-E50451F0636E}"/>
    <dgm:cxn modelId="{6ED46989-2233-43C6-AE10-15AAB1E38AE6}" srcId="{C64FC151-E8DF-40C8-A702-452E0BDF7175}" destId="{D30B8856-E6B0-4BF3-BE15-54A2ADEC543A}" srcOrd="0" destOrd="0" parTransId="{39B37A26-F9B2-413B-B3F9-D0E270A7B8E6}" sibTransId="{4320A57A-DFC6-4698-98D1-A79BC4B6B48A}"/>
    <dgm:cxn modelId="{2F0C9619-46E9-4B0F-8720-06A599E83D03}" type="presOf" srcId="{D8C9FB82-7701-4C2F-8428-8B01F7B44257}" destId="{9E81D275-EF87-4E5B-B750-2064702A4755}" srcOrd="0" destOrd="0" presId="urn:microsoft.com/office/officeart/2005/8/layout/process2"/>
    <dgm:cxn modelId="{98E62294-48ED-4D9F-A9E6-57F512D8CCA1}" type="presOf" srcId="{D30B8856-E6B0-4BF3-BE15-54A2ADEC543A}" destId="{CA160B55-9BAD-4CBF-8F66-C5C82B55CDE8}" srcOrd="0" destOrd="0" presId="urn:microsoft.com/office/officeart/2005/8/layout/process2"/>
    <dgm:cxn modelId="{4CAB183D-CFEF-43EB-9B86-F4A3429570C7}" type="presOf" srcId="{1B7F39B6-31B7-41E5-B440-8EBF705DE021}" destId="{1DCD9829-B60D-474B-BD15-B01E537596C3}" srcOrd="0" destOrd="0" presId="urn:microsoft.com/office/officeart/2005/8/layout/process2"/>
    <dgm:cxn modelId="{04C371AC-F6CA-489C-A659-92F645810589}" type="presOf" srcId="{1B7F39B6-31B7-41E5-B440-8EBF705DE021}" destId="{C4B6A872-8CFB-4707-9F5F-A63CF43257F1}" srcOrd="1" destOrd="0" presId="urn:microsoft.com/office/officeart/2005/8/layout/process2"/>
    <dgm:cxn modelId="{5FB7DF7A-0735-4FAC-959E-94E9AF86081B}" type="presOf" srcId="{A5576996-F788-42E1-975B-B568142E1F00}" destId="{C20671E8-F87A-4EFD-A756-626C60CD53A9}" srcOrd="1" destOrd="0" presId="urn:microsoft.com/office/officeart/2005/8/layout/process2"/>
    <dgm:cxn modelId="{068166B1-B129-4695-88D0-A21DB555F9CE}" type="presOf" srcId="{90977E31-7E25-4686-B666-E369FDC41C71}" destId="{D219F5F1-F4C2-4ABF-8F4D-EAF35A03C45E}" srcOrd="0" destOrd="0" presId="urn:microsoft.com/office/officeart/2005/8/layout/process2"/>
    <dgm:cxn modelId="{BECDA0E8-5249-4276-B8A8-F8B2815AA16F}" type="presOf" srcId="{59842DBE-F918-4F30-BD8F-A8E28CBC90AC}" destId="{7E476623-3798-4D82-9401-832F12CEAEC6}" srcOrd="1" destOrd="0" presId="urn:microsoft.com/office/officeart/2005/8/layout/process2"/>
    <dgm:cxn modelId="{CC16C5E8-0C13-4E3D-A487-1825385D87A3}" type="presOf" srcId="{59842DBE-F918-4F30-BD8F-A8E28CBC90AC}" destId="{737C3C1B-C43D-48DA-924C-AC19561032FD}" srcOrd="0" destOrd="0" presId="urn:microsoft.com/office/officeart/2005/8/layout/process2"/>
    <dgm:cxn modelId="{8A423899-F10D-4031-ABB5-CBBCD297889C}" type="presOf" srcId="{CB0BA442-A2ED-4163-B95D-35B171CA8CB6}" destId="{621C7F6E-A7C4-4056-9B18-E8BA02BC3531}" srcOrd="0" destOrd="0" presId="urn:microsoft.com/office/officeart/2005/8/layout/process2"/>
    <dgm:cxn modelId="{5D1F7C1F-675D-4852-A8A7-EB4537529BF5}" type="presOf" srcId="{C64FC151-E8DF-40C8-A702-452E0BDF7175}" destId="{28AE8050-4CE3-47FA-95EA-DBF5152275BD}" srcOrd="0" destOrd="0" presId="urn:microsoft.com/office/officeart/2005/8/layout/process2"/>
    <dgm:cxn modelId="{EA8F4D1D-D7FB-4E3B-AC7A-DE1992134594}" type="presOf" srcId="{7C7D92CE-D539-43D9-924E-CB6C0208B848}" destId="{90938F3E-E977-4C91-A47D-87995A577A1C}" srcOrd="0" destOrd="0" presId="urn:microsoft.com/office/officeart/2005/8/layout/process2"/>
    <dgm:cxn modelId="{7C8816A9-38B4-4F86-AB72-1845F85D7F40}" srcId="{C64FC151-E8DF-40C8-A702-452E0BDF7175}" destId="{ED9C3207-24D3-4F1C-88A1-5753F22E95B6}" srcOrd="1" destOrd="0" parTransId="{DCA2D8C6-059B-4515-BD0E-B80B50843C40}" sibTransId="{1B7F39B6-31B7-41E5-B440-8EBF705DE021}"/>
    <dgm:cxn modelId="{5C6F8DED-3529-4230-ADBC-7787D2CB22A3}" type="presOf" srcId="{A5576996-F788-42E1-975B-B568142E1F00}" destId="{5CF54886-4D2C-4590-B04F-AEC7FAF6D645}" srcOrd="0" destOrd="0" presId="urn:microsoft.com/office/officeart/2005/8/layout/process2"/>
    <dgm:cxn modelId="{A9157827-AF6D-492B-B4DC-321721509906}" type="presOf" srcId="{7C7D92CE-D539-43D9-924E-CB6C0208B848}" destId="{B3D2D49A-71BB-449C-832B-AB59F6CDB00B}" srcOrd="1" destOrd="0" presId="urn:microsoft.com/office/officeart/2005/8/layout/process2"/>
    <dgm:cxn modelId="{4EC67C6E-EF7B-405C-8D78-9E71F999F818}" type="presParOf" srcId="{28AE8050-4CE3-47FA-95EA-DBF5152275BD}" destId="{CA160B55-9BAD-4CBF-8F66-C5C82B55CDE8}" srcOrd="0" destOrd="0" presId="urn:microsoft.com/office/officeart/2005/8/layout/process2"/>
    <dgm:cxn modelId="{78ADBDAD-6013-4704-9C94-614CF28A4A93}" type="presParOf" srcId="{28AE8050-4CE3-47FA-95EA-DBF5152275BD}" destId="{ADA3F815-28C1-4037-B99C-2B948BB6C9AC}" srcOrd="1" destOrd="0" presId="urn:microsoft.com/office/officeart/2005/8/layout/process2"/>
    <dgm:cxn modelId="{4FC78AA7-14E0-400D-BECC-F30ACCACB428}" type="presParOf" srcId="{ADA3F815-28C1-4037-B99C-2B948BB6C9AC}" destId="{C9237401-8909-4EC0-BA69-DAB88E05F5D5}" srcOrd="0" destOrd="0" presId="urn:microsoft.com/office/officeart/2005/8/layout/process2"/>
    <dgm:cxn modelId="{F6CF0AA4-C611-4232-91B2-D16F28A77657}" type="presParOf" srcId="{28AE8050-4CE3-47FA-95EA-DBF5152275BD}" destId="{EF121375-EE24-4757-9CA7-A6D3DAA4304B}" srcOrd="2" destOrd="0" presId="urn:microsoft.com/office/officeart/2005/8/layout/process2"/>
    <dgm:cxn modelId="{82C50CC9-AE46-46FC-85FC-8CEC1DF672C1}" type="presParOf" srcId="{28AE8050-4CE3-47FA-95EA-DBF5152275BD}" destId="{1DCD9829-B60D-474B-BD15-B01E537596C3}" srcOrd="3" destOrd="0" presId="urn:microsoft.com/office/officeart/2005/8/layout/process2"/>
    <dgm:cxn modelId="{80C1502D-0C21-475F-9DD9-8D43DD6488DC}" type="presParOf" srcId="{1DCD9829-B60D-474B-BD15-B01E537596C3}" destId="{C4B6A872-8CFB-4707-9F5F-A63CF43257F1}" srcOrd="0" destOrd="0" presId="urn:microsoft.com/office/officeart/2005/8/layout/process2"/>
    <dgm:cxn modelId="{F3CFE5DD-C6AC-46A9-B366-95FB9E5CB226}" type="presParOf" srcId="{28AE8050-4CE3-47FA-95EA-DBF5152275BD}" destId="{9E81D275-EF87-4E5B-B750-2064702A4755}" srcOrd="4" destOrd="0" presId="urn:microsoft.com/office/officeart/2005/8/layout/process2"/>
    <dgm:cxn modelId="{40E9D439-9BBA-4856-B93E-EF3E59948E23}" type="presParOf" srcId="{28AE8050-4CE3-47FA-95EA-DBF5152275BD}" destId="{90938F3E-E977-4C91-A47D-87995A577A1C}" srcOrd="5" destOrd="0" presId="urn:microsoft.com/office/officeart/2005/8/layout/process2"/>
    <dgm:cxn modelId="{718D4060-9652-403E-89F8-284744139E4F}" type="presParOf" srcId="{90938F3E-E977-4C91-A47D-87995A577A1C}" destId="{B3D2D49A-71BB-449C-832B-AB59F6CDB00B}" srcOrd="0" destOrd="0" presId="urn:microsoft.com/office/officeart/2005/8/layout/process2"/>
    <dgm:cxn modelId="{A2B29176-CF66-4D5E-A940-12342B9FB3DD}" type="presParOf" srcId="{28AE8050-4CE3-47FA-95EA-DBF5152275BD}" destId="{D0EB06E6-60DD-4251-ABB9-40A8BC197A5B}" srcOrd="6" destOrd="0" presId="urn:microsoft.com/office/officeart/2005/8/layout/process2"/>
    <dgm:cxn modelId="{92129A2E-3049-46C0-88BB-C3FC8DECCA91}" type="presParOf" srcId="{28AE8050-4CE3-47FA-95EA-DBF5152275BD}" destId="{5CF54886-4D2C-4590-B04F-AEC7FAF6D645}" srcOrd="7" destOrd="0" presId="urn:microsoft.com/office/officeart/2005/8/layout/process2"/>
    <dgm:cxn modelId="{F03BC20E-D253-40B0-A566-B52FE319F7F6}" type="presParOf" srcId="{5CF54886-4D2C-4590-B04F-AEC7FAF6D645}" destId="{C20671E8-F87A-4EFD-A756-626C60CD53A9}" srcOrd="0" destOrd="0" presId="urn:microsoft.com/office/officeart/2005/8/layout/process2"/>
    <dgm:cxn modelId="{229C559C-6CE2-46BF-9DA7-2FE03AF96937}" type="presParOf" srcId="{28AE8050-4CE3-47FA-95EA-DBF5152275BD}" destId="{D219F5F1-F4C2-4ABF-8F4D-EAF35A03C45E}" srcOrd="8" destOrd="0" presId="urn:microsoft.com/office/officeart/2005/8/layout/process2"/>
    <dgm:cxn modelId="{78B2E119-C349-460E-AB3B-F58FAE65158D}" type="presParOf" srcId="{28AE8050-4CE3-47FA-95EA-DBF5152275BD}" destId="{737C3C1B-C43D-48DA-924C-AC19561032FD}" srcOrd="9" destOrd="0" presId="urn:microsoft.com/office/officeart/2005/8/layout/process2"/>
    <dgm:cxn modelId="{2D14AAD1-A7EE-4A01-8880-5418B9353370}" type="presParOf" srcId="{737C3C1B-C43D-48DA-924C-AC19561032FD}" destId="{7E476623-3798-4D82-9401-832F12CEAEC6}" srcOrd="0" destOrd="0" presId="urn:microsoft.com/office/officeart/2005/8/layout/process2"/>
    <dgm:cxn modelId="{2DA9444B-1061-4C40-8FEE-67D9C1F58691}" type="presParOf" srcId="{28AE8050-4CE3-47FA-95EA-DBF5152275BD}" destId="{E6F0EB7F-7169-4BF1-817D-50C25A64BD9E}" srcOrd="10" destOrd="0" presId="urn:microsoft.com/office/officeart/2005/8/layout/process2"/>
    <dgm:cxn modelId="{E2321817-B176-4683-B621-1656657B599A}" type="presParOf" srcId="{28AE8050-4CE3-47FA-95EA-DBF5152275BD}" destId="{65B92E91-9545-40EC-8F3C-B09176D48D49}" srcOrd="11" destOrd="0" presId="urn:microsoft.com/office/officeart/2005/8/layout/process2"/>
    <dgm:cxn modelId="{CC594826-8502-4D74-B340-EBA66AA6D0E8}" type="presParOf" srcId="{65B92E91-9545-40EC-8F3C-B09176D48D49}" destId="{2ED54B7A-5927-4D27-B282-D964E7964120}" srcOrd="0" destOrd="0" presId="urn:microsoft.com/office/officeart/2005/8/layout/process2"/>
    <dgm:cxn modelId="{3882CF56-AEF1-4F52-8E25-AEDA25F61FA4}" type="presParOf" srcId="{28AE8050-4CE3-47FA-95EA-DBF5152275BD}" destId="{621C7F6E-A7C4-4056-9B18-E8BA02BC3531}" srcOrd="12" destOrd="0" presId="urn:microsoft.com/office/officeart/2005/8/layout/process2"/>
  </dgm:cxnLst>
  <dgm:bg>
    <a:solidFill>
      <a:srgbClr val="FFC000"/>
    </a:solidFill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23/07/2019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219200"/>
            <a:ext cx="8229600" cy="1371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i="1" u="sng" dirty="0" smtClean="0">
                <a:solidFill>
                  <a:schemeClr val="bg1"/>
                </a:solidFill>
              </a:rPr>
              <a:t>Definition of a </a:t>
            </a:r>
            <a:r>
              <a:rPr lang="en-US" sz="2800" b="1" i="1" u="sng" dirty="0" smtClean="0">
                <a:solidFill>
                  <a:schemeClr val="bg1"/>
                </a:solidFill>
              </a:rPr>
              <a:t>Business</a:t>
            </a:r>
            <a:endParaRPr lang="en-US" sz="2800" b="1" i="1" u="sng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Business </a:t>
            </a:r>
            <a:r>
              <a:rPr lang="en-US" dirty="0" smtClean="0">
                <a:solidFill>
                  <a:schemeClr val="bg1"/>
                </a:solidFill>
              </a:rPr>
              <a:t>is a collection of organized efforts and activities of individuals to produce and sell goods and provide services for profit. 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  <a:solidFill>
            <a:srgbClr val="FFC000"/>
          </a:solidFill>
        </p:spPr>
        <p:txBody>
          <a:bodyPr/>
          <a:lstStyle/>
          <a:p>
            <a:r>
              <a:rPr lang="en-US" b="1" dirty="0" smtClean="0"/>
              <a:t>CONCEPT OF BUSINESS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57200" y="2667000"/>
            <a:ext cx="8229600" cy="1600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i="1" u="sng" dirty="0" smtClean="0">
                <a:solidFill>
                  <a:schemeClr val="bg1"/>
                </a:solidFill>
              </a:rPr>
              <a:t>Why should one start a Business</a:t>
            </a:r>
            <a:r>
              <a:rPr lang="en-US" sz="2800" b="1" i="1" u="sng" dirty="0" smtClean="0">
                <a:solidFill>
                  <a:schemeClr val="bg1"/>
                </a:solidFill>
              </a:rPr>
              <a:t>?</a:t>
            </a:r>
            <a:endParaRPr lang="en-US" sz="2800" b="1" i="1" u="sng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→  To serve others with the service owner expertise in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→  To gain profit 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→  To gain satisfaction 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→  To provide benefit to the society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4343400"/>
            <a:ext cx="8229600" cy="2286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b="1" i="1" u="sng" dirty="0" smtClean="0">
                <a:solidFill>
                  <a:schemeClr val="bg1"/>
                </a:solidFill>
              </a:rPr>
              <a:t>Vision </a:t>
            </a:r>
            <a:r>
              <a:rPr lang="en-US" sz="2800" b="1" i="1" u="sng" dirty="0" smtClean="0">
                <a:solidFill>
                  <a:schemeClr val="bg1"/>
                </a:solidFill>
              </a:rPr>
              <a:t>&amp; Mission of a Business</a:t>
            </a:r>
            <a:r>
              <a:rPr lang="en-US" sz="2800" b="1" i="1" u="sng" dirty="0" smtClean="0">
                <a:solidFill>
                  <a:schemeClr val="bg1"/>
                </a:solidFill>
              </a:rPr>
              <a:t>:</a:t>
            </a:r>
            <a:endParaRPr lang="en-US" sz="2800" b="1" i="1" u="sng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b="1" i="1" u="sng" dirty="0" smtClean="0">
                <a:solidFill>
                  <a:schemeClr val="bg1"/>
                </a:solidFill>
              </a:rPr>
              <a:t>Vision</a:t>
            </a:r>
            <a:r>
              <a:rPr lang="en-US" b="1" i="1" u="sng" dirty="0" smtClean="0">
                <a:solidFill>
                  <a:schemeClr val="bg1"/>
                </a:solidFill>
              </a:rPr>
              <a:t>: </a:t>
            </a:r>
            <a:r>
              <a:rPr lang="en-US" b="1" dirty="0" smtClean="0">
                <a:solidFill>
                  <a:schemeClr val="bg1"/>
                </a:solidFill>
              </a:rPr>
              <a:t>The vision of a business describes the ultimate goal as well as the </a:t>
            </a:r>
            <a:r>
              <a:rPr lang="en-US" b="1" dirty="0" smtClean="0">
                <a:solidFill>
                  <a:schemeClr val="bg1"/>
                </a:solidFill>
              </a:rPr>
              <a:t>   desired </a:t>
            </a:r>
            <a:r>
              <a:rPr lang="en-US" b="1" dirty="0" smtClean="0">
                <a:solidFill>
                  <a:schemeClr val="bg1"/>
                </a:solidFill>
              </a:rPr>
              <a:t>future position of a </a:t>
            </a:r>
            <a:r>
              <a:rPr lang="en-US" b="1" dirty="0" smtClean="0">
                <a:solidFill>
                  <a:schemeClr val="bg1"/>
                </a:solidFill>
              </a:rPr>
              <a:t>business</a:t>
            </a:r>
            <a:endParaRPr lang="en-US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b="1" i="1" dirty="0" smtClean="0">
                <a:solidFill>
                  <a:schemeClr val="bg1"/>
                </a:solidFill>
              </a:rPr>
              <a:t>       </a:t>
            </a:r>
            <a:endParaRPr lang="en-US" b="1" i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b="1" i="1" u="sng" dirty="0" smtClean="0">
                <a:solidFill>
                  <a:schemeClr val="bg1"/>
                </a:solidFill>
              </a:rPr>
              <a:t>Mission</a:t>
            </a:r>
            <a:r>
              <a:rPr lang="en-US" b="1" i="1" u="sng" dirty="0" smtClean="0">
                <a:solidFill>
                  <a:schemeClr val="bg1"/>
                </a:solidFill>
              </a:rPr>
              <a:t>: </a:t>
            </a:r>
            <a:r>
              <a:rPr lang="en-US" b="1" dirty="0" smtClean="0">
                <a:solidFill>
                  <a:schemeClr val="bg1"/>
                </a:solidFill>
              </a:rPr>
              <a:t>The Mission of a business describes the objectives &amp; approaches of the business to achieve the Vision.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  <a:solidFill>
            <a:srgbClr val="FFC000"/>
          </a:solidFill>
        </p:spPr>
        <p:txBody>
          <a:bodyPr/>
          <a:lstStyle/>
          <a:p>
            <a:r>
              <a:rPr lang="en-US" b="1" i="1" dirty="0" smtClean="0"/>
              <a:t>3 Essential Things </a:t>
            </a:r>
            <a:r>
              <a:rPr lang="en-US" dirty="0" smtClean="0"/>
              <a:t>which are common in any </a:t>
            </a:r>
            <a:r>
              <a:rPr lang="en-US" b="1" i="1" dirty="0" smtClean="0"/>
              <a:t>BUSINESS</a:t>
            </a:r>
            <a:endParaRPr lang="en-US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1676400"/>
            <a:ext cx="1905000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  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   PRODUCT</a:t>
            </a: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0800" y="1676400"/>
            <a:ext cx="1905000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    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    SERVICE</a:t>
            </a: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2400" y="3200400"/>
            <a:ext cx="1905000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  CUSTOMER</a:t>
            </a: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Left-Right-Up Arrow 7"/>
          <p:cNvSpPr/>
          <p:nvPr/>
        </p:nvSpPr>
        <p:spPr>
          <a:xfrm rot="10800000">
            <a:off x="3429000" y="1981200"/>
            <a:ext cx="2895600" cy="1219200"/>
          </a:xfrm>
          <a:prstGeom prst="leftRight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 rot="5400000">
            <a:off x="4343400" y="1143000"/>
            <a:ext cx="1066800" cy="1371600"/>
          </a:xfrm>
          <a:prstGeom prst="mathMinu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" y="4495800"/>
            <a:ext cx="86868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Example of Product Oriented Companies:       Apple, Ford, McDonald etc.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5715000"/>
            <a:ext cx="86868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Example of Service Oriented Companies:       Any Accounting Firm, Hospital,         Transportation etc.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5105400"/>
            <a:ext cx="86868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Example of Customer Oriented Companies:   Samsung, Dell etc.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8683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sz="2800" dirty="0" smtClean="0"/>
              <a:t>Connection between </a:t>
            </a:r>
            <a:r>
              <a:rPr lang="en-US" sz="2800" b="1" i="1" u="sng" dirty="0" smtClean="0"/>
              <a:t>Business Flow  &amp; Technology Flow</a:t>
            </a:r>
            <a:endParaRPr lang="en-US" sz="2800" b="1" i="1" u="sng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0" y="1371600"/>
          <a:ext cx="28194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/>
        </p:nvGraphicFramePr>
        <p:xfrm>
          <a:off x="990600" y="1371600"/>
          <a:ext cx="2971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0" name="Left-Right Arrow 9"/>
          <p:cNvSpPr/>
          <p:nvPr/>
        </p:nvSpPr>
        <p:spPr>
          <a:xfrm>
            <a:off x="3962400" y="6019800"/>
            <a:ext cx="1371600" cy="381000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868362"/>
          </a:xfrm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Online Processing System</a:t>
            </a:r>
            <a:endParaRPr lang="en-US" dirty="0"/>
          </a:p>
        </p:txBody>
      </p:sp>
      <p:sp>
        <p:nvSpPr>
          <p:cNvPr id="4" name="Left-Right-Up Arrow 3"/>
          <p:cNvSpPr/>
          <p:nvPr/>
        </p:nvSpPr>
        <p:spPr>
          <a:xfrm>
            <a:off x="3429000" y="1143000"/>
            <a:ext cx="2286000" cy="2590800"/>
          </a:xfrm>
          <a:prstGeom prst="leftRight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15000" y="1600200"/>
            <a:ext cx="2590800" cy="267765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chemeClr val="bg1"/>
                </a:solidFill>
              </a:rPr>
              <a:t>          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OLTP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</a:p>
          <a:p>
            <a:pPr algn="just"/>
            <a:r>
              <a:rPr lang="en-US" b="1" dirty="0" smtClean="0">
                <a:solidFill>
                  <a:schemeClr val="bg1"/>
                </a:solidFill>
              </a:rPr>
              <a:t>(</a:t>
            </a:r>
            <a:r>
              <a:rPr lang="en-US" b="1" dirty="0" smtClean="0">
                <a:solidFill>
                  <a:schemeClr val="bg1"/>
                </a:solidFill>
              </a:rPr>
              <a:t>Acronym of Online Transaction Processing)</a:t>
            </a:r>
          </a:p>
          <a:p>
            <a:pPr algn="just"/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[For example: </a:t>
            </a:r>
            <a:r>
              <a:rPr lang="en-US" b="1" dirty="0" smtClean="0">
                <a:solidFill>
                  <a:schemeClr val="bg1"/>
                </a:solidFill>
              </a:rPr>
              <a:t>Online </a:t>
            </a:r>
            <a:r>
              <a:rPr lang="en-US" b="1" dirty="0" err="1" smtClean="0">
                <a:solidFill>
                  <a:schemeClr val="bg1"/>
                </a:solidFill>
              </a:rPr>
              <a:t>banking,Online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airline ticket booking</a:t>
            </a:r>
            <a:r>
              <a:rPr lang="en-US" b="1" dirty="0" smtClean="0">
                <a:solidFill>
                  <a:schemeClr val="bg1"/>
                </a:solidFill>
              </a:rPr>
              <a:t>,]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676400"/>
            <a:ext cx="2590800" cy="246221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endParaRPr lang="en-US" sz="32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OLAP </a:t>
            </a:r>
          </a:p>
          <a:p>
            <a:pPr algn="just"/>
            <a:r>
              <a:rPr lang="en-US" b="1" dirty="0" smtClean="0">
                <a:solidFill>
                  <a:schemeClr val="bg1"/>
                </a:solidFill>
              </a:rPr>
              <a:t>(</a:t>
            </a:r>
            <a:r>
              <a:rPr lang="en-US" b="1" dirty="0" smtClean="0">
                <a:solidFill>
                  <a:schemeClr val="bg1"/>
                </a:solidFill>
              </a:rPr>
              <a:t>Acronym of Online Analytical Processing)</a:t>
            </a:r>
          </a:p>
          <a:p>
            <a:pPr algn="just"/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[</a:t>
            </a:r>
            <a:r>
              <a:rPr lang="en-US" b="1" dirty="0" smtClean="0">
                <a:solidFill>
                  <a:schemeClr val="bg1"/>
                </a:solidFill>
              </a:rPr>
              <a:t>For example</a:t>
            </a:r>
            <a:r>
              <a:rPr lang="en-US" b="1" dirty="0" smtClean="0">
                <a:solidFill>
                  <a:schemeClr val="bg1"/>
                </a:solidFill>
              </a:rPr>
              <a:t>: </a:t>
            </a:r>
            <a:r>
              <a:rPr lang="en-US" b="1" dirty="0" err="1" smtClean="0">
                <a:solidFill>
                  <a:schemeClr val="bg1"/>
                </a:solidFill>
              </a:rPr>
              <a:t>Datawarehouse</a:t>
            </a:r>
            <a:r>
              <a:rPr lang="en-US" b="1" dirty="0" smtClean="0">
                <a:solidFill>
                  <a:schemeClr val="bg1"/>
                </a:solidFill>
              </a:rPr>
              <a:t> System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4572000"/>
            <a:ext cx="7696200" cy="156966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 smtClean="0"/>
              <a:t>OLAP :</a:t>
            </a:r>
            <a:r>
              <a:rPr lang="en-US" sz="2400" dirty="0" smtClean="0"/>
              <a:t>  It is an online data retrieving and data analysis </a:t>
            </a:r>
            <a:r>
              <a:rPr lang="en-US" sz="2400" dirty="0" smtClean="0"/>
              <a:t>   system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b="1" u="sng" dirty="0" smtClean="0"/>
              <a:t>OLTP  :</a:t>
            </a:r>
            <a:r>
              <a:rPr lang="en-US" sz="2400" dirty="0" smtClean="0"/>
              <a:t>  It </a:t>
            </a:r>
            <a:r>
              <a:rPr lang="en-US" sz="2400" dirty="0" smtClean="0"/>
              <a:t>is an online transactional system and manages database modification.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253</Words>
  <Application>Microsoft Office PowerPoint</Application>
  <PresentationFormat>On-screen Show (4:3)</PresentationFormat>
  <Paragraphs>51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CONCEPT OF BUSINESS</vt:lpstr>
      <vt:lpstr>3 Essential Things which are common in any BUSINESS</vt:lpstr>
      <vt:lpstr>Connection between Business Flow  &amp; Technology Flow</vt:lpstr>
      <vt:lpstr>Online Processing System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</dc:title>
  <dc:creator>Kaustav</dc:creator>
  <cp:lastModifiedBy>Kaustav</cp:lastModifiedBy>
  <cp:revision>29</cp:revision>
  <dcterms:created xsi:type="dcterms:W3CDTF">2006-08-16T00:00:00Z</dcterms:created>
  <dcterms:modified xsi:type="dcterms:W3CDTF">2019-07-23T10:03:10Z</dcterms:modified>
</cp:coreProperties>
</file>