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8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6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5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5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38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65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97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40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84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4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8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5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2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1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77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B721EA-B280-482D-AD68-0508BA5EE83D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44F9-C1B5-4D9A-BBFA-DB903C4A7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248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524000" y="710472"/>
            <a:ext cx="9144000" cy="2387600"/>
          </a:xfrm>
        </p:spPr>
        <p:txBody>
          <a:bodyPr/>
          <a:lstStyle/>
          <a:p>
            <a:r>
              <a:rPr lang="en-IN" altLang="zh-CN" sz="4800" dirty="0" smtClean="0"/>
              <a:t>Game Development using Python.</a:t>
            </a:r>
            <a:endParaRPr lang="zh-CN" altLang="en-US" sz="4800" dirty="0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524000" y="4144334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Burhanuddin </a:t>
            </a:r>
            <a:r>
              <a:rPr lang="en-IN" dirty="0" err="1"/>
              <a:t>Naguthanawala</a:t>
            </a:r>
            <a:r>
              <a:rPr lang="en-IN" dirty="0"/>
              <a:t> – 19IT5001</a:t>
            </a:r>
          </a:p>
          <a:p>
            <a:r>
              <a:rPr lang="en-IN" dirty="0"/>
              <a:t>Ashish </a:t>
            </a:r>
            <a:r>
              <a:rPr lang="en-IN" dirty="0" err="1"/>
              <a:t>Patil</a:t>
            </a:r>
            <a:r>
              <a:rPr lang="en-IN" dirty="0"/>
              <a:t> – 19IT</a:t>
            </a:r>
            <a:r>
              <a:rPr lang="en-US" dirty="0"/>
              <a:t>5008</a:t>
            </a:r>
            <a:endParaRPr lang="zh-CN" altLang="en-US" dirty="0"/>
          </a:p>
          <a:p>
            <a:r>
              <a:rPr lang="en-IN" dirty="0" err="1"/>
              <a:t>Rithvik</a:t>
            </a:r>
            <a:r>
              <a:rPr lang="en-IN" dirty="0"/>
              <a:t> </a:t>
            </a:r>
            <a:r>
              <a:rPr lang="en-IN" dirty="0" err="1"/>
              <a:t>Chavhan</a:t>
            </a:r>
            <a:r>
              <a:rPr lang="en-IN" dirty="0"/>
              <a:t> – 19IT5012</a:t>
            </a:r>
          </a:p>
        </p:txBody>
      </p:sp>
      <p:sp>
        <p:nvSpPr>
          <p:cNvPr id="2" name="AutoShape 2" descr="Displaying IMG-20200309-WA0029.jpg"/>
          <p:cNvSpPr>
            <a:spLocks noChangeAspect="1" noChangeArrowheads="1"/>
          </p:cNvSpPr>
          <p:nvPr/>
        </p:nvSpPr>
        <p:spPr bwMode="auto">
          <a:xfrm>
            <a:off x="155575" y="-144463"/>
            <a:ext cx="1764710" cy="176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461319" y="322643"/>
            <a:ext cx="12513276" cy="780577"/>
          </a:xfrm>
        </p:spPr>
        <p:txBody>
          <a:bodyPr>
            <a:normAutofit/>
          </a:bodyPr>
          <a:lstStyle/>
          <a:p>
            <a:r>
              <a:rPr lang="en-IN" sz="3600" dirty="0"/>
              <a:t>Features</a:t>
            </a: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461319" y="1416908"/>
            <a:ext cx="11302313" cy="487679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Pygame</a:t>
            </a:r>
            <a:r>
              <a:rPr lang="en-IN" dirty="0"/>
              <a:t> Implementation.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Basic python libraries such as </a:t>
            </a:r>
            <a:r>
              <a:rPr lang="en-IN" dirty="0" err="1"/>
              <a:t>pygame</a:t>
            </a:r>
            <a:r>
              <a:rPr lang="en-IN" dirty="0"/>
              <a:t>, random, math were used.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Less disk space is required.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461319" y="322643"/>
            <a:ext cx="12513276" cy="780577"/>
          </a:xfrm>
        </p:spPr>
        <p:txBody>
          <a:bodyPr>
            <a:normAutofit/>
          </a:bodyPr>
          <a:lstStyle/>
          <a:p>
            <a:r>
              <a:rPr lang="en-IN" sz="3600" dirty="0"/>
              <a:t>IDE and FRAMEWORKS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461319" y="1416908"/>
            <a:ext cx="11302313" cy="487679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are using </a:t>
            </a:r>
            <a:r>
              <a:rPr lang="en-IN" dirty="0" err="1"/>
              <a:t>Pycharm</a:t>
            </a:r>
            <a:r>
              <a:rPr lang="en-IN" dirty="0"/>
              <a:t> to implement this game.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Pycharm</a:t>
            </a:r>
            <a:r>
              <a:rPr lang="en-IN" dirty="0"/>
              <a:t> provides smart code completion, code inspections, on-the-fly error highlighting and quick-fixes, along with automated code </a:t>
            </a:r>
            <a:r>
              <a:rPr lang="en-IN" dirty="0" err="1"/>
              <a:t>refactorings</a:t>
            </a:r>
            <a:r>
              <a:rPr lang="en-IN" dirty="0"/>
              <a:t> and rich navigation capabilities.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Pycharm</a:t>
            </a:r>
            <a:r>
              <a:rPr lang="en-IN" dirty="0"/>
              <a:t> is available on multiple Operating systems which includes Windows, </a:t>
            </a:r>
            <a:r>
              <a:rPr lang="en-IN" dirty="0" err="1"/>
              <a:t>MacOS</a:t>
            </a:r>
            <a:r>
              <a:rPr lang="en-IN" dirty="0"/>
              <a:t> and Linux.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Pycharm</a:t>
            </a:r>
            <a:r>
              <a:rPr lang="en-IN" dirty="0"/>
              <a:t> also provides an integrated debugger and Test runner to test your program.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-469557" y="298580"/>
            <a:ext cx="12513276" cy="780577"/>
          </a:xfrm>
        </p:spPr>
        <p:txBody>
          <a:bodyPr>
            <a:normAutofit/>
          </a:bodyPr>
          <a:lstStyle/>
          <a:p>
            <a:r>
              <a:rPr lang="en-IN" sz="3600" dirty="0"/>
              <a:t>Functions </a:t>
            </a:r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461319" y="1416908"/>
            <a:ext cx="11302313" cy="48767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pygame.init</a:t>
            </a:r>
            <a:r>
              <a:rPr lang="en-IN" dirty="0"/>
              <a:t>() : Initialization of the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screen.blit</a:t>
            </a:r>
            <a:r>
              <a:rPr lang="en-IN" dirty="0"/>
              <a:t>() : Allows us to draw images on a blank screen.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pygame.display.update</a:t>
            </a:r>
            <a:r>
              <a:rPr lang="en-IN" dirty="0"/>
              <a:t>() : Updates the screen after modification in images or drawings.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pygame.key</a:t>
            </a:r>
            <a:r>
              <a:rPr lang="en-IN" dirty="0"/>
              <a:t>() : Allows us to generate an event using keyboard keys such as LEFT, RIGHT etc.</a:t>
            </a:r>
          </a:p>
          <a:p>
            <a:pPr algn="l"/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pygame.image</a:t>
            </a:r>
            <a:r>
              <a:rPr lang="en-IN" dirty="0"/>
              <a:t>() : To add images into the program/game.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396716" y="298580"/>
            <a:ext cx="12513276" cy="780577"/>
          </a:xfrm>
        </p:spPr>
        <p:txBody>
          <a:bodyPr>
            <a:normAutofit/>
          </a:bodyPr>
          <a:lstStyle/>
          <a:p>
            <a:r>
              <a:rPr lang="en-IN" sz="3600" dirty="0"/>
              <a:t>Project Status</a:t>
            </a:r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461319" y="1468831"/>
            <a:ext cx="11302313" cy="482487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are halfway done with our space invaders game. Here are some screen shots.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13" y="1945557"/>
            <a:ext cx="8671124" cy="4737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461319" y="1468831"/>
            <a:ext cx="11302313" cy="482487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4" y="866275"/>
            <a:ext cx="8665468" cy="50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ubtitle 2"/>
          <p:cNvSpPr>
            <a:spLocks noGrp="1"/>
          </p:cNvSpPr>
          <p:nvPr>
            <p:ph type="subTitle" idx="1"/>
          </p:nvPr>
        </p:nvSpPr>
        <p:spPr>
          <a:xfrm>
            <a:off x="436183" y="1180334"/>
            <a:ext cx="11302313" cy="487679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also developed another game called Connect four dots. Here are some screenshots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76" y="2078281"/>
            <a:ext cx="7848573" cy="43422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448" y="1076014"/>
            <a:ext cx="8803104" cy="47059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396717" y="306601"/>
            <a:ext cx="12513276" cy="780577"/>
          </a:xfrm>
        </p:spPr>
        <p:txBody>
          <a:bodyPr>
            <a:normAutofit/>
          </a:bodyPr>
          <a:lstStyle/>
          <a:p>
            <a:r>
              <a:rPr lang="en-IN" sz="3600" dirty="0"/>
              <a:t>Challenges Faced</a:t>
            </a:r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396717" y="1521182"/>
            <a:ext cx="11302313" cy="487679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Deciding the spaceships design.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Finding 32x32 images for the models i.e. spaceship, the enemy,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Generating random amount of </a:t>
            </a:r>
            <a:r>
              <a:rPr lang="en-IN" dirty="0" err="1"/>
              <a:t>enemys</a:t>
            </a:r>
            <a:r>
              <a:rPr lang="en-IN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Making boundaries so the characters won’t go out of the window screen.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243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Century Gothic</vt:lpstr>
      <vt:lpstr>Wingdings 3</vt:lpstr>
      <vt:lpstr>Ion</vt:lpstr>
      <vt:lpstr>Game Development using Python.</vt:lpstr>
      <vt:lpstr>Features</vt:lpstr>
      <vt:lpstr>IDE and FRAMEWORKS</vt:lpstr>
      <vt:lpstr>Functions </vt:lpstr>
      <vt:lpstr>Project Status</vt:lpstr>
      <vt:lpstr>PowerPoint Presentation</vt:lpstr>
      <vt:lpstr>PowerPoint Presentation</vt:lpstr>
      <vt:lpstr>PowerPoint Presentation</vt:lpstr>
      <vt:lpstr>Challenges Faced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Rahil</dc:creator>
  <cp:lastModifiedBy>Rahil</cp:lastModifiedBy>
  <cp:revision>2</cp:revision>
  <dcterms:created xsi:type="dcterms:W3CDTF">2020-03-08T02:37:33Z</dcterms:created>
  <dcterms:modified xsi:type="dcterms:W3CDTF">2020-03-10T14:36:19Z</dcterms:modified>
</cp:coreProperties>
</file>