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15" y="2447979"/>
            <a:ext cx="7315200" cy="1192203"/>
          </a:xfrm>
        </p:spPr>
        <p:txBody>
          <a:bodyPr/>
          <a:lstStyle/>
          <a:p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INFINITY REMOTE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Made by a team of FYs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146" name="Picture 2" descr="https://lh5.googleusercontent.com/BGCKl5oehwlfnYnFgkCEonP2I0303Lf4pvqhrBAVGMrZlLVwyHoaFNCF4iIbDWXdeeOUKUQCdfKNYmZh0uU7k5JTtB8hWZOUfMDm_UiO7X-jH3mnVwEHzq57_cDvFuRJ-EutgpUhy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912" y="1758204"/>
            <a:ext cx="25717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368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748937"/>
            <a:ext cx="7315200" cy="4835709"/>
          </a:xfrm>
        </p:spPr>
        <p:txBody>
          <a:bodyPr/>
          <a:lstStyle/>
          <a:p>
            <a:endParaRPr lang="en-IN" dirty="0"/>
          </a:p>
          <a:p>
            <a:r>
              <a:rPr lang="en-IN" sz="2400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Skipping of Advertisements</a:t>
            </a:r>
            <a:endParaRPr lang="en-IN" sz="1800" u="sng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Ads maybe one of the most annoying items on a user’s list.</a:t>
            </a:r>
          </a:p>
          <a:p>
            <a:pPr marL="285750" indent="-28575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have minimised these ads using </a:t>
            </a:r>
            <a:r>
              <a:rPr lang="en-IN" sz="1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Javascript</a:t>
            </a:r>
            <a:r>
              <a:rPr lang="en-IN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code. All the skippable ads are already removed from the user’s path. </a:t>
            </a:r>
          </a:p>
          <a:p>
            <a:pPr marL="285750" indent="-28575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Although, we still recommend the user to use an ad-blocker for the best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43414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748937"/>
            <a:ext cx="7315200" cy="4835709"/>
          </a:xfrm>
        </p:spPr>
        <p:txBody>
          <a:bodyPr/>
          <a:lstStyle/>
          <a:p>
            <a:endParaRPr lang="en-IN" dirty="0" smtClean="0"/>
          </a:p>
          <a:p>
            <a:r>
              <a:rPr lang="en-IN" sz="2400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 Stacks and Packages</a:t>
            </a:r>
            <a:endParaRPr lang="en-IN" sz="1800" u="sng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HTML, CSS and </a:t>
            </a:r>
            <a:r>
              <a:rPr lang="en-IN" sz="1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Javascript</a:t>
            </a:r>
            <a:endParaRPr lang="en-IN" sz="18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Chrome Extension and PWA</a:t>
            </a:r>
          </a:p>
          <a:p>
            <a:pPr marL="342900" indent="-34290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Socket.IO</a:t>
            </a:r>
          </a:p>
          <a:p>
            <a:pPr marL="342900" indent="-34290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 JS and Express JS for rendering views.</a:t>
            </a:r>
          </a:p>
          <a:p>
            <a:pPr marL="342900" indent="-34290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Embedded </a:t>
            </a:r>
            <a:r>
              <a:rPr lang="en-IN" sz="1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Javascript</a:t>
            </a:r>
            <a:r>
              <a:rPr lang="en-IN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EJS to embed Room Id in HTML</a:t>
            </a:r>
          </a:p>
          <a:p>
            <a:pPr marL="342900" indent="-34290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IN" sz="1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Qrious</a:t>
            </a:r>
            <a:r>
              <a:rPr lang="en-IN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JSQR to generate and scan QR Codes</a:t>
            </a:r>
          </a:p>
          <a:p>
            <a:pPr marL="342900" indent="-34290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Font Awesome for Icons</a:t>
            </a:r>
            <a:endParaRPr lang="en-IN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2" descr="Node.j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218" y="3816936"/>
            <a:ext cx="2451108" cy="112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xpress.js Tutorial for Beginners | Learn Express Fundamentals | Edurek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3" r="30382" b="35564"/>
          <a:stretch/>
        </p:blipFill>
        <p:spPr bwMode="auto">
          <a:xfrm>
            <a:off x="9250431" y="5182374"/>
            <a:ext cx="2941570" cy="94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ML5 logo and wordmark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431" y="842151"/>
            <a:ext cx="1339192" cy="133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CSS3 logo and wordmark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750" y="1428206"/>
            <a:ext cx="961285" cy="122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08" y="2394858"/>
            <a:ext cx="1800382" cy="13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4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757645"/>
            <a:ext cx="7315200" cy="5347064"/>
          </a:xfrm>
        </p:spPr>
        <p:txBody>
          <a:bodyPr>
            <a:normAutofit/>
          </a:bodyPr>
          <a:lstStyle/>
          <a:p>
            <a:endParaRPr lang="en-IN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Members</a:t>
            </a:r>
            <a:endParaRPr lang="en-IN" sz="1800" u="sng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fontAlgn="base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Mukul Jain (200001050)</a:t>
            </a:r>
          </a:p>
          <a:p>
            <a:pPr marL="285750" indent="-285750" fontAlgn="base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Gaurav </a:t>
            </a:r>
            <a:r>
              <a:rPr lang="en-IN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Khushpat</a:t>
            </a:r>
            <a:r>
              <a:rPr lang="en-IN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Jain (200001023)</a:t>
            </a:r>
          </a:p>
          <a:p>
            <a:pPr marL="285750" indent="-285750" fontAlgn="base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IN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Vankayalapati</a:t>
            </a:r>
            <a:r>
              <a:rPr lang="en-IN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Sai </a:t>
            </a:r>
            <a:r>
              <a:rPr lang="en-IN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Venkata</a:t>
            </a:r>
            <a:r>
              <a:rPr lang="en-IN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Satwik</a:t>
            </a:r>
            <a:r>
              <a:rPr lang="en-IN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(200001077)</a:t>
            </a:r>
          </a:p>
          <a:p>
            <a:pPr marL="285750" indent="-285750" fontAlgn="base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IN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Nishit</a:t>
            </a:r>
            <a:r>
              <a:rPr lang="en-IN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Sushil</a:t>
            </a:r>
            <a:r>
              <a:rPr lang="en-IN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Singh (200001056</a:t>
            </a:r>
            <a:r>
              <a:rPr lang="en-IN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fontAlgn="base">
              <a:buClr>
                <a:schemeClr val="bg1"/>
              </a:buClr>
            </a:pPr>
            <a:endParaRPr lang="en-IN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Mentors</a:t>
            </a:r>
            <a:endParaRPr lang="en-IN" sz="1800" u="sng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fontAlgn="base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Shaikh Ubaid (180001050)</a:t>
            </a:r>
          </a:p>
          <a:p>
            <a:pPr marL="285750" indent="-285750" fontAlgn="base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Ashish Raj (190003013</a:t>
            </a:r>
            <a:r>
              <a:rPr lang="en-IN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1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928" y="770708"/>
            <a:ext cx="7315200" cy="47505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  <a:endParaRPr lang="en-IN" sz="2800" u="sng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gives you a Chrome Extension and a Progressive Web App (PWA) allowing you to control </a:t>
            </a:r>
            <a:r>
              <a:rPr lang="en-US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Youtube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on your Desktop Browser from your Mobile's Browser. It enforces a 1-1 connection between the Browser Extension and the PWA. The Extension gets connected to the PWA using a QR Code which has to be scanned using the built-in QR Code Scanner in the PWA. This will land you on the Infinity Remote page that allows you to control the </a:t>
            </a:r>
            <a:r>
              <a:rPr lang="en-US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Youtube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Proper Instructions / Icons helps the User control the Utility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6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757646"/>
            <a:ext cx="7315200" cy="4827000"/>
          </a:xfrm>
        </p:spPr>
        <p:txBody>
          <a:bodyPr>
            <a:normAutofit/>
          </a:bodyPr>
          <a:lstStyle/>
          <a:p>
            <a:endParaRPr lang="en-IN" sz="2400" u="sng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Salient Features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fontAlgn="base">
              <a:lnSpc>
                <a:spcPct val="13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Connection via Internet </a:t>
            </a:r>
          </a:p>
          <a:p>
            <a:pPr marL="285750" indent="-285750" fontAlgn="base">
              <a:lnSpc>
                <a:spcPct val="13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PWA for E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asy Accessibility</a:t>
            </a:r>
            <a:endParaRPr lang="en-US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fontAlgn="base">
              <a:lnSpc>
                <a:spcPct val="13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Selection 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 Navigation</a:t>
            </a:r>
            <a:endParaRPr lang="en-US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fontAlgn="base">
              <a:lnSpc>
                <a:spcPct val="13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Playback 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Controls</a:t>
            </a:r>
            <a:endParaRPr lang="en-US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fontAlgn="base">
              <a:lnSpc>
                <a:spcPct val="13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Skipping of 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Advertisements</a:t>
            </a:r>
            <a:endParaRPr lang="en-US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fontAlgn="base">
              <a:lnSpc>
                <a:spcPct val="13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Instructions and Error Pages</a:t>
            </a:r>
            <a:endParaRPr lang="en-US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757645"/>
            <a:ext cx="7315200" cy="5660571"/>
          </a:xfrm>
        </p:spPr>
        <p:txBody>
          <a:bodyPr>
            <a:normAutofit/>
          </a:bodyPr>
          <a:lstStyle/>
          <a:p>
            <a:endParaRPr lang="en-US" sz="2400" u="sng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1-1 Connection </a:t>
            </a:r>
            <a:r>
              <a:rPr lang="en-US" sz="2400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via Internet</a:t>
            </a:r>
            <a:endParaRPr lang="en-US" sz="1800" u="sng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fontAlgn="base">
              <a:lnSpc>
                <a:spcPct val="13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Socket Programming is used to communicate between PWA and the Extension, making the connection live and persistent.</a:t>
            </a:r>
          </a:p>
          <a:p>
            <a:pPr marL="285750" indent="-285750" fontAlgn="base">
              <a:lnSpc>
                <a:spcPct val="13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room gets created in the server whenever a User opens the 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hrome browser in the PC and the same room Id gets reflected in the QR code. The User scans this QR code to join the same room. </a:t>
            </a:r>
            <a:endParaRPr lang="en-US" sz="18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fontAlgn="base">
              <a:lnSpc>
                <a:spcPct val="13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socket enforces a 1-1 connection, any other connection to the same socket are redirected to appropriate error page and further instructions are displayed.</a:t>
            </a:r>
            <a:endParaRPr lang="en-US" sz="18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805" y="923109"/>
            <a:ext cx="837463" cy="8374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462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766354"/>
            <a:ext cx="7315200" cy="4818292"/>
          </a:xfrm>
        </p:spPr>
        <p:txBody>
          <a:bodyPr>
            <a:normAutofit fontScale="92500"/>
          </a:bodyPr>
          <a:lstStyle/>
          <a:p>
            <a:endParaRPr lang="en-US" sz="1900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PWA </a:t>
            </a:r>
            <a:r>
              <a:rPr lang="en-US" i="1" dirty="0">
                <a:solidFill>
                  <a:srgbClr val="FF0000"/>
                </a:solidFill>
              </a:rPr>
              <a:t>for easy accessibility</a:t>
            </a:r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dirty="0"/>
              <a:t/>
            </a:r>
            <a:br>
              <a:rPr lang="en-US" dirty="0"/>
            </a:br>
            <a:r>
              <a:rPr lang="en-US" dirty="0"/>
              <a:t>PWA(Progressive Web App) provides a similar experience as a native app.</a:t>
            </a:r>
          </a:p>
          <a:p>
            <a:pPr fontAlgn="base"/>
            <a:r>
              <a:rPr lang="en-US" dirty="0"/>
              <a:t>It can be downloaded as an application. The icon appears on the home screen and can be used as a native app.</a:t>
            </a:r>
          </a:p>
          <a:p>
            <a:pPr fontAlgn="base"/>
            <a:r>
              <a:rPr lang="en-US" dirty="0"/>
              <a:t>It is also </a:t>
            </a:r>
            <a:r>
              <a:rPr lang="en-US" dirty="0" err="1"/>
              <a:t>responsive,i.e</a:t>
            </a:r>
            <a:r>
              <a:rPr lang="en-US" dirty="0"/>
              <a:t>., it adjusts to various screen sizes of mobile, tablets, etc.</a:t>
            </a:r>
          </a:p>
          <a:p>
            <a:pPr fontAlgn="base"/>
            <a:r>
              <a:rPr lang="en-US" dirty="0"/>
              <a:t>It works offline using the data </a:t>
            </a:r>
            <a:r>
              <a:rPr lang="en-US" dirty="0" err="1"/>
              <a:t>catched</a:t>
            </a:r>
            <a:r>
              <a:rPr lang="en-US" dirty="0"/>
              <a:t> from the last user interaction.</a:t>
            </a:r>
          </a:p>
          <a:p>
            <a:pPr fontAlgn="base"/>
            <a:r>
              <a:rPr lang="en-US" dirty="0"/>
              <a:t>No </a:t>
            </a:r>
            <a:r>
              <a:rPr lang="en-US" dirty="0" err="1"/>
              <a:t>authorisations</a:t>
            </a:r>
            <a:r>
              <a:rPr lang="en-US" dirty="0"/>
              <a:t> are needed as in case of a native app.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102" name="Picture 6" descr="Progressive web applicati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974" y="968513"/>
            <a:ext cx="1890907" cy="71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5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766354"/>
            <a:ext cx="7315200" cy="60916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2400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Selection and Navigation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285750" indent="-28575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 can identify the focused-video by the blue-highlight line and navigate through the videos using the arrow buttons on the remote.</a:t>
            </a:r>
          </a:p>
          <a:p>
            <a:pPr marL="285750" indent="-28575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</a:t>
            </a:r>
            <a:r>
              <a:rPr lang="en-US" sz="1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avascript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code is behind this process, it dispatches various keyboard events. These keyboard events remove and add the highlight as per the response received.</a:t>
            </a:r>
          </a:p>
          <a:p>
            <a:pPr marL="285750" indent="-28575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 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 select videos 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 the Home 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page, 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Search Result screen and Video Mode Screen by 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pressing S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elect button on 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remote.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0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766354"/>
            <a:ext cx="7315200" cy="4818292"/>
          </a:xfrm>
        </p:spPr>
        <p:txBody>
          <a:bodyPr/>
          <a:lstStyle/>
          <a:p>
            <a:endParaRPr lang="en-IN" sz="2400" u="sng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Playback Controls</a:t>
            </a:r>
            <a:endParaRPr lang="en-IN" sz="2400" u="sng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User can control the video using various features provided in the remote.</a:t>
            </a:r>
          </a:p>
          <a:p>
            <a:pPr marL="285750" indent="-28575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These features include, Play-Pause, Fast-Forward, Playback Rate, Volume Up-Down, Mute-Unmute, Captions, Theatre Mode, Previous Video and Next Video.</a:t>
            </a:r>
          </a:p>
          <a:p>
            <a:pPr marL="285750" indent="-28575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IN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These features can be accessed by pressing the respective buttons on the remote, which can be identified using the intuitive icons.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1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757645"/>
            <a:ext cx="7315200" cy="5991497"/>
          </a:xfrm>
        </p:spPr>
        <p:txBody>
          <a:bodyPr>
            <a:normAutofit/>
          </a:bodyPr>
          <a:lstStyle/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sz="2400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Instructions and Error </a:t>
            </a:r>
            <a:r>
              <a:rPr lang="en-IN" sz="2400" u="sng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Pages</a:t>
            </a:r>
            <a:endParaRPr lang="en-IN" sz="1800" u="sng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User is guided along the path of the design flow using various instructions provided at different pain-points which enables the user to have a continuous flow and smooth user experience.</a:t>
            </a:r>
            <a:endParaRPr lang="en-US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few error pages have also been provided to the User to guide him/her. These pages not only convey information about the issue but also redirect the User back to the appropriate path for the User to continue in.</a:t>
            </a:r>
            <a:endParaRPr lang="en-US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30000"/>
              </a:lnSpc>
              <a:buClrTx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User not even needs to enter the PWA URL in the browser Address Bar. A quick QR Scan will help him to reach the website</a:t>
            </a:r>
            <a:r>
              <a:rPr lang="en-US" sz="1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 descr="Font Awesome Icons | Drupal.or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" t="4998" r="3476" b="3896"/>
          <a:stretch/>
        </p:blipFill>
        <p:spPr bwMode="auto">
          <a:xfrm>
            <a:off x="8194766" y="818606"/>
            <a:ext cx="836022" cy="8305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709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93</TotalTime>
  <Words>488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Verdana</vt:lpstr>
      <vt:lpstr>Wingdings</vt:lpstr>
      <vt:lpstr>Wingdings 2</vt:lpstr>
      <vt:lpstr>Frame</vt:lpstr>
      <vt:lpstr>INFINITY REMOTE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Jain</dc:creator>
  <cp:lastModifiedBy>Mukul Jain</cp:lastModifiedBy>
  <cp:revision>16</cp:revision>
  <dcterms:created xsi:type="dcterms:W3CDTF">2021-08-03T05:14:10Z</dcterms:created>
  <dcterms:modified xsi:type="dcterms:W3CDTF">2021-08-03T08:11:02Z</dcterms:modified>
</cp:coreProperties>
</file>