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BD3DC00-2A09-43B0-A77A-D4500440DFFB}" type="datetimeFigureOut">
              <a:rPr lang="en-IN" smtClean="0"/>
              <a:t>04-07-2022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4BB283B-0278-4691-906F-4BF1DF03724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299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3DC00-2A09-43B0-A77A-D4500440DFFB}"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B283B-0278-4691-906F-4BF1DF037244}" type="slidenum">
              <a:rPr lang="en-IN" smtClean="0"/>
              <a:t>‹#›</a:t>
            </a:fld>
            <a:endParaRPr lang="en-IN"/>
          </a:p>
        </p:txBody>
      </p:sp>
    </p:spTree>
    <p:extLst>
      <p:ext uri="{BB962C8B-B14F-4D97-AF65-F5344CB8AC3E}">
        <p14:creationId xmlns:p14="http://schemas.microsoft.com/office/powerpoint/2010/main" val="105637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3DC00-2A09-43B0-A77A-D4500440DFFB}"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B283B-0278-4691-906F-4BF1DF03724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04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3DC00-2A09-43B0-A77A-D4500440DFFB}"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B283B-0278-4691-906F-4BF1DF03724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92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3DC00-2A09-43B0-A77A-D4500440DFFB}"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B283B-0278-4691-906F-4BF1DF037244}" type="slidenum">
              <a:rPr lang="en-IN" smtClean="0"/>
              <a:t>‹#›</a:t>
            </a:fld>
            <a:endParaRPr lang="en-IN"/>
          </a:p>
        </p:txBody>
      </p:sp>
    </p:spTree>
    <p:extLst>
      <p:ext uri="{BB962C8B-B14F-4D97-AF65-F5344CB8AC3E}">
        <p14:creationId xmlns:p14="http://schemas.microsoft.com/office/powerpoint/2010/main" val="3428904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3DC00-2A09-43B0-A77A-D4500440DFFB}"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B283B-0278-4691-906F-4BF1DF03724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033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3DC00-2A09-43B0-A77A-D4500440DFFB}"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B283B-0278-4691-906F-4BF1DF03724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1162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3DC00-2A09-43B0-A77A-D4500440DFFB}"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B283B-0278-4691-906F-4BF1DF03724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0140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3DC00-2A09-43B0-A77A-D4500440DFFB}"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B283B-0278-4691-906F-4BF1DF03724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103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3DC00-2A09-43B0-A77A-D4500440DFFB}"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B283B-0278-4691-906F-4BF1DF037244}" type="slidenum">
              <a:rPr lang="en-IN" smtClean="0"/>
              <a:t>‹#›</a:t>
            </a:fld>
            <a:endParaRPr lang="en-IN"/>
          </a:p>
        </p:txBody>
      </p:sp>
    </p:spTree>
    <p:extLst>
      <p:ext uri="{BB962C8B-B14F-4D97-AF65-F5344CB8AC3E}">
        <p14:creationId xmlns:p14="http://schemas.microsoft.com/office/powerpoint/2010/main" val="245312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3DC00-2A09-43B0-A77A-D4500440DFFB}"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B283B-0278-4691-906F-4BF1DF03724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03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D3DC00-2A09-43B0-A77A-D4500440DFFB}"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B283B-0278-4691-906F-4BF1DF037244}" type="slidenum">
              <a:rPr lang="en-IN" smtClean="0"/>
              <a:t>‹#›</a:t>
            </a:fld>
            <a:endParaRPr lang="en-IN"/>
          </a:p>
        </p:txBody>
      </p:sp>
    </p:spTree>
    <p:extLst>
      <p:ext uri="{BB962C8B-B14F-4D97-AF65-F5344CB8AC3E}">
        <p14:creationId xmlns:p14="http://schemas.microsoft.com/office/powerpoint/2010/main" val="63055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D3DC00-2A09-43B0-A77A-D4500440DFFB}" type="datetimeFigureOut">
              <a:rPr lang="en-IN" smtClean="0"/>
              <a:t>04-07-2022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BB283B-0278-4691-906F-4BF1DF03724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72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D3DC00-2A09-43B0-A77A-D4500440DFFB}" type="datetimeFigureOut">
              <a:rPr lang="en-IN" smtClean="0"/>
              <a:t>04-07-2022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BB283B-0278-4691-906F-4BF1DF03724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2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3DC00-2A09-43B0-A77A-D4500440DFFB}" type="datetimeFigureOut">
              <a:rPr lang="en-IN" smtClean="0"/>
              <a:t>04-07-2022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BB283B-0278-4691-906F-4BF1DF037244}" type="slidenum">
              <a:rPr lang="en-IN" smtClean="0"/>
              <a:t>‹#›</a:t>
            </a:fld>
            <a:endParaRPr lang="en-IN"/>
          </a:p>
        </p:txBody>
      </p:sp>
    </p:spTree>
    <p:extLst>
      <p:ext uri="{BB962C8B-B14F-4D97-AF65-F5344CB8AC3E}">
        <p14:creationId xmlns:p14="http://schemas.microsoft.com/office/powerpoint/2010/main" val="99338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3DC00-2A09-43B0-A77A-D4500440DFFB}"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B283B-0278-4691-906F-4BF1DF03724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837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3DC00-2A09-43B0-A77A-D4500440DFFB}"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B283B-0278-4691-906F-4BF1DF037244}" type="slidenum">
              <a:rPr lang="en-IN" smtClean="0"/>
              <a:t>‹#›</a:t>
            </a:fld>
            <a:endParaRPr lang="en-IN"/>
          </a:p>
        </p:txBody>
      </p:sp>
    </p:spTree>
    <p:extLst>
      <p:ext uri="{BB962C8B-B14F-4D97-AF65-F5344CB8AC3E}">
        <p14:creationId xmlns:p14="http://schemas.microsoft.com/office/powerpoint/2010/main" val="124038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D3DC00-2A09-43B0-A77A-D4500440DFFB}" type="datetimeFigureOut">
              <a:rPr lang="en-IN" smtClean="0"/>
              <a:t>04-07-2022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BB283B-0278-4691-906F-4BF1DF037244}" type="slidenum">
              <a:rPr lang="en-IN" smtClean="0"/>
              <a:t>‹#›</a:t>
            </a:fld>
            <a:endParaRPr lang="en-IN"/>
          </a:p>
        </p:txBody>
      </p:sp>
    </p:spTree>
    <p:extLst>
      <p:ext uri="{BB962C8B-B14F-4D97-AF65-F5344CB8AC3E}">
        <p14:creationId xmlns:p14="http://schemas.microsoft.com/office/powerpoint/2010/main" val="12150312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1F31-F3AE-41BB-1320-620A2181C921}"/>
              </a:ext>
            </a:extLst>
          </p:cNvPr>
          <p:cNvSpPr>
            <a:spLocks noGrp="1"/>
          </p:cNvSpPr>
          <p:nvPr>
            <p:ph type="ctrTitle"/>
          </p:nvPr>
        </p:nvSpPr>
        <p:spPr/>
        <p:txBody>
          <a:bodyPr>
            <a:normAutofit fontScale="90000"/>
          </a:bodyPr>
          <a:lstStyle/>
          <a:p>
            <a:r>
              <a:rPr lang="en-US" sz="6000" b="1" dirty="0">
                <a:solidFill>
                  <a:srgbClr val="000000"/>
                </a:solidFill>
                <a:effectLst/>
                <a:latin typeface="Times New Roman" panose="02020603050405020304" pitchFamily="18" charset="0"/>
                <a:ea typeface="Times New Roman" panose="02020603050405020304" pitchFamily="18" charset="0"/>
              </a:rPr>
              <a:t>Login Management System Using </a:t>
            </a:r>
            <a:r>
              <a:rPr lang="en-US" sz="6000" b="1" dirty="0" err="1">
                <a:solidFill>
                  <a:srgbClr val="000000"/>
                </a:solidFill>
                <a:effectLst/>
                <a:latin typeface="Times New Roman" panose="02020603050405020304" pitchFamily="18" charset="0"/>
                <a:ea typeface="Times New Roman" panose="02020603050405020304" pitchFamily="18" charset="0"/>
              </a:rPr>
              <a:t>Tkinter</a:t>
            </a:r>
            <a:endParaRPr lang="en-IN" dirty="0"/>
          </a:p>
        </p:txBody>
      </p:sp>
      <p:sp>
        <p:nvSpPr>
          <p:cNvPr id="3" name="Subtitle 2">
            <a:extLst>
              <a:ext uri="{FF2B5EF4-FFF2-40B4-BE49-F238E27FC236}">
                <a16:creationId xmlns:a16="http://schemas.microsoft.com/office/drawing/2014/main" id="{FDEA7C59-B932-6165-6F42-B4BA9FA834B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3540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01D-4E53-3030-0BFB-EEA9034DEE6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3F5EB2B-6C6A-4A93-3976-D0430C95A685}"/>
              </a:ext>
            </a:extLst>
          </p:cNvPr>
          <p:cNvSpPr>
            <a:spLocks noGrp="1"/>
          </p:cNvSpPr>
          <p:nvPr>
            <p:ph idx="1"/>
          </p:nvPr>
        </p:nvSpPr>
        <p:spPr/>
        <p:txBody>
          <a:bodyPr/>
          <a:lstStyle/>
          <a:p>
            <a:r>
              <a:rPr lang="en-IN" dirty="0"/>
              <a:t>Objective</a:t>
            </a:r>
          </a:p>
          <a:p>
            <a:r>
              <a:rPr lang="en-IN" dirty="0"/>
              <a:t>Need </a:t>
            </a:r>
          </a:p>
          <a:p>
            <a:r>
              <a:rPr lang="en-IN" dirty="0"/>
              <a:t>Scope</a:t>
            </a:r>
          </a:p>
          <a:p>
            <a:r>
              <a:rPr lang="en-IN" dirty="0"/>
              <a:t>Technology</a:t>
            </a:r>
          </a:p>
          <a:p>
            <a:r>
              <a:rPr lang="en-IN" dirty="0"/>
              <a:t>Expected output</a:t>
            </a:r>
          </a:p>
          <a:p>
            <a:r>
              <a:rPr lang="en-IN" dirty="0"/>
              <a:t>Conclusion</a:t>
            </a:r>
          </a:p>
          <a:p>
            <a:pPr marL="0" indent="0">
              <a:buNone/>
            </a:pPr>
            <a:endParaRPr lang="en-IN" dirty="0"/>
          </a:p>
        </p:txBody>
      </p:sp>
    </p:spTree>
    <p:extLst>
      <p:ext uri="{BB962C8B-B14F-4D97-AF65-F5344CB8AC3E}">
        <p14:creationId xmlns:p14="http://schemas.microsoft.com/office/powerpoint/2010/main" val="131946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01D-4E53-3030-0BFB-EEA9034DEE6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F3F5EB2B-6C6A-4A93-3976-D0430C95A685}"/>
              </a:ext>
            </a:extLst>
          </p:cNvPr>
          <p:cNvSpPr>
            <a:spLocks noGrp="1"/>
          </p:cNvSpPr>
          <p:nvPr>
            <p:ph idx="1"/>
          </p:nvPr>
        </p:nvSpPr>
        <p:spPr/>
        <p:txBody>
          <a:bodyPr>
            <a:normAutofit fontScale="85000" lnSpcReduction="20000"/>
          </a:bodyPr>
          <a:lstStyle/>
          <a:p>
            <a:pPr>
              <a:lnSpc>
                <a:spcPct val="115000"/>
              </a:lnSpc>
              <a:spcAft>
                <a:spcPts val="10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main objective of the  Project on Login Management System is to manage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details of Username, Password, Email, Changing Password, Permission and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rPr>
              <a:t>Authorization. It manages all the information about Username, Groups, Permission and Authorization, Username. The project is totally built at administrative end and thus only the administrator is guaranteed the access. </a:t>
            </a:r>
          </a:p>
          <a:p>
            <a:pPr>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rPr>
              <a:t>The purpose of the project is to build an application program to reduce the manual work for managing the Username, Password, Groups, Email</a:t>
            </a:r>
            <a:r>
              <a:rPr lang="en-IN" sz="1800" dirty="0">
                <a:latin typeface="Times New Roman" panose="02020603050405020304" pitchFamily="18" charset="0"/>
                <a:ea typeface="Times New Roman" panose="02020603050405020304" pitchFamily="18" charset="0"/>
              </a:rPr>
              <a:t>.</a:t>
            </a:r>
          </a:p>
          <a:p>
            <a:pPr marL="342900" lvl="0" indent="-342900">
              <a:lnSpc>
                <a:spcPct val="115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Provides the searching facilities based on various factors. Such as Username,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 Changing Password, Permission and Authorization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details, Permission and Authorization details, Username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nSpc>
                <a:spcPct val="115000"/>
              </a:lnSpc>
              <a:spcAft>
                <a:spcPts val="10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rPr>
              <a:t>It tracks all the information of Password, Groups, Changing Password </a:t>
            </a:r>
            <a:endParaRPr lang="en-IN" dirty="0"/>
          </a:p>
        </p:txBody>
      </p:sp>
    </p:spTree>
    <p:extLst>
      <p:ext uri="{BB962C8B-B14F-4D97-AF65-F5344CB8AC3E}">
        <p14:creationId xmlns:p14="http://schemas.microsoft.com/office/powerpoint/2010/main" val="53541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01D-4E53-3030-0BFB-EEA9034DEE62}"/>
              </a:ext>
            </a:extLst>
          </p:cNvPr>
          <p:cNvSpPr>
            <a:spLocks noGrp="1"/>
          </p:cNvSpPr>
          <p:nvPr>
            <p:ph type="title"/>
          </p:nvPr>
        </p:nvSpPr>
        <p:spPr/>
        <p:txBody>
          <a:bodyPr/>
          <a:lstStyle/>
          <a:p>
            <a:r>
              <a:rPr lang="en-IN" dirty="0"/>
              <a:t>Need of this project</a:t>
            </a:r>
          </a:p>
        </p:txBody>
      </p:sp>
      <p:sp>
        <p:nvSpPr>
          <p:cNvPr id="3" name="Content Placeholder 2">
            <a:extLst>
              <a:ext uri="{FF2B5EF4-FFF2-40B4-BE49-F238E27FC236}">
                <a16:creationId xmlns:a16="http://schemas.microsoft.com/office/drawing/2014/main" id="{F3F5EB2B-6C6A-4A93-3976-D0430C95A685}"/>
              </a:ext>
            </a:extLst>
          </p:cNvPr>
          <p:cNvSpPr>
            <a:spLocks noGrp="1"/>
          </p:cNvSpPr>
          <p:nvPr>
            <p:ph idx="1"/>
          </p:nvPr>
        </p:nvSpPr>
        <p:spPr/>
        <p:txBody>
          <a:bodyPr>
            <a:normAutofit fontScale="92500" lnSpcReduction="20000"/>
          </a:bodyPr>
          <a:lstStyle/>
          <a:p>
            <a:r>
              <a:rPr lang="en-IN" sz="1800" dirty="0">
                <a:solidFill>
                  <a:srgbClr val="000000"/>
                </a:solidFill>
                <a:effectLst/>
                <a:latin typeface="Times New Roman" panose="02020603050405020304" pitchFamily="18" charset="0"/>
                <a:ea typeface="Times New Roman" panose="02020603050405020304" pitchFamily="18" charset="0"/>
              </a:rPr>
              <a:t>The old manual system was suffering from a series of drawbacks. Since whole of the system was to be maintained with hands the process of keeping, maintaining and retrieving the information was very tedious and lengthy. The records were never used to be in a systematic order. there used to be lots of difficulties in associating any particular transaction with a particular context.</a:t>
            </a:r>
          </a:p>
          <a:p>
            <a:r>
              <a:rPr lang="en-IN" sz="1800" dirty="0">
                <a:solidFill>
                  <a:srgbClr val="000000"/>
                </a:solidFill>
                <a:effectLst/>
                <a:latin typeface="Times New Roman" panose="02020603050405020304" pitchFamily="18" charset="0"/>
                <a:ea typeface="Times New Roman" panose="02020603050405020304" pitchFamily="18" charset="0"/>
              </a:rPr>
              <a:t> If any information was to be found it was required to go through the different registers, documents there would never exist anything like report generation. There would always be unnecessary consumption of time while entering records and retrieving records.</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reason behind it is that there is lot of information to be maintained and have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be kept in mind while running the business .For this reason we have provided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features Present system is partially automated (computerized), actually existing system is quite laborious as one has to enter same information at three different places.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800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01D-4E53-3030-0BFB-EEA9034DEE62}"/>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F3F5EB2B-6C6A-4A93-3976-D0430C95A685}"/>
              </a:ext>
            </a:extLst>
          </p:cNvPr>
          <p:cNvSpPr>
            <a:spLocks noGrp="1"/>
          </p:cNvSpPr>
          <p:nvPr>
            <p:ph idx="1"/>
          </p:nvPr>
        </p:nvSpPr>
        <p:spPr/>
        <p:txBody>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may help collecting perfect management in details. In a very short time, the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collection will be obvious, simple and sensible. It will help a person to know the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management of passed year perfectly and vividly. It also helps in current all works relative to Login Management System. It will be also reduced the cost of collecting the management &amp; collection procedure will go on smoothly.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Our project aims at Business process automation, i.e. we have tried to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computerize various processes of Login Management System.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7696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01D-4E53-3030-0BFB-EEA9034DEE62}"/>
              </a:ext>
            </a:extLst>
          </p:cNvPr>
          <p:cNvSpPr>
            <a:spLocks noGrp="1"/>
          </p:cNvSpPr>
          <p:nvPr>
            <p:ph type="title"/>
          </p:nvPr>
        </p:nvSpPr>
        <p:spPr/>
        <p:txBody>
          <a:bodyPr/>
          <a:lstStyle/>
          <a:p>
            <a:r>
              <a:rPr lang="en-IN" dirty="0"/>
              <a:t>Technology and Tools</a:t>
            </a:r>
          </a:p>
        </p:txBody>
      </p:sp>
      <p:sp>
        <p:nvSpPr>
          <p:cNvPr id="3" name="Content Placeholder 2">
            <a:extLst>
              <a:ext uri="{FF2B5EF4-FFF2-40B4-BE49-F238E27FC236}">
                <a16:creationId xmlns:a16="http://schemas.microsoft.com/office/drawing/2014/main" id="{F3F5EB2B-6C6A-4A93-3976-D0430C95A685}"/>
              </a:ext>
            </a:extLst>
          </p:cNvPr>
          <p:cNvSpPr>
            <a:spLocks noGrp="1"/>
          </p:cNvSpPr>
          <p:nvPr>
            <p:ph idx="1"/>
          </p:nvPr>
        </p:nvSpPr>
        <p:spPr/>
        <p:txBody>
          <a:bodyPr/>
          <a:lstStyle/>
          <a:p>
            <a:r>
              <a:rPr lang="en-IN" dirty="0"/>
              <a:t>Python</a:t>
            </a:r>
          </a:p>
          <a:p>
            <a:r>
              <a:rPr lang="en-IN" dirty="0" err="1"/>
              <a:t>Tkinter</a:t>
            </a:r>
            <a:endParaRPr lang="en-IN" dirty="0"/>
          </a:p>
          <a:p>
            <a:r>
              <a:rPr lang="en-IN" dirty="0"/>
              <a:t>Windows 10</a:t>
            </a:r>
          </a:p>
          <a:p>
            <a:r>
              <a:rPr lang="en-IN" dirty="0" err="1"/>
              <a:t>Jupyter</a:t>
            </a:r>
            <a:endParaRPr lang="en-IN" dirty="0"/>
          </a:p>
          <a:p>
            <a:r>
              <a:rPr lang="en-IN" dirty="0"/>
              <a:t>VS Studio</a:t>
            </a:r>
          </a:p>
          <a:p>
            <a:endParaRPr lang="en-IN" dirty="0"/>
          </a:p>
        </p:txBody>
      </p:sp>
    </p:spTree>
    <p:extLst>
      <p:ext uri="{BB962C8B-B14F-4D97-AF65-F5344CB8AC3E}">
        <p14:creationId xmlns:p14="http://schemas.microsoft.com/office/powerpoint/2010/main" val="25273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01D-4E53-3030-0BFB-EEA9034DEE62}"/>
              </a:ext>
            </a:extLst>
          </p:cNvPr>
          <p:cNvSpPr>
            <a:spLocks noGrp="1"/>
          </p:cNvSpPr>
          <p:nvPr>
            <p:ph type="title"/>
          </p:nvPr>
        </p:nvSpPr>
        <p:spPr/>
        <p:txBody>
          <a:bodyPr/>
          <a:lstStyle/>
          <a:p>
            <a:r>
              <a:rPr lang="en-IN" dirty="0"/>
              <a:t>Expected Output</a:t>
            </a:r>
          </a:p>
        </p:txBody>
      </p:sp>
      <p:pic>
        <p:nvPicPr>
          <p:cNvPr id="4" name="Content Placeholder 3" descr="registration form in python using tkinter">
            <a:extLst>
              <a:ext uri="{FF2B5EF4-FFF2-40B4-BE49-F238E27FC236}">
                <a16:creationId xmlns:a16="http://schemas.microsoft.com/office/drawing/2014/main" id="{46B038CC-0F72-704F-3A1D-34EC276FBB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9657" y="2557463"/>
            <a:ext cx="4692685" cy="3317875"/>
          </a:xfrm>
          <a:prstGeom prst="rect">
            <a:avLst/>
          </a:prstGeom>
          <a:noFill/>
          <a:ln>
            <a:noFill/>
          </a:ln>
        </p:spPr>
      </p:pic>
    </p:spTree>
    <p:extLst>
      <p:ext uri="{BB962C8B-B14F-4D97-AF65-F5344CB8AC3E}">
        <p14:creationId xmlns:p14="http://schemas.microsoft.com/office/powerpoint/2010/main" val="56085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F0DD-2136-2A79-5A24-364C37F3EC4D}"/>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DD65E89-483E-60B4-26E9-D5DF873D7DAF}"/>
              </a:ext>
            </a:extLst>
          </p:cNvPr>
          <p:cNvSpPr>
            <a:spLocks noGrp="1"/>
          </p:cNvSpPr>
          <p:nvPr>
            <p:ph idx="1"/>
          </p:nvPr>
        </p:nvSpPr>
        <p:spPr/>
        <p:txBody>
          <a:bodyPr>
            <a:normAutofit lnSpcReduction="10000"/>
          </a:bodyPr>
          <a:lstStyle/>
          <a:p>
            <a:r>
              <a:rPr lang="en-IN" sz="1800" dirty="0">
                <a:effectLst/>
                <a:latin typeface="Times New Roman" panose="02020603050405020304" pitchFamily="18" charset="0"/>
                <a:ea typeface="Times New Roman" panose="02020603050405020304" pitchFamily="18" charset="0"/>
              </a:rPr>
              <a:t>Google for problem solving</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http://www.javaworld.com/javaworld/jw-01-1998/jw-01-Credentialreview.html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Programming with JDBC and Java by O'Reilly</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Head First Java 2nd Edition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http://www.jdbc-tutorial.com/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 and Software Design Concepts by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Apress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https://www.tutorialspoint.com/java/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903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F7BA-ACC8-CDCB-DE06-72BE80EDB6B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112832A-AB60-114A-66A8-8F87A0A6EF15}"/>
              </a:ext>
            </a:extLst>
          </p:cNvPr>
          <p:cNvSpPr>
            <a:spLocks noGrp="1"/>
          </p:cNvSpPr>
          <p:nvPr>
            <p:ph idx="1"/>
          </p:nvPr>
        </p:nvSpPr>
        <p:spPr/>
        <p:txBody>
          <a:bodyPr>
            <a:normAutofit fontScale="92500" lnSpcReduction="10000"/>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Our project is only a humble venture to satisfy the needs to manage their project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 Several user friendly coding have also adopted. This package shall prove to be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apowerful</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package in satisfying all the requirements of the school.</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objective of software planning is to provide a frame work that enables the manger to make reasonable estimates made within a limited time frame at the beginning of the software project and should be updated regularly as the project progresses.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the end it is concluded that we have made effort on following points...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description of the background and context of the project and its relation to work already done in the area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6901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TotalTime>
  <Words>612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Garamond</vt:lpstr>
      <vt:lpstr>Times New Roman</vt:lpstr>
      <vt:lpstr>Wingdings</vt:lpstr>
      <vt:lpstr>Organic</vt:lpstr>
      <vt:lpstr>Login Management System Using Tkinter</vt:lpstr>
      <vt:lpstr>PowerPoint Presentation</vt:lpstr>
      <vt:lpstr>Objective</vt:lpstr>
      <vt:lpstr>Need of this project</vt:lpstr>
      <vt:lpstr>Scope</vt:lpstr>
      <vt:lpstr>Technology and Tools</vt:lpstr>
      <vt:lpstr>Expected Output</vt:lpstr>
      <vt:lpstr>Reference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 Management System Using Tkinter</dc:title>
  <dc:creator>kumarsumran6@gmail.com</dc:creator>
  <cp:lastModifiedBy>kumarsumran6@gmail.com</cp:lastModifiedBy>
  <cp:revision>2</cp:revision>
  <dcterms:created xsi:type="dcterms:W3CDTF">2022-07-04T12:52:18Z</dcterms:created>
  <dcterms:modified xsi:type="dcterms:W3CDTF">2022-07-04T13:09:17Z</dcterms:modified>
</cp:coreProperties>
</file>