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EED-CDF5-4DBF-85F6-056EAFF8A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C963-8627-4E5C-A153-2F5ACD008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2054-6521-4EFC-95F8-E2318859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8F44-869E-4C86-BFC2-451208EF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ED32-9ED3-4FB8-93D5-07097AF6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4D6-89AF-4970-8978-9DB20CC5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A2D6B-90D6-4FD2-A0A0-24A38BD4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1E151-8445-45EB-8C84-E997D6CC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6C80-32F8-469E-A80B-DFD96E9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88D3-16F1-4D97-B574-169764A8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B0244-C99B-42B1-90E6-1B821BB1D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40DA2-CA30-4BD7-BA5F-B5B282998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2DBD-15F0-4DE3-8DFF-59FAB470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09C1-7DDE-433C-9160-15922A6C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6E67-DC23-46A9-AC51-AF26D310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56A9-F0A5-43E4-AF3D-EA8BED47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561F-4F7F-4748-9152-BF623909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174C-64C4-49B9-9BA3-A7330613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1ACD-2082-431F-BF1E-CC038B7E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DED4-9581-458E-874E-36F61B75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BD2B-2446-4D9E-952F-5467F150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78BC-E6B0-4E5F-B298-4A108DF4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9AFE-37D4-4A14-9077-65CA01AF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4539-7263-4C30-B17F-D3384E47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C061-286D-4D3E-8F9C-8CE5BCA9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07DD-80C1-4FAC-B95B-991BF72B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1FA8-C65C-4BD3-B08F-F010AFAF8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746FF-1E81-4ADE-AEA1-039C2099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6E198-6F7D-43E6-9014-BA615A90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C785-7787-4750-AE60-C1314ABB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FA4C-8A8D-4569-8C64-07335C7D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B79-1459-48C6-B476-4F4BFC96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3C90-DAF7-4C27-8E3A-DA327A6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EAB3C-F1F7-4004-B4AE-CD3391AFC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A0600-3F38-4133-A43D-9CB73B0EF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EEC92-9D97-4887-8C9B-659F31CDC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4145B-66CF-4CD7-92A0-6107B24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A3D14-7189-47A0-B068-969605C7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A589B-44A2-41AE-B956-1E062192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67EA-31F5-4FFF-9EF2-2327EAAC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2BE23-E508-4BF9-80A2-54AC48DD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281C7-62F0-4044-980C-85BE0D66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7469B-C671-45C4-9EB9-9456584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52DA7-4BDA-41AB-ABD0-515F49C4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F66FB-2DAB-4016-9834-EA2AF213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4EA77-24B0-4931-8F0D-035AAEFD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B4C8-CAAC-4527-ADE5-8D367A4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4944-0B36-462A-9FD9-E81E3644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C8776-0701-42E8-ABF3-FC1DE3FF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12A9-B94B-4532-8571-04DCCEB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661A-D09A-411F-A1A0-B6951707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FF71-E27E-4D5D-8B52-65E01200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204D-B1C5-4090-B6C8-77DA146D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16425-06EE-4364-A4BA-F2E31A52E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FB35-E03C-4A67-8247-FF13CEFE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8F735-9A42-4F48-862D-FF43C772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DC6F9-4C92-4F31-BE26-098933C3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1A4B-7016-44D9-A14C-C0071EE4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40E61-38DA-4B73-BED0-9133CAA6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56146-2075-4C5F-A3FE-B3086067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B798-EC33-4289-B5DE-EF212F7BC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24/12/2021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C3DC-11BA-421A-9796-025208F98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342A-1A2A-4852-98F4-40FBBF7E7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ASHISH RAYKAR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509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ashish raykar</cp:lastModifiedBy>
  <cp:revision>45</cp:revision>
  <dcterms:created xsi:type="dcterms:W3CDTF">2021-12-23T07:21:38Z</dcterms:created>
  <dcterms:modified xsi:type="dcterms:W3CDTF">2021-12-24T17:14:42Z</dcterms:modified>
</cp:coreProperties>
</file>