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6" r:id="rId5"/>
    <p:sldId id="267" r:id="rId6"/>
    <p:sldId id="268" r:id="rId7"/>
    <p:sldId id="269" r:id="rId8"/>
    <p:sldId id="270" r:id="rId9"/>
    <p:sldId id="260" r:id="rId10"/>
    <p:sldId id="262" r:id="rId11"/>
    <p:sldId id="265" r:id="rId12"/>
    <p:sldId id="27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590D3-31F7-4CF5-A08F-C74E7FB3CF4B}" v="84" dt="2024-07-04T07:17:2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Riwal" userId="519694845d3dc0cd" providerId="LiveId" clId="{5E6590D3-31F7-4CF5-A08F-C74E7FB3CF4B}"/>
    <pc:docChg chg="undo redo custSel addSld delSld modSld sldOrd">
      <pc:chgData name="Ashish Riwal" userId="519694845d3dc0cd" providerId="LiveId" clId="{5E6590D3-31F7-4CF5-A08F-C74E7FB3CF4B}" dt="2024-07-04T08:00:15.107" v="4620" actId="20577"/>
      <pc:docMkLst>
        <pc:docMk/>
      </pc:docMkLst>
      <pc:sldChg chg="modSp mod">
        <pc:chgData name="Ashish Riwal" userId="519694845d3dc0cd" providerId="LiveId" clId="{5E6590D3-31F7-4CF5-A08F-C74E7FB3CF4B}" dt="2024-07-04T07:17:23.984" v="4613" actId="1036"/>
        <pc:sldMkLst>
          <pc:docMk/>
          <pc:sldMk cId="0" sldId="258"/>
        </pc:sldMkLst>
        <pc:spChg chg="mod">
          <ac:chgData name="Ashish Riwal" userId="519694845d3dc0cd" providerId="LiveId" clId="{5E6590D3-31F7-4CF5-A08F-C74E7FB3CF4B}" dt="2024-07-03T08:09:13.234" v="1390" actId="1076"/>
          <ac:spMkLst>
            <pc:docMk/>
            <pc:sldMk cId="0" sldId="258"/>
            <ac:spMk id="21" creationId="{6397FE4D-386C-7DDD-0871-B386EC036208}"/>
          </ac:spMkLst>
        </pc:spChg>
        <pc:spChg chg="mod">
          <ac:chgData name="Ashish Riwal" userId="519694845d3dc0cd" providerId="LiveId" clId="{5E6590D3-31F7-4CF5-A08F-C74E7FB3CF4B}" dt="2024-07-03T08:09:17.170" v="1391" actId="1076"/>
          <ac:spMkLst>
            <pc:docMk/>
            <pc:sldMk cId="0" sldId="258"/>
            <ac:spMk id="22" creationId="{A59F6262-AEA8-7589-A498-2D57C025F2F2}"/>
          </ac:spMkLst>
        </pc:spChg>
        <pc:picChg chg="mod">
          <ac:chgData name="Ashish Riwal" userId="519694845d3dc0cd" providerId="LiveId" clId="{5E6590D3-31F7-4CF5-A08F-C74E7FB3CF4B}" dt="2024-07-04T07:17:23.984" v="4613" actId="1036"/>
          <ac:picMkLst>
            <pc:docMk/>
            <pc:sldMk cId="0" sldId="258"/>
            <ac:picMk id="1030" creationId="{B3C5DE1D-B912-FE9B-C3E1-CB109BE80E03}"/>
          </ac:picMkLst>
        </pc:picChg>
      </pc:sldChg>
      <pc:sldChg chg="del">
        <pc:chgData name="Ashish Riwal" userId="519694845d3dc0cd" providerId="LiveId" clId="{5E6590D3-31F7-4CF5-A08F-C74E7FB3CF4B}" dt="2024-07-03T08:06:38.199" v="1364" actId="2696"/>
        <pc:sldMkLst>
          <pc:docMk/>
          <pc:sldMk cId="0" sldId="259"/>
        </pc:sldMkLst>
      </pc:sldChg>
      <pc:sldChg chg="addSp delSp modSp mod">
        <pc:chgData name="Ashish Riwal" userId="519694845d3dc0cd" providerId="LiveId" clId="{5E6590D3-31F7-4CF5-A08F-C74E7FB3CF4B}" dt="2024-07-03T08:58:28.960" v="4041" actId="20577"/>
        <pc:sldMkLst>
          <pc:docMk/>
          <pc:sldMk cId="0" sldId="260"/>
        </pc:sldMkLst>
        <pc:spChg chg="mod">
          <ac:chgData name="Ashish Riwal" userId="519694845d3dc0cd" providerId="LiveId" clId="{5E6590D3-31F7-4CF5-A08F-C74E7FB3CF4B}" dt="2024-07-03T08:43:57.729" v="3628" actId="1076"/>
          <ac:spMkLst>
            <pc:docMk/>
            <pc:sldMk cId="0" sldId="260"/>
            <ac:spMk id="3" creationId="{00000000-0000-0000-0000-000000000000}"/>
          </ac:spMkLst>
        </pc:spChg>
        <pc:spChg chg="mod">
          <ac:chgData name="Ashish Riwal" userId="519694845d3dc0cd" providerId="LiveId" clId="{5E6590D3-31F7-4CF5-A08F-C74E7FB3CF4B}" dt="2024-07-03T08:44:08.075" v="3630" actId="14100"/>
          <ac:spMkLst>
            <pc:docMk/>
            <pc:sldMk cId="0" sldId="260"/>
            <ac:spMk id="6" creationId="{00000000-0000-0000-0000-000000000000}"/>
          </ac:spMkLst>
        </pc:spChg>
        <pc:spChg chg="del">
          <ac:chgData name="Ashish Riwal" userId="519694845d3dc0cd" providerId="LiveId" clId="{5E6590D3-31F7-4CF5-A08F-C74E7FB3CF4B}" dt="2024-07-03T08:12:09.498" v="1414" actId="478"/>
          <ac:spMkLst>
            <pc:docMk/>
            <pc:sldMk cId="0" sldId="260"/>
            <ac:spMk id="7" creationId="{00000000-0000-0000-0000-000000000000}"/>
          </ac:spMkLst>
        </pc:spChg>
        <pc:spChg chg="del">
          <ac:chgData name="Ashish Riwal" userId="519694845d3dc0cd" providerId="LiveId" clId="{5E6590D3-31F7-4CF5-A08F-C74E7FB3CF4B}" dt="2024-07-03T08:12:06.338" v="1412" actId="478"/>
          <ac:spMkLst>
            <pc:docMk/>
            <pc:sldMk cId="0" sldId="260"/>
            <ac:spMk id="8" creationId="{00000000-0000-0000-0000-000000000000}"/>
          </ac:spMkLst>
        </pc:spChg>
        <pc:spChg chg="del">
          <ac:chgData name="Ashish Riwal" userId="519694845d3dc0cd" providerId="LiveId" clId="{5E6590D3-31F7-4CF5-A08F-C74E7FB3CF4B}" dt="2024-07-03T08:12:08.572" v="1413" actId="478"/>
          <ac:spMkLst>
            <pc:docMk/>
            <pc:sldMk cId="0" sldId="260"/>
            <ac:spMk id="9" creationId="{00000000-0000-0000-0000-000000000000}"/>
          </ac:spMkLst>
        </pc:spChg>
        <pc:spChg chg="del">
          <ac:chgData name="Ashish Riwal" userId="519694845d3dc0cd" providerId="LiveId" clId="{5E6590D3-31F7-4CF5-A08F-C74E7FB3CF4B}" dt="2024-07-03T08:11:50.494" v="1405" actId="478"/>
          <ac:spMkLst>
            <pc:docMk/>
            <pc:sldMk cId="0" sldId="260"/>
            <ac:spMk id="10" creationId="{00000000-0000-0000-0000-000000000000}"/>
          </ac:spMkLst>
        </pc:spChg>
        <pc:spChg chg="del mod">
          <ac:chgData name="Ashish Riwal" userId="519694845d3dc0cd" providerId="LiveId" clId="{5E6590D3-31F7-4CF5-A08F-C74E7FB3CF4B}" dt="2024-07-03T08:11:44.058" v="1401" actId="478"/>
          <ac:spMkLst>
            <pc:docMk/>
            <pc:sldMk cId="0" sldId="260"/>
            <ac:spMk id="11" creationId="{00000000-0000-0000-0000-000000000000}"/>
          </ac:spMkLst>
        </pc:spChg>
        <pc:spChg chg="del mod">
          <ac:chgData name="Ashish Riwal" userId="519694845d3dc0cd" providerId="LiveId" clId="{5E6590D3-31F7-4CF5-A08F-C74E7FB3CF4B}" dt="2024-07-03T08:11:49.477" v="1404" actId="478"/>
          <ac:spMkLst>
            <pc:docMk/>
            <pc:sldMk cId="0" sldId="260"/>
            <ac:spMk id="12" creationId="{00000000-0000-0000-0000-000000000000}"/>
          </ac:spMkLst>
        </pc:spChg>
        <pc:spChg chg="del">
          <ac:chgData name="Ashish Riwal" userId="519694845d3dc0cd" providerId="LiveId" clId="{5E6590D3-31F7-4CF5-A08F-C74E7FB3CF4B}" dt="2024-07-03T08:12:10.698" v="1415" actId="478"/>
          <ac:spMkLst>
            <pc:docMk/>
            <pc:sldMk cId="0" sldId="260"/>
            <ac:spMk id="13" creationId="{00000000-0000-0000-0000-000000000000}"/>
          </ac:spMkLst>
        </pc:spChg>
        <pc:spChg chg="del">
          <ac:chgData name="Ashish Riwal" userId="519694845d3dc0cd" providerId="LiveId" clId="{5E6590D3-31F7-4CF5-A08F-C74E7FB3CF4B}" dt="2024-07-03T08:12:03.388" v="1411" actId="478"/>
          <ac:spMkLst>
            <pc:docMk/>
            <pc:sldMk cId="0" sldId="260"/>
            <ac:spMk id="14" creationId="{00000000-0000-0000-0000-000000000000}"/>
          </ac:spMkLst>
        </pc:spChg>
        <pc:spChg chg="del">
          <ac:chgData name="Ashish Riwal" userId="519694845d3dc0cd" providerId="LiveId" clId="{5E6590D3-31F7-4CF5-A08F-C74E7FB3CF4B}" dt="2024-07-03T08:11:59.543" v="1410" actId="478"/>
          <ac:spMkLst>
            <pc:docMk/>
            <pc:sldMk cId="0" sldId="260"/>
            <ac:spMk id="15" creationId="{00000000-0000-0000-0000-000000000000}"/>
          </ac:spMkLst>
        </pc:spChg>
        <pc:spChg chg="del">
          <ac:chgData name="Ashish Riwal" userId="519694845d3dc0cd" providerId="LiveId" clId="{5E6590D3-31F7-4CF5-A08F-C74E7FB3CF4B}" dt="2024-07-03T08:12:13.116" v="1416" actId="478"/>
          <ac:spMkLst>
            <pc:docMk/>
            <pc:sldMk cId="0" sldId="260"/>
            <ac:spMk id="16" creationId="{00000000-0000-0000-0000-000000000000}"/>
          </ac:spMkLst>
        </pc:spChg>
        <pc:spChg chg="del">
          <ac:chgData name="Ashish Riwal" userId="519694845d3dc0cd" providerId="LiveId" clId="{5E6590D3-31F7-4CF5-A08F-C74E7FB3CF4B}" dt="2024-07-03T08:11:56.704" v="1409" actId="478"/>
          <ac:spMkLst>
            <pc:docMk/>
            <pc:sldMk cId="0" sldId="260"/>
            <ac:spMk id="17" creationId="{00000000-0000-0000-0000-000000000000}"/>
          </ac:spMkLst>
        </pc:spChg>
        <pc:spChg chg="del mod">
          <ac:chgData name="Ashish Riwal" userId="519694845d3dc0cd" providerId="LiveId" clId="{5E6590D3-31F7-4CF5-A08F-C74E7FB3CF4B}" dt="2024-07-03T08:11:53.643" v="1408" actId="478"/>
          <ac:spMkLst>
            <pc:docMk/>
            <pc:sldMk cId="0" sldId="260"/>
            <ac:spMk id="18" creationId="{00000000-0000-0000-0000-000000000000}"/>
          </ac:spMkLst>
        </pc:spChg>
        <pc:spChg chg="add mod">
          <ac:chgData name="Ashish Riwal" userId="519694845d3dc0cd" providerId="LiveId" clId="{5E6590D3-31F7-4CF5-A08F-C74E7FB3CF4B}" dt="2024-07-03T08:58:17.471" v="4030" actId="1076"/>
          <ac:spMkLst>
            <pc:docMk/>
            <pc:sldMk cId="0" sldId="260"/>
            <ac:spMk id="21" creationId="{74DEA7AC-1A2D-72BF-A8FA-CBEDE903E8C6}"/>
          </ac:spMkLst>
        </pc:spChg>
        <pc:spChg chg="add mod">
          <ac:chgData name="Ashish Riwal" userId="519694845d3dc0cd" providerId="LiveId" clId="{5E6590D3-31F7-4CF5-A08F-C74E7FB3CF4B}" dt="2024-07-03T08:58:12.976" v="4029" actId="1076"/>
          <ac:spMkLst>
            <pc:docMk/>
            <pc:sldMk cId="0" sldId="260"/>
            <ac:spMk id="22" creationId="{1DE35693-CA66-4389-B8EE-14FA9B895FCE}"/>
          </ac:spMkLst>
        </pc:spChg>
        <pc:spChg chg="add mod">
          <ac:chgData name="Ashish Riwal" userId="519694845d3dc0cd" providerId="LiveId" clId="{5E6590D3-31F7-4CF5-A08F-C74E7FB3CF4B}" dt="2024-07-03T08:58:28.960" v="4041" actId="20577"/>
          <ac:spMkLst>
            <pc:docMk/>
            <pc:sldMk cId="0" sldId="260"/>
            <ac:spMk id="23" creationId="{464395E7-CFAF-ADEB-A0DF-BEB2882026E6}"/>
          </ac:spMkLst>
        </pc:spChg>
        <pc:picChg chg="del">
          <ac:chgData name="Ashish Riwal" userId="519694845d3dc0cd" providerId="LiveId" clId="{5E6590D3-31F7-4CF5-A08F-C74E7FB3CF4B}" dt="2024-07-03T08:11:11.747" v="1395" actId="478"/>
          <ac:picMkLst>
            <pc:docMk/>
            <pc:sldMk cId="0" sldId="260"/>
            <ac:picMk id="4" creationId="{00000000-0000-0000-0000-000000000000}"/>
          </ac:picMkLst>
        </pc:picChg>
        <pc:picChg chg="del">
          <ac:chgData name="Ashish Riwal" userId="519694845d3dc0cd" providerId="LiveId" clId="{5E6590D3-31F7-4CF5-A08F-C74E7FB3CF4B}" dt="2024-07-03T08:11:09.857" v="1394" actId="478"/>
          <ac:picMkLst>
            <pc:docMk/>
            <pc:sldMk cId="0" sldId="260"/>
            <ac:picMk id="5" creationId="{00000000-0000-0000-0000-000000000000}"/>
          </ac:picMkLst>
        </pc:picChg>
        <pc:picChg chg="add mod">
          <ac:chgData name="Ashish Riwal" userId="519694845d3dc0cd" providerId="LiveId" clId="{5E6590D3-31F7-4CF5-A08F-C74E7FB3CF4B}" dt="2024-07-03T08:46:52.852" v="3726" actId="14100"/>
          <ac:picMkLst>
            <pc:docMk/>
            <pc:sldMk cId="0" sldId="260"/>
            <ac:picMk id="20" creationId="{E09402AD-6D82-61CA-FCB1-EA12FFD82DF8}"/>
          </ac:picMkLst>
        </pc:picChg>
      </pc:sldChg>
      <pc:sldChg chg="del">
        <pc:chgData name="Ashish Riwal" userId="519694845d3dc0cd" providerId="LiveId" clId="{5E6590D3-31F7-4CF5-A08F-C74E7FB3CF4B}" dt="2024-07-03T08:34:25.388" v="2639" actId="2696"/>
        <pc:sldMkLst>
          <pc:docMk/>
          <pc:sldMk cId="0" sldId="261"/>
        </pc:sldMkLst>
      </pc:sldChg>
      <pc:sldChg chg="addSp delSp modSp del mod">
        <pc:chgData name="Ashish Riwal" userId="519694845d3dc0cd" providerId="LiveId" clId="{5E6590D3-31F7-4CF5-A08F-C74E7FB3CF4B}" dt="2024-07-04T07:56:41.309" v="4616" actId="2696"/>
        <pc:sldMkLst>
          <pc:docMk/>
          <pc:sldMk cId="0" sldId="263"/>
        </pc:sldMkLst>
        <pc:spChg chg="add del mod">
          <ac:chgData name="Ashish Riwal" userId="519694845d3dc0cd" providerId="LiveId" clId="{5E6590D3-31F7-4CF5-A08F-C74E7FB3CF4B}" dt="2024-07-03T09:44:11.541" v="4566" actId="1076"/>
          <ac:spMkLst>
            <pc:docMk/>
            <pc:sldMk cId="0" sldId="263"/>
            <ac:spMk id="3" creationId="{00000000-0000-0000-0000-000000000000}"/>
          </ac:spMkLst>
        </pc:spChg>
        <pc:spChg chg="del mod">
          <ac:chgData name="Ashish Riwal" userId="519694845d3dc0cd" providerId="LiveId" clId="{5E6590D3-31F7-4CF5-A08F-C74E7FB3CF4B}" dt="2024-07-03T09:44:06.791" v="4564" actId="478"/>
          <ac:spMkLst>
            <pc:docMk/>
            <pc:sldMk cId="0" sldId="263"/>
            <ac:spMk id="6" creationId="{00000000-0000-0000-0000-000000000000}"/>
          </ac:spMkLst>
        </pc:spChg>
        <pc:spChg chg="del mod">
          <ac:chgData name="Ashish Riwal" userId="519694845d3dc0cd" providerId="LiveId" clId="{5E6590D3-31F7-4CF5-A08F-C74E7FB3CF4B}" dt="2024-07-03T09:39:38.359" v="4513" actId="478"/>
          <ac:spMkLst>
            <pc:docMk/>
            <pc:sldMk cId="0" sldId="263"/>
            <ac:spMk id="8" creationId="{00000000-0000-0000-0000-000000000000}"/>
          </ac:spMkLst>
        </pc:spChg>
        <pc:spChg chg="del mod">
          <ac:chgData name="Ashish Riwal" userId="519694845d3dc0cd" providerId="LiveId" clId="{5E6590D3-31F7-4CF5-A08F-C74E7FB3CF4B}" dt="2024-07-03T09:39:35.037" v="4512" actId="478"/>
          <ac:spMkLst>
            <pc:docMk/>
            <pc:sldMk cId="0" sldId="263"/>
            <ac:spMk id="9" creationId="{00000000-0000-0000-0000-000000000000}"/>
          </ac:spMkLst>
        </pc:spChg>
        <pc:spChg chg="del">
          <ac:chgData name="Ashish Riwal" userId="519694845d3dc0cd" providerId="LiveId" clId="{5E6590D3-31F7-4CF5-A08F-C74E7FB3CF4B}" dt="2024-07-03T09:39:43.733" v="4515" actId="478"/>
          <ac:spMkLst>
            <pc:docMk/>
            <pc:sldMk cId="0" sldId="263"/>
            <ac:spMk id="11" creationId="{00000000-0000-0000-0000-000000000000}"/>
          </ac:spMkLst>
        </pc:spChg>
        <pc:spChg chg="del">
          <ac:chgData name="Ashish Riwal" userId="519694845d3dc0cd" providerId="LiveId" clId="{5E6590D3-31F7-4CF5-A08F-C74E7FB3CF4B}" dt="2024-07-03T09:39:49.560" v="4517" actId="478"/>
          <ac:spMkLst>
            <pc:docMk/>
            <pc:sldMk cId="0" sldId="263"/>
            <ac:spMk id="12" creationId="{00000000-0000-0000-0000-000000000000}"/>
          </ac:spMkLst>
        </pc:spChg>
        <pc:spChg chg="del">
          <ac:chgData name="Ashish Riwal" userId="519694845d3dc0cd" providerId="LiveId" clId="{5E6590D3-31F7-4CF5-A08F-C74E7FB3CF4B}" dt="2024-07-03T09:39:56.185" v="4521" actId="478"/>
          <ac:spMkLst>
            <pc:docMk/>
            <pc:sldMk cId="0" sldId="263"/>
            <ac:spMk id="14" creationId="{00000000-0000-0000-0000-000000000000}"/>
          </ac:spMkLst>
        </pc:spChg>
        <pc:spChg chg="del mod">
          <ac:chgData name="Ashish Riwal" userId="519694845d3dc0cd" providerId="LiveId" clId="{5E6590D3-31F7-4CF5-A08F-C74E7FB3CF4B}" dt="2024-07-03T09:39:53.310" v="4520" actId="478"/>
          <ac:spMkLst>
            <pc:docMk/>
            <pc:sldMk cId="0" sldId="263"/>
            <ac:spMk id="15" creationId="{00000000-0000-0000-0000-000000000000}"/>
          </ac:spMkLst>
        </pc:spChg>
        <pc:spChg chg="add mod">
          <ac:chgData name="Ashish Riwal" userId="519694845d3dc0cd" providerId="LiveId" clId="{5E6590D3-31F7-4CF5-A08F-C74E7FB3CF4B}" dt="2024-07-03T09:48:34.381" v="4612" actId="1076"/>
          <ac:spMkLst>
            <pc:docMk/>
            <pc:sldMk cId="0" sldId="263"/>
            <ac:spMk id="16" creationId="{ED2512BC-2AE8-EE66-91D7-0483FE7BF78A}"/>
          </ac:spMkLst>
        </pc:spChg>
        <pc:spChg chg="add del mod">
          <ac:chgData name="Ashish Riwal" userId="519694845d3dc0cd" providerId="LiveId" clId="{5E6590D3-31F7-4CF5-A08F-C74E7FB3CF4B}" dt="2024-07-03T09:40:41.504" v="4528" actId="22"/>
          <ac:spMkLst>
            <pc:docMk/>
            <pc:sldMk cId="0" sldId="263"/>
            <ac:spMk id="18" creationId="{129F91B3-C7A8-7E4C-C56A-AFF54BD50334}"/>
          </ac:spMkLst>
        </pc:spChg>
        <pc:picChg chg="del">
          <ac:chgData name="Ashish Riwal" userId="519694845d3dc0cd" providerId="LiveId" clId="{5E6590D3-31F7-4CF5-A08F-C74E7FB3CF4B}" dt="2024-07-03T09:05:02.693" v="4043" actId="478"/>
          <ac:picMkLst>
            <pc:docMk/>
            <pc:sldMk cId="0" sldId="263"/>
            <ac:picMk id="4" creationId="{00000000-0000-0000-0000-000000000000}"/>
          </ac:picMkLst>
        </pc:picChg>
        <pc:picChg chg="del">
          <ac:chgData name="Ashish Riwal" userId="519694845d3dc0cd" providerId="LiveId" clId="{5E6590D3-31F7-4CF5-A08F-C74E7FB3CF4B}" dt="2024-07-03T09:05:00.672" v="4042" actId="478"/>
          <ac:picMkLst>
            <pc:docMk/>
            <pc:sldMk cId="0" sldId="263"/>
            <ac:picMk id="5" creationId="{00000000-0000-0000-0000-000000000000}"/>
          </ac:picMkLst>
        </pc:picChg>
        <pc:picChg chg="del">
          <ac:chgData name="Ashish Riwal" userId="519694845d3dc0cd" providerId="LiveId" clId="{5E6590D3-31F7-4CF5-A08F-C74E7FB3CF4B}" dt="2024-07-03T09:39:25.908" v="4507" actId="478"/>
          <ac:picMkLst>
            <pc:docMk/>
            <pc:sldMk cId="0" sldId="263"/>
            <ac:picMk id="7" creationId="{00000000-0000-0000-0000-000000000000}"/>
          </ac:picMkLst>
        </pc:picChg>
        <pc:picChg chg="del">
          <ac:chgData name="Ashish Riwal" userId="519694845d3dc0cd" providerId="LiveId" clId="{5E6590D3-31F7-4CF5-A08F-C74E7FB3CF4B}" dt="2024-07-03T09:39:40.145" v="4514" actId="478"/>
          <ac:picMkLst>
            <pc:docMk/>
            <pc:sldMk cId="0" sldId="263"/>
            <ac:picMk id="10" creationId="{00000000-0000-0000-0000-000000000000}"/>
          </ac:picMkLst>
        </pc:picChg>
        <pc:picChg chg="del">
          <ac:chgData name="Ashish Riwal" userId="519694845d3dc0cd" providerId="LiveId" clId="{5E6590D3-31F7-4CF5-A08F-C74E7FB3CF4B}" dt="2024-07-03T09:39:46.380" v="4516" actId="478"/>
          <ac:picMkLst>
            <pc:docMk/>
            <pc:sldMk cId="0" sldId="263"/>
            <ac:picMk id="13" creationId="{00000000-0000-0000-0000-000000000000}"/>
          </ac:picMkLst>
        </pc:picChg>
      </pc:sldChg>
      <pc:sldChg chg="addSp delSp modSp mod">
        <pc:chgData name="Ashish Riwal" userId="519694845d3dc0cd" providerId="LiveId" clId="{5E6590D3-31F7-4CF5-A08F-C74E7FB3CF4B}" dt="2024-07-03T09:19:10.689" v="4230" actId="313"/>
        <pc:sldMkLst>
          <pc:docMk/>
          <pc:sldMk cId="3336643095" sldId="265"/>
        </pc:sldMkLst>
        <pc:spChg chg="add mod">
          <ac:chgData name="Ashish Riwal" userId="519694845d3dc0cd" providerId="LiveId" clId="{5E6590D3-31F7-4CF5-A08F-C74E7FB3CF4B}" dt="2024-07-03T09:19:10.689" v="4230" actId="313"/>
          <ac:spMkLst>
            <pc:docMk/>
            <pc:sldMk cId="3336643095" sldId="265"/>
            <ac:spMk id="3" creationId="{3AF13C75-BDFD-A7E3-DDA7-B62B61A95A4E}"/>
          </ac:spMkLst>
        </pc:spChg>
        <pc:spChg chg="mod">
          <ac:chgData name="Ashish Riwal" userId="519694845d3dc0cd" providerId="LiveId" clId="{5E6590D3-31F7-4CF5-A08F-C74E7FB3CF4B}" dt="2024-07-03T09:09:23.122" v="4101" actId="14100"/>
          <ac:spMkLst>
            <pc:docMk/>
            <pc:sldMk cId="3336643095" sldId="265"/>
            <ac:spMk id="4" creationId="{00000000-0000-0000-0000-000000000000}"/>
          </ac:spMkLst>
        </pc:spChg>
        <pc:spChg chg="del mod">
          <ac:chgData name="Ashish Riwal" userId="519694845d3dc0cd" providerId="LiveId" clId="{5E6590D3-31F7-4CF5-A08F-C74E7FB3CF4B}" dt="2024-07-03T09:11:48.204" v="4136" actId="478"/>
          <ac:spMkLst>
            <pc:docMk/>
            <pc:sldMk cId="3336643095" sldId="265"/>
            <ac:spMk id="13" creationId="{00000000-0000-0000-0000-000000000000}"/>
          </ac:spMkLst>
        </pc:spChg>
        <pc:spChg chg="mod">
          <ac:chgData name="Ashish Riwal" userId="519694845d3dc0cd" providerId="LiveId" clId="{5E6590D3-31F7-4CF5-A08F-C74E7FB3CF4B}" dt="2024-07-03T09:08:51.013" v="4056" actId="1076"/>
          <ac:spMkLst>
            <pc:docMk/>
            <pc:sldMk cId="3336643095" sldId="265"/>
            <ac:spMk id="38" creationId="{B6D8E640-C90C-045E-07D6-671CB1958EA3}"/>
          </ac:spMkLst>
        </pc:spChg>
      </pc:sldChg>
      <pc:sldChg chg="modSp mod">
        <pc:chgData name="Ashish Riwal" userId="519694845d3dc0cd" providerId="LiveId" clId="{5E6590D3-31F7-4CF5-A08F-C74E7FB3CF4B}" dt="2024-07-04T07:18:37.801" v="4615" actId="113"/>
        <pc:sldMkLst>
          <pc:docMk/>
          <pc:sldMk cId="202840835" sldId="266"/>
        </pc:sldMkLst>
        <pc:spChg chg="mod">
          <ac:chgData name="Ashish Riwal" userId="519694845d3dc0cd" providerId="LiveId" clId="{5E6590D3-31F7-4CF5-A08F-C74E7FB3CF4B}" dt="2024-07-04T07:18:37.801" v="4615" actId="113"/>
          <ac:spMkLst>
            <pc:docMk/>
            <pc:sldMk cId="202840835" sldId="266"/>
            <ac:spMk id="22" creationId="{A59F6262-AEA8-7589-A498-2D57C025F2F2}"/>
          </ac:spMkLst>
        </pc:spChg>
      </pc:sldChg>
      <pc:sldChg chg="modSp mod">
        <pc:chgData name="Ashish Riwal" userId="519694845d3dc0cd" providerId="LiveId" clId="{5E6590D3-31F7-4CF5-A08F-C74E7FB3CF4B}" dt="2024-07-03T08:08:53.885" v="1389" actId="1076"/>
        <pc:sldMkLst>
          <pc:docMk/>
          <pc:sldMk cId="1860740752" sldId="267"/>
        </pc:sldMkLst>
        <pc:spChg chg="mod">
          <ac:chgData name="Ashish Riwal" userId="519694845d3dc0cd" providerId="LiveId" clId="{5E6590D3-31F7-4CF5-A08F-C74E7FB3CF4B}" dt="2024-07-03T08:08:53.885" v="1389" actId="1076"/>
          <ac:spMkLst>
            <pc:docMk/>
            <pc:sldMk cId="1860740752" sldId="267"/>
            <ac:spMk id="21" creationId="{6397FE4D-386C-7DDD-0871-B386EC036208}"/>
          </ac:spMkLst>
        </pc:spChg>
        <pc:spChg chg="mod">
          <ac:chgData name="Ashish Riwal" userId="519694845d3dc0cd" providerId="LiveId" clId="{5E6590D3-31F7-4CF5-A08F-C74E7FB3CF4B}" dt="2024-07-03T08:08:42.203" v="1387" actId="1076"/>
          <ac:spMkLst>
            <pc:docMk/>
            <pc:sldMk cId="1860740752" sldId="267"/>
            <ac:spMk id="22" creationId="{A59F6262-AEA8-7589-A498-2D57C025F2F2}"/>
          </ac:spMkLst>
        </pc:spChg>
      </pc:sldChg>
      <pc:sldChg chg="add del">
        <pc:chgData name="Ashish Riwal" userId="519694845d3dc0cd" providerId="LiveId" clId="{5E6590D3-31F7-4CF5-A08F-C74E7FB3CF4B}" dt="2024-07-03T07:24:32.107" v="65" actId="2890"/>
        <pc:sldMkLst>
          <pc:docMk/>
          <pc:sldMk cId="133474115" sldId="268"/>
        </pc:sldMkLst>
      </pc:sldChg>
      <pc:sldChg chg="addSp delSp add del">
        <pc:chgData name="Ashish Riwal" userId="519694845d3dc0cd" providerId="LiveId" clId="{5E6590D3-31F7-4CF5-A08F-C74E7FB3CF4B}" dt="2024-07-03T07:24:53.214" v="69" actId="2890"/>
        <pc:sldMkLst>
          <pc:docMk/>
          <pc:sldMk cId="1019806309" sldId="268"/>
        </pc:sldMkLst>
        <pc:picChg chg="add del">
          <ac:chgData name="Ashish Riwal" userId="519694845d3dc0cd" providerId="LiveId" clId="{5E6590D3-31F7-4CF5-A08F-C74E7FB3CF4B}" dt="2024-07-03T07:24:52.061" v="68" actId="478"/>
          <ac:picMkLst>
            <pc:docMk/>
            <pc:sldMk cId="1019806309" sldId="268"/>
            <ac:picMk id="2054" creationId="{9B71A645-6B48-1CB3-4E1F-EFD4C735E166}"/>
          </ac:picMkLst>
        </pc:picChg>
      </pc:sldChg>
      <pc:sldChg chg="modSp add mod ord">
        <pc:chgData name="Ashish Riwal" userId="519694845d3dc0cd" providerId="LiveId" clId="{5E6590D3-31F7-4CF5-A08F-C74E7FB3CF4B}" dt="2024-07-03T07:31:08.041" v="133" actId="1076"/>
        <pc:sldMkLst>
          <pc:docMk/>
          <pc:sldMk cId="2321176820" sldId="268"/>
        </pc:sldMkLst>
        <pc:spChg chg="mod">
          <ac:chgData name="Ashish Riwal" userId="519694845d3dc0cd" providerId="LiveId" clId="{5E6590D3-31F7-4CF5-A08F-C74E7FB3CF4B}" dt="2024-07-03T07:28:21.876" v="106" actId="1076"/>
          <ac:spMkLst>
            <pc:docMk/>
            <pc:sldMk cId="2321176820" sldId="268"/>
            <ac:spMk id="3" creationId="{00000000-0000-0000-0000-000000000000}"/>
          </ac:spMkLst>
        </pc:spChg>
        <pc:spChg chg="mod">
          <ac:chgData name="Ashish Riwal" userId="519694845d3dc0cd" providerId="LiveId" clId="{5E6590D3-31F7-4CF5-A08F-C74E7FB3CF4B}" dt="2024-07-03T07:28:38.795" v="107" actId="1076"/>
          <ac:spMkLst>
            <pc:docMk/>
            <pc:sldMk cId="2321176820" sldId="268"/>
            <ac:spMk id="21" creationId="{6397FE4D-386C-7DDD-0871-B386EC036208}"/>
          </ac:spMkLst>
        </pc:spChg>
        <pc:spChg chg="mod">
          <ac:chgData name="Ashish Riwal" userId="519694845d3dc0cd" providerId="LiveId" clId="{5E6590D3-31F7-4CF5-A08F-C74E7FB3CF4B}" dt="2024-07-03T07:31:08.041" v="133" actId="1076"/>
          <ac:spMkLst>
            <pc:docMk/>
            <pc:sldMk cId="2321176820" sldId="268"/>
            <ac:spMk id="22" creationId="{A59F6262-AEA8-7589-A498-2D57C025F2F2}"/>
          </ac:spMkLst>
        </pc:spChg>
      </pc:sldChg>
      <pc:sldChg chg="addSp delSp modSp add mod ord">
        <pc:chgData name="Ashish Riwal" userId="519694845d3dc0cd" providerId="LiveId" clId="{5E6590D3-31F7-4CF5-A08F-C74E7FB3CF4B}" dt="2024-07-03T07:45:26.583" v="1146" actId="313"/>
        <pc:sldMkLst>
          <pc:docMk/>
          <pc:sldMk cId="385002324" sldId="269"/>
        </pc:sldMkLst>
        <pc:spChg chg="mod">
          <ac:chgData name="Ashish Riwal" userId="519694845d3dc0cd" providerId="LiveId" clId="{5E6590D3-31F7-4CF5-A08F-C74E7FB3CF4B}" dt="2024-07-03T07:37:30.147" v="431" actId="20577"/>
          <ac:spMkLst>
            <pc:docMk/>
            <pc:sldMk cId="385002324" sldId="269"/>
            <ac:spMk id="3" creationId="{00000000-0000-0000-0000-000000000000}"/>
          </ac:spMkLst>
        </pc:spChg>
        <pc:spChg chg="add del mod">
          <ac:chgData name="Ashish Riwal" userId="519694845d3dc0cd" providerId="LiveId" clId="{5E6590D3-31F7-4CF5-A08F-C74E7FB3CF4B}" dt="2024-07-03T07:35:00.912" v="344"/>
          <ac:spMkLst>
            <pc:docMk/>
            <pc:sldMk cId="385002324" sldId="269"/>
            <ac:spMk id="4" creationId="{9AD78520-9A10-CD61-E69F-B84D25D68BDF}"/>
          </ac:spMkLst>
        </pc:spChg>
        <pc:spChg chg="mod">
          <ac:chgData name="Ashish Riwal" userId="519694845d3dc0cd" providerId="LiveId" clId="{5E6590D3-31F7-4CF5-A08F-C74E7FB3CF4B}" dt="2024-07-03T07:36:21.556" v="429" actId="14100"/>
          <ac:spMkLst>
            <pc:docMk/>
            <pc:sldMk cId="385002324" sldId="269"/>
            <ac:spMk id="21" creationId="{6397FE4D-386C-7DDD-0871-B386EC036208}"/>
          </ac:spMkLst>
        </pc:spChg>
        <pc:spChg chg="mod">
          <ac:chgData name="Ashish Riwal" userId="519694845d3dc0cd" providerId="LiveId" clId="{5E6590D3-31F7-4CF5-A08F-C74E7FB3CF4B}" dt="2024-07-03T07:45:26.583" v="1146" actId="313"/>
          <ac:spMkLst>
            <pc:docMk/>
            <pc:sldMk cId="385002324" sldId="269"/>
            <ac:spMk id="22" creationId="{A59F6262-AEA8-7589-A498-2D57C025F2F2}"/>
          </ac:spMkLst>
        </pc:spChg>
        <pc:picChg chg="add mod">
          <ac:chgData name="Ashish Riwal" userId="519694845d3dc0cd" providerId="LiveId" clId="{5E6590D3-31F7-4CF5-A08F-C74E7FB3CF4B}" dt="2024-07-03T07:32:43.666" v="145" actId="14100"/>
          <ac:picMkLst>
            <pc:docMk/>
            <pc:sldMk cId="385002324" sldId="269"/>
            <ac:picMk id="1026" creationId="{5F6A12BA-A1B4-889E-672B-29E16FF500EA}"/>
          </ac:picMkLst>
        </pc:picChg>
        <pc:picChg chg="add mod">
          <ac:chgData name="Ashish Riwal" userId="519694845d3dc0cd" providerId="LiveId" clId="{5E6590D3-31F7-4CF5-A08F-C74E7FB3CF4B}" dt="2024-07-03T07:34:16.579" v="333" actId="14100"/>
          <ac:picMkLst>
            <pc:docMk/>
            <pc:sldMk cId="385002324" sldId="269"/>
            <ac:picMk id="1028" creationId="{F2ECCD44-7C0D-2AAA-D6FE-825E1DE813C1}"/>
          </ac:picMkLst>
        </pc:picChg>
        <pc:picChg chg="add mod">
          <ac:chgData name="Ashish Riwal" userId="519694845d3dc0cd" providerId="LiveId" clId="{5E6590D3-31F7-4CF5-A08F-C74E7FB3CF4B}" dt="2024-07-03T07:34:59.159" v="342" actId="14100"/>
          <ac:picMkLst>
            <pc:docMk/>
            <pc:sldMk cId="385002324" sldId="269"/>
            <ac:picMk id="1030" creationId="{97BC1F9A-D137-3120-72B2-D688957D78F7}"/>
          </ac:picMkLst>
        </pc:picChg>
        <pc:picChg chg="del mod">
          <ac:chgData name="Ashish Riwal" userId="519694845d3dc0cd" providerId="LiveId" clId="{5E6590D3-31F7-4CF5-A08F-C74E7FB3CF4B}" dt="2024-07-03T07:32:15.122" v="138" actId="478"/>
          <ac:picMkLst>
            <pc:docMk/>
            <pc:sldMk cId="385002324" sldId="269"/>
            <ac:picMk id="2054" creationId="{9B71A645-6B48-1CB3-4E1F-EFD4C735E166}"/>
          </ac:picMkLst>
        </pc:picChg>
      </pc:sldChg>
      <pc:sldChg chg="addSp delSp modSp add mod">
        <pc:chgData name="Ashish Riwal" userId="519694845d3dc0cd" providerId="LiveId" clId="{5E6590D3-31F7-4CF5-A08F-C74E7FB3CF4B}" dt="2024-07-03T08:07:36.487" v="1382" actId="20577"/>
        <pc:sldMkLst>
          <pc:docMk/>
          <pc:sldMk cId="3816410360" sldId="270"/>
        </pc:sldMkLst>
        <pc:spChg chg="mod">
          <ac:chgData name="Ashish Riwal" userId="519694845d3dc0cd" providerId="LiveId" clId="{5E6590D3-31F7-4CF5-A08F-C74E7FB3CF4B}" dt="2024-07-03T07:54:19.363" v="1208" actId="1076"/>
          <ac:spMkLst>
            <pc:docMk/>
            <pc:sldMk cId="3816410360" sldId="270"/>
            <ac:spMk id="3" creationId="{00000000-0000-0000-0000-000000000000}"/>
          </ac:spMkLst>
        </pc:spChg>
        <pc:spChg chg="add del mod">
          <ac:chgData name="Ashish Riwal" userId="519694845d3dc0cd" providerId="LiveId" clId="{5E6590D3-31F7-4CF5-A08F-C74E7FB3CF4B}" dt="2024-07-03T07:54:12.315" v="1205" actId="47"/>
          <ac:spMkLst>
            <pc:docMk/>
            <pc:sldMk cId="3816410360" sldId="270"/>
            <ac:spMk id="4" creationId="{FCDF53DC-62F4-276F-10F9-07822577F32B}"/>
          </ac:spMkLst>
        </pc:spChg>
        <pc:spChg chg="add">
          <ac:chgData name="Ashish Riwal" userId="519694845d3dc0cd" providerId="LiveId" clId="{5E6590D3-31F7-4CF5-A08F-C74E7FB3CF4B}" dt="2024-07-03T07:53:20.057" v="1189"/>
          <ac:spMkLst>
            <pc:docMk/>
            <pc:sldMk cId="3816410360" sldId="270"/>
            <ac:spMk id="5" creationId="{0A1338D2-0B7F-D52E-5EC7-4B2DF858FF59}"/>
          </ac:spMkLst>
        </pc:spChg>
        <pc:spChg chg="mod">
          <ac:chgData name="Ashish Riwal" userId="519694845d3dc0cd" providerId="LiveId" clId="{5E6590D3-31F7-4CF5-A08F-C74E7FB3CF4B}" dt="2024-07-03T08:00:39.910" v="1299" actId="14100"/>
          <ac:spMkLst>
            <pc:docMk/>
            <pc:sldMk cId="3816410360" sldId="270"/>
            <ac:spMk id="6" creationId="{00000000-0000-0000-0000-000000000000}"/>
          </ac:spMkLst>
        </pc:spChg>
        <pc:spChg chg="add">
          <ac:chgData name="Ashish Riwal" userId="519694845d3dc0cd" providerId="LiveId" clId="{5E6590D3-31F7-4CF5-A08F-C74E7FB3CF4B}" dt="2024-07-03T07:53:53.507" v="1198"/>
          <ac:spMkLst>
            <pc:docMk/>
            <pc:sldMk cId="3816410360" sldId="270"/>
            <ac:spMk id="7" creationId="{37BCCFB8-E819-965B-ADD9-41F8AC1DB1A4}"/>
          </ac:spMkLst>
        </pc:spChg>
        <pc:spChg chg="add mod">
          <ac:chgData name="Ashish Riwal" userId="519694845d3dc0cd" providerId="LiveId" clId="{5E6590D3-31F7-4CF5-A08F-C74E7FB3CF4B}" dt="2024-07-03T07:54:12.856" v="1206"/>
          <ac:spMkLst>
            <pc:docMk/>
            <pc:sldMk cId="3816410360" sldId="270"/>
            <ac:spMk id="8" creationId="{C838FFBC-0EDF-F9F9-6FF1-EB2AC1215D67}"/>
          </ac:spMkLst>
        </pc:spChg>
        <pc:spChg chg="add del">
          <ac:chgData name="Ashish Riwal" userId="519694845d3dc0cd" providerId="LiveId" clId="{5E6590D3-31F7-4CF5-A08F-C74E7FB3CF4B}" dt="2024-07-03T07:54:11.613" v="1202" actId="22"/>
          <ac:spMkLst>
            <pc:docMk/>
            <pc:sldMk cId="3816410360" sldId="270"/>
            <ac:spMk id="10" creationId="{9F44C091-F273-A644-7206-1D1F1D8F4BEF}"/>
          </ac:spMkLst>
        </pc:spChg>
        <pc:spChg chg="add mod">
          <ac:chgData name="Ashish Riwal" userId="519694845d3dc0cd" providerId="LiveId" clId="{5E6590D3-31F7-4CF5-A08F-C74E7FB3CF4B}" dt="2024-07-03T08:07:36.487" v="1382" actId="20577"/>
          <ac:spMkLst>
            <pc:docMk/>
            <pc:sldMk cId="3816410360" sldId="270"/>
            <ac:spMk id="11" creationId="{BE67EAF5-A194-1757-C4F3-3AF4047E1C07}"/>
          </ac:spMkLst>
        </pc:spChg>
        <pc:spChg chg="add">
          <ac:chgData name="Ashish Riwal" userId="519694845d3dc0cd" providerId="LiveId" clId="{5E6590D3-31F7-4CF5-A08F-C74E7FB3CF4B}" dt="2024-07-03T08:01:31.623" v="1303"/>
          <ac:spMkLst>
            <pc:docMk/>
            <pc:sldMk cId="3816410360" sldId="270"/>
            <ac:spMk id="12" creationId="{0AC1A9D7-F2FB-DB30-CDD9-5B9271CDAFD5}"/>
          </ac:spMkLst>
        </pc:spChg>
        <pc:spChg chg="mod">
          <ac:chgData name="Ashish Riwal" userId="519694845d3dc0cd" providerId="LiveId" clId="{5E6590D3-31F7-4CF5-A08F-C74E7FB3CF4B}" dt="2024-07-03T08:00:49.676" v="1300" actId="1076"/>
          <ac:spMkLst>
            <pc:docMk/>
            <pc:sldMk cId="3816410360" sldId="270"/>
            <ac:spMk id="21" creationId="{6397FE4D-386C-7DDD-0871-B386EC036208}"/>
          </ac:spMkLst>
        </pc:spChg>
        <pc:spChg chg="mod">
          <ac:chgData name="Ashish Riwal" userId="519694845d3dc0cd" providerId="LiveId" clId="{5E6590D3-31F7-4CF5-A08F-C74E7FB3CF4B}" dt="2024-07-03T08:05:35.405" v="1359" actId="14100"/>
          <ac:spMkLst>
            <pc:docMk/>
            <pc:sldMk cId="3816410360" sldId="270"/>
            <ac:spMk id="22" creationId="{A59F6262-AEA8-7589-A498-2D57C025F2F2}"/>
          </ac:spMkLst>
        </pc:spChg>
        <pc:picChg chg="del">
          <ac:chgData name="Ashish Riwal" userId="519694845d3dc0cd" providerId="LiveId" clId="{5E6590D3-31F7-4CF5-A08F-C74E7FB3CF4B}" dt="2024-07-03T07:51:21.367" v="1148" actId="478"/>
          <ac:picMkLst>
            <pc:docMk/>
            <pc:sldMk cId="3816410360" sldId="270"/>
            <ac:picMk id="1026" creationId="{5F6A12BA-A1B4-889E-672B-29E16FF500EA}"/>
          </ac:picMkLst>
        </pc:picChg>
        <pc:picChg chg="del">
          <ac:chgData name="Ashish Riwal" userId="519694845d3dc0cd" providerId="LiveId" clId="{5E6590D3-31F7-4CF5-A08F-C74E7FB3CF4B}" dt="2024-07-03T07:51:23.408" v="1149" actId="478"/>
          <ac:picMkLst>
            <pc:docMk/>
            <pc:sldMk cId="3816410360" sldId="270"/>
            <ac:picMk id="1030" creationId="{97BC1F9A-D137-3120-72B2-D688957D78F7}"/>
          </ac:picMkLst>
        </pc:picChg>
        <pc:picChg chg="add mod">
          <ac:chgData name="Ashish Riwal" userId="519694845d3dc0cd" providerId="LiveId" clId="{5E6590D3-31F7-4CF5-A08F-C74E7FB3CF4B}" dt="2024-07-03T08:06:14.152" v="1363" actId="14100"/>
          <ac:picMkLst>
            <pc:docMk/>
            <pc:sldMk cId="3816410360" sldId="270"/>
            <ac:picMk id="2050" creationId="{2C223507-6EFB-0867-BA08-E2F89EC1FA4E}"/>
          </ac:picMkLst>
        </pc:picChg>
      </pc:sldChg>
      <pc:sldChg chg="addSp delSp modSp add mod">
        <pc:chgData name="Ashish Riwal" userId="519694845d3dc0cd" providerId="LiveId" clId="{5E6590D3-31F7-4CF5-A08F-C74E7FB3CF4B}" dt="2024-07-04T08:00:15.107" v="4620" actId="20577"/>
        <pc:sldMkLst>
          <pc:docMk/>
          <pc:sldMk cId="2067104713" sldId="271"/>
        </pc:sldMkLst>
        <pc:spChg chg="mod">
          <ac:chgData name="Ashish Riwal" userId="519694845d3dc0cd" providerId="LiveId" clId="{5E6590D3-31F7-4CF5-A08F-C74E7FB3CF4B}" dt="2024-07-03T09:27:48.655" v="4457" actId="15"/>
          <ac:spMkLst>
            <pc:docMk/>
            <pc:sldMk cId="2067104713" sldId="271"/>
            <ac:spMk id="3" creationId="{3AF13C75-BDFD-A7E3-DDA7-B62B61A95A4E}"/>
          </ac:spMkLst>
        </pc:spChg>
        <pc:spChg chg="add del mod">
          <ac:chgData name="Ashish Riwal" userId="519694845d3dc0cd" providerId="LiveId" clId="{5E6590D3-31F7-4CF5-A08F-C74E7FB3CF4B}" dt="2024-07-03T09:32:54.054" v="4468"/>
          <ac:spMkLst>
            <pc:docMk/>
            <pc:sldMk cId="2067104713" sldId="271"/>
            <ac:spMk id="5" creationId="{CDBF64FA-2648-FA41-675A-6546F4DDA9BE}"/>
          </ac:spMkLst>
        </pc:spChg>
        <pc:spChg chg="add del mod">
          <ac:chgData name="Ashish Riwal" userId="519694845d3dc0cd" providerId="LiveId" clId="{5E6590D3-31F7-4CF5-A08F-C74E7FB3CF4B}" dt="2024-07-03T09:32:54.047" v="4466" actId="478"/>
          <ac:spMkLst>
            <pc:docMk/>
            <pc:sldMk cId="2067104713" sldId="271"/>
            <ac:spMk id="10" creationId="{8D42753D-4FE2-E832-1F09-FF5B9FF2C1A6}"/>
          </ac:spMkLst>
        </pc:spChg>
        <pc:spChg chg="add mod">
          <ac:chgData name="Ashish Riwal" userId="519694845d3dc0cd" providerId="LiveId" clId="{5E6590D3-31F7-4CF5-A08F-C74E7FB3CF4B}" dt="2024-07-04T08:00:15.107" v="4620" actId="20577"/>
          <ac:spMkLst>
            <pc:docMk/>
            <pc:sldMk cId="2067104713" sldId="271"/>
            <ac:spMk id="11" creationId="{7ED421C3-A259-FE8F-2263-277C841E8768}"/>
          </ac:spMkLst>
        </pc:spChg>
        <pc:spChg chg="mod">
          <ac:chgData name="Ashish Riwal" userId="519694845d3dc0cd" providerId="LiveId" clId="{5E6590D3-31F7-4CF5-A08F-C74E7FB3CF4B}" dt="2024-07-03T09:33:12.544" v="4470" actId="1076"/>
          <ac:spMkLst>
            <pc:docMk/>
            <pc:sldMk cId="2067104713" sldId="271"/>
            <ac:spMk id="38" creationId="{B6D8E640-C90C-045E-07D6-671CB1958EA3}"/>
          </ac:spMkLst>
        </pc:spChg>
        <pc:picChg chg="add del">
          <ac:chgData name="Ashish Riwal" userId="519694845d3dc0cd" providerId="LiveId" clId="{5E6590D3-31F7-4CF5-A08F-C74E7FB3CF4B}" dt="2024-07-03T09:31:25.426" v="4461" actId="22"/>
          <ac:picMkLst>
            <pc:docMk/>
            <pc:sldMk cId="2067104713" sldId="271"/>
            <ac:picMk id="7" creationId="{1E344B51-E681-0640-5E48-3F5FDA538D33}"/>
          </ac:picMkLst>
        </pc:picChg>
        <pc:picChg chg="add del mod">
          <ac:chgData name="Ashish Riwal" userId="519694845d3dc0cd" providerId="LiveId" clId="{5E6590D3-31F7-4CF5-A08F-C74E7FB3CF4B}" dt="2024-07-03T09:32:54.047" v="4466" actId="478"/>
          <ac:picMkLst>
            <pc:docMk/>
            <pc:sldMk cId="2067104713" sldId="271"/>
            <ac:picMk id="9" creationId="{9D61E2F5-4EAC-23BF-32C5-7C28AF8C21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76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345178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2398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00010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02687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4667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69503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0007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59"/>
            <a:ext cx="14630400" cy="8229600"/>
          </a:xfrm>
          <a:prstGeom prst="rect">
            <a:avLst/>
          </a:prstGeom>
          <a:solidFill>
            <a:srgbClr val="1B1C1D"/>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27488" y="2731175"/>
            <a:ext cx="4919305" cy="2767132"/>
          </a:xfrm>
          <a:prstGeom prst="rect">
            <a:avLst/>
          </a:prstGeom>
        </p:spPr>
      </p:pic>
      <p:sp>
        <p:nvSpPr>
          <p:cNvPr id="6" name="Text 1"/>
          <p:cNvSpPr/>
          <p:nvPr/>
        </p:nvSpPr>
        <p:spPr>
          <a:xfrm>
            <a:off x="793790" y="1733193"/>
            <a:ext cx="7556421" cy="1956435"/>
          </a:xfrm>
          <a:prstGeom prst="rect">
            <a:avLst/>
          </a:prstGeom>
          <a:noFill/>
          <a:ln/>
        </p:spPr>
        <p:txBody>
          <a:bodyPr wrap="square" rtlCol="0" anchor="t"/>
          <a:lstStyle/>
          <a:p>
            <a:pPr marL="0" indent="0">
              <a:lnSpc>
                <a:spcPts val="7702"/>
              </a:lnSpc>
              <a:buNone/>
            </a:pPr>
            <a:r>
              <a:rPr lang="en-US" sz="6162" dirty="0">
                <a:solidFill>
                  <a:srgbClr val="AE8625"/>
                </a:solidFill>
                <a:latin typeface="Prata" pitchFamily="34" charset="0"/>
                <a:ea typeface="Prata" pitchFamily="34" charset="-122"/>
                <a:cs typeface="Prata" pitchFamily="34" charset="-120"/>
              </a:rPr>
              <a:t>Analyzing YouTube Songs Dataset</a:t>
            </a:r>
            <a:endParaRPr lang="en-US" sz="6162" dirty="0"/>
          </a:p>
        </p:txBody>
      </p:sp>
      <p:sp>
        <p:nvSpPr>
          <p:cNvPr id="7" name="Text 2"/>
          <p:cNvSpPr/>
          <p:nvPr/>
        </p:nvSpPr>
        <p:spPr>
          <a:xfrm>
            <a:off x="793790" y="4029789"/>
            <a:ext cx="7556421" cy="1814513"/>
          </a:xfrm>
          <a:prstGeom prst="rect">
            <a:avLst/>
          </a:prstGeom>
          <a:noFill/>
          <a:ln/>
        </p:spPr>
        <p:txBody>
          <a:bodyPr wrap="square" rtlCol="0" anchor="t"/>
          <a:lstStyle/>
          <a:p>
            <a:pPr marL="0" indent="0">
              <a:lnSpc>
                <a:spcPts val="2858"/>
              </a:lnSpc>
              <a:buNone/>
            </a:pPr>
            <a:r>
              <a:rPr lang="en-US" sz="1786" dirty="0">
                <a:solidFill>
                  <a:srgbClr val="CFCBBF"/>
                </a:solidFill>
                <a:latin typeface="Raleway" pitchFamily="34" charset="0"/>
                <a:ea typeface="Raleway" pitchFamily="34" charset="-122"/>
                <a:cs typeface="Raleway" pitchFamily="34" charset="-120"/>
              </a:rPr>
              <a:t>This report provides an analysis of the YouTube song data with a focus on key metrics such as views, likes, comments, and the distribution of publishing times. The aim is to uncover insights and trends that can guide content creators and stakeholders in enhancing the performance of YouTube song videos.</a:t>
            </a:r>
            <a:endParaRPr lang="en-US" sz="1786" dirty="0"/>
          </a:p>
        </p:txBody>
      </p:sp>
      <p:sp>
        <p:nvSpPr>
          <p:cNvPr id="10" name="Text 4"/>
          <p:cNvSpPr/>
          <p:nvPr/>
        </p:nvSpPr>
        <p:spPr>
          <a:xfrm>
            <a:off x="793790" y="6184463"/>
            <a:ext cx="2432165" cy="396954"/>
          </a:xfrm>
          <a:prstGeom prst="rect">
            <a:avLst/>
          </a:prstGeom>
          <a:noFill/>
          <a:ln/>
        </p:spPr>
        <p:txBody>
          <a:bodyPr wrap="none" rtlCol="0" anchor="t"/>
          <a:lstStyle/>
          <a:p>
            <a:pPr marL="0" indent="0" algn="l">
              <a:lnSpc>
                <a:spcPts val="3126"/>
              </a:lnSpc>
              <a:buNone/>
            </a:pPr>
            <a:r>
              <a:rPr lang="en-US" sz="2233" b="1" dirty="0">
                <a:solidFill>
                  <a:srgbClr val="CFCBBF"/>
                </a:solidFill>
                <a:latin typeface="Raleway" pitchFamily="34" charset="0"/>
                <a:ea typeface="Raleway" pitchFamily="34" charset="-122"/>
                <a:cs typeface="Raleway" pitchFamily="34" charset="-120"/>
              </a:rPr>
              <a:t>By Ashish Riwal</a:t>
            </a:r>
            <a:endParaRPr lang="en-US" sz="223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764143" y="775811"/>
            <a:ext cx="9858018" cy="682347"/>
          </a:xfrm>
          <a:prstGeom prst="rect">
            <a:avLst/>
          </a:prstGeom>
          <a:noFill/>
          <a:ln/>
        </p:spPr>
        <p:txBody>
          <a:bodyPr wrap="none" rtlCol="0" anchor="t"/>
          <a:lstStyle/>
          <a:p>
            <a:pPr marL="0" indent="0">
              <a:lnSpc>
                <a:spcPts val="5372"/>
              </a:lnSpc>
              <a:buNone/>
            </a:pPr>
            <a:r>
              <a:rPr lang="en-US" sz="4298" dirty="0">
                <a:solidFill>
                  <a:srgbClr val="AE8625"/>
                </a:solidFill>
                <a:latin typeface="Prata" pitchFamily="34" charset="0"/>
                <a:ea typeface="Prata" pitchFamily="34" charset="-122"/>
                <a:cs typeface="Prata" pitchFamily="34" charset="-120"/>
              </a:rPr>
              <a:t>Factors Influencing User Engagement</a:t>
            </a:r>
            <a:endParaRPr lang="en-US" sz="4298" dirty="0"/>
          </a:p>
        </p:txBody>
      </p:sp>
      <p:sp>
        <p:nvSpPr>
          <p:cNvPr id="5" name="Shape 2"/>
          <p:cNvSpPr/>
          <p:nvPr/>
        </p:nvSpPr>
        <p:spPr>
          <a:xfrm>
            <a:off x="764143" y="2031206"/>
            <a:ext cx="491252" cy="491252"/>
          </a:xfrm>
          <a:prstGeom prst="roundRect">
            <a:avLst>
              <a:gd name="adj" fmla="val 13334"/>
            </a:avLst>
          </a:prstGeom>
          <a:solidFill>
            <a:srgbClr val="2D3033"/>
          </a:solidFill>
          <a:ln/>
        </p:spPr>
      </p:sp>
      <p:sp>
        <p:nvSpPr>
          <p:cNvPr id="6" name="Text 3"/>
          <p:cNvSpPr/>
          <p:nvPr/>
        </p:nvSpPr>
        <p:spPr>
          <a:xfrm>
            <a:off x="953214" y="2113002"/>
            <a:ext cx="112990" cy="327541"/>
          </a:xfrm>
          <a:prstGeom prst="rect">
            <a:avLst/>
          </a:prstGeom>
          <a:noFill/>
          <a:ln/>
        </p:spPr>
        <p:txBody>
          <a:bodyPr wrap="none" rtlCol="0" anchor="t"/>
          <a:lstStyle/>
          <a:p>
            <a:pPr marL="0" indent="0" algn="ctr">
              <a:lnSpc>
                <a:spcPts val="2579"/>
              </a:lnSpc>
              <a:buNone/>
            </a:pPr>
            <a:r>
              <a:rPr lang="en-US" sz="2579" dirty="0">
                <a:solidFill>
                  <a:srgbClr val="AE8625"/>
                </a:solidFill>
                <a:latin typeface="Prata" pitchFamily="34" charset="0"/>
                <a:ea typeface="Prata" pitchFamily="34" charset="-122"/>
                <a:cs typeface="Prata" pitchFamily="34" charset="-120"/>
              </a:rPr>
              <a:t>1</a:t>
            </a:r>
            <a:endParaRPr lang="en-US" sz="2579" dirty="0"/>
          </a:p>
        </p:txBody>
      </p:sp>
      <p:sp>
        <p:nvSpPr>
          <p:cNvPr id="7" name="Text 4"/>
          <p:cNvSpPr/>
          <p:nvPr/>
        </p:nvSpPr>
        <p:spPr>
          <a:xfrm>
            <a:off x="1473637" y="2031206"/>
            <a:ext cx="2729151" cy="341114"/>
          </a:xfrm>
          <a:prstGeom prst="rect">
            <a:avLst/>
          </a:prstGeom>
          <a:noFill/>
          <a:ln/>
        </p:spPr>
        <p:txBody>
          <a:bodyPr wrap="none" rtlCol="0" anchor="t"/>
          <a:lstStyle/>
          <a:p>
            <a:pPr marL="0" indent="0">
              <a:lnSpc>
                <a:spcPts val="2686"/>
              </a:lnSpc>
              <a:buNone/>
            </a:pPr>
            <a:r>
              <a:rPr lang="en-US" sz="2149" dirty="0">
                <a:solidFill>
                  <a:srgbClr val="AE8625"/>
                </a:solidFill>
                <a:latin typeface="Prata" pitchFamily="34" charset="0"/>
                <a:ea typeface="Prata" pitchFamily="34" charset="-122"/>
                <a:cs typeface="Prata" pitchFamily="34" charset="-120"/>
              </a:rPr>
              <a:t>Content Quality</a:t>
            </a:r>
            <a:endParaRPr lang="en-US" sz="2149" dirty="0"/>
          </a:p>
        </p:txBody>
      </p:sp>
      <p:sp>
        <p:nvSpPr>
          <p:cNvPr id="8" name="Text 5"/>
          <p:cNvSpPr/>
          <p:nvPr/>
        </p:nvSpPr>
        <p:spPr>
          <a:xfrm>
            <a:off x="1473637" y="2503289"/>
            <a:ext cx="5732502" cy="698659"/>
          </a:xfrm>
          <a:prstGeom prst="rect">
            <a:avLst/>
          </a:prstGeom>
          <a:noFill/>
          <a:ln/>
        </p:spPr>
        <p:txBody>
          <a:bodyPr wrap="square" rtlCol="0" anchor="t"/>
          <a:lstStyle/>
          <a:p>
            <a:pPr marL="0" indent="0">
              <a:lnSpc>
                <a:spcPts val="2751"/>
              </a:lnSpc>
              <a:buNone/>
            </a:pPr>
            <a:r>
              <a:rPr lang="en-US" sz="1719" dirty="0">
                <a:solidFill>
                  <a:srgbClr val="CFCBBF"/>
                </a:solidFill>
                <a:latin typeface="Raleway" pitchFamily="34" charset="0"/>
                <a:ea typeface="Raleway" pitchFamily="34" charset="-122"/>
                <a:cs typeface="Raleway" pitchFamily="34" charset="-120"/>
              </a:rPr>
              <a:t>High-quality content that resonates with the audience is likely to receive more views, likes, and comments.</a:t>
            </a:r>
            <a:endParaRPr lang="en-US" sz="1719" dirty="0"/>
          </a:p>
        </p:txBody>
      </p:sp>
      <p:sp>
        <p:nvSpPr>
          <p:cNvPr id="9" name="Shape 6"/>
          <p:cNvSpPr/>
          <p:nvPr/>
        </p:nvSpPr>
        <p:spPr>
          <a:xfrm>
            <a:off x="7424380" y="2031206"/>
            <a:ext cx="491252" cy="491252"/>
          </a:xfrm>
          <a:prstGeom prst="roundRect">
            <a:avLst>
              <a:gd name="adj" fmla="val 13334"/>
            </a:avLst>
          </a:prstGeom>
          <a:solidFill>
            <a:srgbClr val="2D3033"/>
          </a:solidFill>
          <a:ln/>
        </p:spPr>
      </p:sp>
      <p:sp>
        <p:nvSpPr>
          <p:cNvPr id="10" name="Text 7"/>
          <p:cNvSpPr/>
          <p:nvPr/>
        </p:nvSpPr>
        <p:spPr>
          <a:xfrm>
            <a:off x="7569637" y="2113002"/>
            <a:ext cx="200739" cy="327541"/>
          </a:xfrm>
          <a:prstGeom prst="rect">
            <a:avLst/>
          </a:prstGeom>
          <a:noFill/>
          <a:ln/>
        </p:spPr>
        <p:txBody>
          <a:bodyPr wrap="none" rtlCol="0" anchor="t"/>
          <a:lstStyle/>
          <a:p>
            <a:pPr marL="0" indent="0" algn="ctr">
              <a:lnSpc>
                <a:spcPts val="2579"/>
              </a:lnSpc>
              <a:buNone/>
            </a:pPr>
            <a:r>
              <a:rPr lang="en-US" sz="2579" dirty="0">
                <a:solidFill>
                  <a:srgbClr val="AE8625"/>
                </a:solidFill>
                <a:latin typeface="Prata" pitchFamily="34" charset="0"/>
                <a:ea typeface="Prata" pitchFamily="34" charset="-122"/>
                <a:cs typeface="Prata" pitchFamily="34" charset="-120"/>
              </a:rPr>
              <a:t>2</a:t>
            </a:r>
            <a:endParaRPr lang="en-US" sz="2579" dirty="0"/>
          </a:p>
        </p:txBody>
      </p:sp>
      <p:sp>
        <p:nvSpPr>
          <p:cNvPr id="11" name="Text 8"/>
          <p:cNvSpPr/>
          <p:nvPr/>
        </p:nvSpPr>
        <p:spPr>
          <a:xfrm>
            <a:off x="8133874" y="2031206"/>
            <a:ext cx="3763804" cy="341114"/>
          </a:xfrm>
          <a:prstGeom prst="rect">
            <a:avLst/>
          </a:prstGeom>
          <a:noFill/>
          <a:ln/>
        </p:spPr>
        <p:txBody>
          <a:bodyPr wrap="none" rtlCol="0" anchor="t"/>
          <a:lstStyle/>
          <a:p>
            <a:pPr marL="0" indent="0">
              <a:lnSpc>
                <a:spcPts val="2686"/>
              </a:lnSpc>
              <a:buNone/>
            </a:pPr>
            <a:r>
              <a:rPr lang="en-US" sz="2149" dirty="0">
                <a:solidFill>
                  <a:srgbClr val="AE8625"/>
                </a:solidFill>
                <a:latin typeface="Prata" pitchFamily="34" charset="0"/>
                <a:ea typeface="Prata" pitchFamily="34" charset="-122"/>
                <a:cs typeface="Prata" pitchFamily="34" charset="-120"/>
              </a:rPr>
              <a:t>Video Titles and Thumbnails</a:t>
            </a:r>
            <a:endParaRPr lang="en-US" sz="2149" dirty="0"/>
          </a:p>
        </p:txBody>
      </p:sp>
      <p:sp>
        <p:nvSpPr>
          <p:cNvPr id="12" name="Text 9"/>
          <p:cNvSpPr/>
          <p:nvPr/>
        </p:nvSpPr>
        <p:spPr>
          <a:xfrm>
            <a:off x="8133874" y="2503289"/>
            <a:ext cx="5732502" cy="698659"/>
          </a:xfrm>
          <a:prstGeom prst="rect">
            <a:avLst/>
          </a:prstGeom>
          <a:noFill/>
          <a:ln/>
        </p:spPr>
        <p:txBody>
          <a:bodyPr wrap="square" rtlCol="0" anchor="t"/>
          <a:lstStyle/>
          <a:p>
            <a:pPr marL="0" indent="0">
              <a:lnSpc>
                <a:spcPts val="2751"/>
              </a:lnSpc>
              <a:buNone/>
            </a:pPr>
            <a:r>
              <a:rPr lang="en-US" sz="1719" dirty="0">
                <a:solidFill>
                  <a:srgbClr val="CFCBBF"/>
                </a:solidFill>
                <a:latin typeface="Raleway" pitchFamily="34" charset="0"/>
                <a:ea typeface="Raleway" pitchFamily="34" charset="-122"/>
                <a:cs typeface="Raleway" pitchFamily="34" charset="-120"/>
              </a:rPr>
              <a:t>Catchy titles and appealing thumbnails can attract more viewers.</a:t>
            </a:r>
            <a:endParaRPr lang="en-US" sz="1719" dirty="0"/>
          </a:p>
        </p:txBody>
      </p:sp>
      <p:sp>
        <p:nvSpPr>
          <p:cNvPr id="13" name="Shape 10"/>
          <p:cNvSpPr/>
          <p:nvPr/>
        </p:nvSpPr>
        <p:spPr>
          <a:xfrm>
            <a:off x="764143" y="3665815"/>
            <a:ext cx="491252" cy="491252"/>
          </a:xfrm>
          <a:prstGeom prst="roundRect">
            <a:avLst>
              <a:gd name="adj" fmla="val 13334"/>
            </a:avLst>
          </a:prstGeom>
          <a:solidFill>
            <a:srgbClr val="2D3033"/>
          </a:solidFill>
          <a:ln/>
        </p:spPr>
      </p:sp>
      <p:sp>
        <p:nvSpPr>
          <p:cNvPr id="14" name="Text 11"/>
          <p:cNvSpPr/>
          <p:nvPr/>
        </p:nvSpPr>
        <p:spPr>
          <a:xfrm>
            <a:off x="908209" y="3747611"/>
            <a:ext cx="203002" cy="327541"/>
          </a:xfrm>
          <a:prstGeom prst="rect">
            <a:avLst/>
          </a:prstGeom>
          <a:noFill/>
          <a:ln/>
        </p:spPr>
        <p:txBody>
          <a:bodyPr wrap="none" rtlCol="0" anchor="t"/>
          <a:lstStyle/>
          <a:p>
            <a:pPr marL="0" indent="0" algn="ctr">
              <a:lnSpc>
                <a:spcPts val="2579"/>
              </a:lnSpc>
              <a:buNone/>
            </a:pPr>
            <a:r>
              <a:rPr lang="en-US" sz="2579" dirty="0">
                <a:solidFill>
                  <a:srgbClr val="AE8625"/>
                </a:solidFill>
                <a:latin typeface="Prata" pitchFamily="34" charset="0"/>
                <a:ea typeface="Prata" pitchFamily="34" charset="-122"/>
                <a:cs typeface="Prata" pitchFamily="34" charset="-120"/>
              </a:rPr>
              <a:t>3</a:t>
            </a:r>
            <a:endParaRPr lang="en-US" sz="2579" dirty="0"/>
          </a:p>
        </p:txBody>
      </p:sp>
      <p:sp>
        <p:nvSpPr>
          <p:cNvPr id="15" name="Text 12"/>
          <p:cNvSpPr/>
          <p:nvPr/>
        </p:nvSpPr>
        <p:spPr>
          <a:xfrm>
            <a:off x="1473637" y="3665815"/>
            <a:ext cx="3935611" cy="341114"/>
          </a:xfrm>
          <a:prstGeom prst="rect">
            <a:avLst/>
          </a:prstGeom>
          <a:noFill/>
          <a:ln/>
        </p:spPr>
        <p:txBody>
          <a:bodyPr wrap="none" rtlCol="0" anchor="t"/>
          <a:lstStyle/>
          <a:p>
            <a:pPr marL="0" indent="0">
              <a:lnSpc>
                <a:spcPts val="2686"/>
              </a:lnSpc>
              <a:buNone/>
            </a:pPr>
            <a:r>
              <a:rPr lang="en-US" sz="2149" dirty="0">
                <a:solidFill>
                  <a:srgbClr val="AE8625"/>
                </a:solidFill>
                <a:latin typeface="Prata" pitchFamily="34" charset="0"/>
                <a:ea typeface="Prata" pitchFamily="34" charset="-122"/>
                <a:cs typeface="Prata" pitchFamily="34" charset="-120"/>
              </a:rPr>
              <a:t>Promotion and Social Sharing</a:t>
            </a:r>
            <a:endParaRPr lang="en-US" sz="2149" dirty="0"/>
          </a:p>
        </p:txBody>
      </p:sp>
      <p:sp>
        <p:nvSpPr>
          <p:cNvPr id="16" name="Text 13"/>
          <p:cNvSpPr/>
          <p:nvPr/>
        </p:nvSpPr>
        <p:spPr>
          <a:xfrm>
            <a:off x="1473637" y="4137898"/>
            <a:ext cx="5732502" cy="698659"/>
          </a:xfrm>
          <a:prstGeom prst="rect">
            <a:avLst/>
          </a:prstGeom>
          <a:noFill/>
          <a:ln/>
        </p:spPr>
        <p:txBody>
          <a:bodyPr wrap="square" rtlCol="0" anchor="t"/>
          <a:lstStyle/>
          <a:p>
            <a:pPr marL="0" indent="0">
              <a:lnSpc>
                <a:spcPts val="2751"/>
              </a:lnSpc>
              <a:buNone/>
            </a:pPr>
            <a:r>
              <a:rPr lang="en-US" sz="1719" dirty="0">
                <a:solidFill>
                  <a:srgbClr val="CFCBBF"/>
                </a:solidFill>
                <a:latin typeface="Raleway" pitchFamily="34" charset="0"/>
                <a:ea typeface="Raleway" pitchFamily="34" charset="-122"/>
                <a:cs typeface="Raleway" pitchFamily="34" charset="-120"/>
              </a:rPr>
              <a:t>Actively promoting videos on social media and other platforms can drive traffic and engagement.</a:t>
            </a:r>
            <a:endParaRPr lang="en-US" sz="1719" dirty="0"/>
          </a:p>
        </p:txBody>
      </p:sp>
      <p:sp>
        <p:nvSpPr>
          <p:cNvPr id="17" name="Shape 14"/>
          <p:cNvSpPr/>
          <p:nvPr/>
        </p:nvSpPr>
        <p:spPr>
          <a:xfrm>
            <a:off x="7424380" y="3665815"/>
            <a:ext cx="491252" cy="491252"/>
          </a:xfrm>
          <a:prstGeom prst="roundRect">
            <a:avLst>
              <a:gd name="adj" fmla="val 13334"/>
            </a:avLst>
          </a:prstGeom>
          <a:solidFill>
            <a:srgbClr val="2D3033"/>
          </a:solidFill>
          <a:ln/>
        </p:spPr>
      </p:sp>
      <p:sp>
        <p:nvSpPr>
          <p:cNvPr id="18" name="Text 15"/>
          <p:cNvSpPr/>
          <p:nvPr/>
        </p:nvSpPr>
        <p:spPr>
          <a:xfrm>
            <a:off x="7574161" y="3747611"/>
            <a:ext cx="191572" cy="327541"/>
          </a:xfrm>
          <a:prstGeom prst="rect">
            <a:avLst/>
          </a:prstGeom>
          <a:noFill/>
          <a:ln/>
        </p:spPr>
        <p:txBody>
          <a:bodyPr wrap="none" rtlCol="0" anchor="t"/>
          <a:lstStyle/>
          <a:p>
            <a:pPr marL="0" indent="0" algn="ctr">
              <a:lnSpc>
                <a:spcPts val="2579"/>
              </a:lnSpc>
              <a:buNone/>
            </a:pPr>
            <a:r>
              <a:rPr lang="en-US" sz="2579" dirty="0">
                <a:solidFill>
                  <a:srgbClr val="AE8625"/>
                </a:solidFill>
                <a:latin typeface="Prata" pitchFamily="34" charset="0"/>
                <a:ea typeface="Prata" pitchFamily="34" charset="-122"/>
                <a:cs typeface="Prata" pitchFamily="34" charset="-120"/>
              </a:rPr>
              <a:t>4</a:t>
            </a:r>
            <a:endParaRPr lang="en-US" sz="2579" dirty="0"/>
          </a:p>
        </p:txBody>
      </p:sp>
      <p:sp>
        <p:nvSpPr>
          <p:cNvPr id="19" name="Text 16"/>
          <p:cNvSpPr/>
          <p:nvPr/>
        </p:nvSpPr>
        <p:spPr>
          <a:xfrm>
            <a:off x="8133874" y="3665815"/>
            <a:ext cx="2758559" cy="341114"/>
          </a:xfrm>
          <a:prstGeom prst="rect">
            <a:avLst/>
          </a:prstGeom>
          <a:noFill/>
          <a:ln/>
        </p:spPr>
        <p:txBody>
          <a:bodyPr wrap="none" rtlCol="0" anchor="t"/>
          <a:lstStyle/>
          <a:p>
            <a:pPr marL="0" indent="0">
              <a:lnSpc>
                <a:spcPts val="2686"/>
              </a:lnSpc>
              <a:buNone/>
            </a:pPr>
            <a:r>
              <a:rPr lang="en-US" sz="2149" dirty="0">
                <a:solidFill>
                  <a:srgbClr val="AE8625"/>
                </a:solidFill>
                <a:latin typeface="Prata" pitchFamily="34" charset="0"/>
                <a:ea typeface="Prata" pitchFamily="34" charset="-122"/>
                <a:cs typeface="Prata" pitchFamily="34" charset="-120"/>
              </a:rPr>
              <a:t>Audience Interaction</a:t>
            </a:r>
            <a:endParaRPr lang="en-US" sz="2149" dirty="0"/>
          </a:p>
        </p:txBody>
      </p:sp>
      <p:sp>
        <p:nvSpPr>
          <p:cNvPr id="20" name="Text 17"/>
          <p:cNvSpPr/>
          <p:nvPr/>
        </p:nvSpPr>
        <p:spPr>
          <a:xfrm>
            <a:off x="8133874" y="4137898"/>
            <a:ext cx="5732502" cy="698659"/>
          </a:xfrm>
          <a:prstGeom prst="rect">
            <a:avLst/>
          </a:prstGeom>
          <a:noFill/>
          <a:ln/>
        </p:spPr>
        <p:txBody>
          <a:bodyPr wrap="square" rtlCol="0" anchor="t"/>
          <a:lstStyle/>
          <a:p>
            <a:pPr marL="0" indent="0">
              <a:lnSpc>
                <a:spcPts val="2751"/>
              </a:lnSpc>
              <a:buNone/>
            </a:pPr>
            <a:r>
              <a:rPr lang="en-US" sz="1719" dirty="0">
                <a:solidFill>
                  <a:srgbClr val="CFCBBF"/>
                </a:solidFill>
                <a:latin typeface="Raleway" pitchFamily="34" charset="0"/>
                <a:ea typeface="Raleway" pitchFamily="34" charset="-122"/>
                <a:cs typeface="Raleway" pitchFamily="34" charset="-120"/>
              </a:rPr>
              <a:t>Engaging with viewers through comments and creating interactive content can foster a loyal community.</a:t>
            </a:r>
            <a:endParaRPr lang="en-US" sz="1719" dirty="0"/>
          </a:p>
        </p:txBody>
      </p:sp>
      <p:sp>
        <p:nvSpPr>
          <p:cNvPr id="21" name="Text 18"/>
          <p:cNvSpPr/>
          <p:nvPr/>
        </p:nvSpPr>
        <p:spPr>
          <a:xfrm>
            <a:off x="764143" y="5163979"/>
            <a:ext cx="4366736" cy="545902"/>
          </a:xfrm>
          <a:prstGeom prst="rect">
            <a:avLst/>
          </a:prstGeom>
          <a:noFill/>
          <a:ln/>
        </p:spPr>
        <p:txBody>
          <a:bodyPr wrap="none" rtlCol="0" anchor="t"/>
          <a:lstStyle/>
          <a:p>
            <a:pPr marL="0" indent="0">
              <a:lnSpc>
                <a:spcPts val="4298"/>
              </a:lnSpc>
              <a:buNone/>
            </a:pPr>
            <a:r>
              <a:rPr lang="en-US" sz="3438" dirty="0">
                <a:solidFill>
                  <a:srgbClr val="AE8625"/>
                </a:solidFill>
                <a:latin typeface="Prata" pitchFamily="34" charset="0"/>
                <a:ea typeface="Prata" pitchFamily="34" charset="-122"/>
                <a:cs typeface="Prata" pitchFamily="34" charset="-120"/>
              </a:rPr>
              <a:t>Insights</a:t>
            </a:r>
            <a:endParaRPr lang="en-US" sz="3438" dirty="0"/>
          </a:p>
        </p:txBody>
      </p:sp>
      <p:sp>
        <p:nvSpPr>
          <p:cNvPr id="22" name="Shape 19"/>
          <p:cNvSpPr/>
          <p:nvPr/>
        </p:nvSpPr>
        <p:spPr>
          <a:xfrm>
            <a:off x="764143" y="6282928"/>
            <a:ext cx="491252" cy="491252"/>
          </a:xfrm>
          <a:prstGeom prst="roundRect">
            <a:avLst>
              <a:gd name="adj" fmla="val 13334"/>
            </a:avLst>
          </a:prstGeom>
          <a:solidFill>
            <a:srgbClr val="2D3033"/>
          </a:solidFill>
          <a:ln/>
        </p:spPr>
      </p:sp>
      <p:sp>
        <p:nvSpPr>
          <p:cNvPr id="23" name="Text 20"/>
          <p:cNvSpPr/>
          <p:nvPr/>
        </p:nvSpPr>
        <p:spPr>
          <a:xfrm>
            <a:off x="953214" y="6364724"/>
            <a:ext cx="112990" cy="327541"/>
          </a:xfrm>
          <a:prstGeom prst="rect">
            <a:avLst/>
          </a:prstGeom>
          <a:noFill/>
          <a:ln/>
        </p:spPr>
        <p:txBody>
          <a:bodyPr wrap="none" rtlCol="0" anchor="t"/>
          <a:lstStyle/>
          <a:p>
            <a:pPr marL="0" indent="0" algn="ctr">
              <a:lnSpc>
                <a:spcPts val="2579"/>
              </a:lnSpc>
              <a:buNone/>
            </a:pPr>
            <a:r>
              <a:rPr lang="en-US" sz="2579" dirty="0">
                <a:solidFill>
                  <a:srgbClr val="AE8625"/>
                </a:solidFill>
                <a:latin typeface="Prata" pitchFamily="34" charset="0"/>
                <a:ea typeface="Prata" pitchFamily="34" charset="-122"/>
                <a:cs typeface="Prata" pitchFamily="34" charset="-120"/>
              </a:rPr>
              <a:t>1</a:t>
            </a:r>
            <a:endParaRPr lang="en-US" sz="2579" dirty="0"/>
          </a:p>
        </p:txBody>
      </p:sp>
      <p:sp>
        <p:nvSpPr>
          <p:cNvPr id="24" name="Text 21"/>
          <p:cNvSpPr/>
          <p:nvPr/>
        </p:nvSpPr>
        <p:spPr>
          <a:xfrm>
            <a:off x="1473637" y="6282928"/>
            <a:ext cx="2729151" cy="341114"/>
          </a:xfrm>
          <a:prstGeom prst="rect">
            <a:avLst/>
          </a:prstGeom>
          <a:noFill/>
          <a:ln/>
        </p:spPr>
        <p:txBody>
          <a:bodyPr wrap="none" rtlCol="0" anchor="t"/>
          <a:lstStyle/>
          <a:p>
            <a:pPr marL="0" indent="0">
              <a:lnSpc>
                <a:spcPts val="2686"/>
              </a:lnSpc>
              <a:buNone/>
            </a:pPr>
            <a:r>
              <a:rPr lang="en-US" sz="2149" dirty="0">
                <a:solidFill>
                  <a:srgbClr val="AE8625"/>
                </a:solidFill>
                <a:latin typeface="Prata" pitchFamily="34" charset="0"/>
                <a:ea typeface="Prata" pitchFamily="34" charset="-122"/>
                <a:cs typeface="Prata" pitchFamily="34" charset="-120"/>
              </a:rPr>
              <a:t>Holistic Approach</a:t>
            </a:r>
            <a:endParaRPr lang="en-US" sz="2149" dirty="0"/>
          </a:p>
        </p:txBody>
      </p:sp>
      <p:sp>
        <p:nvSpPr>
          <p:cNvPr id="25" name="Text 22"/>
          <p:cNvSpPr/>
          <p:nvPr/>
        </p:nvSpPr>
        <p:spPr>
          <a:xfrm>
            <a:off x="1473637" y="6755011"/>
            <a:ext cx="12392620" cy="698659"/>
          </a:xfrm>
          <a:prstGeom prst="rect">
            <a:avLst/>
          </a:prstGeom>
          <a:noFill/>
          <a:ln/>
        </p:spPr>
        <p:txBody>
          <a:bodyPr wrap="square" rtlCol="0" anchor="t"/>
          <a:lstStyle/>
          <a:p>
            <a:pPr marL="0" indent="0">
              <a:lnSpc>
                <a:spcPts val="2751"/>
              </a:lnSpc>
              <a:buNone/>
            </a:pPr>
            <a:r>
              <a:rPr lang="en-US" sz="1719" dirty="0">
                <a:solidFill>
                  <a:srgbClr val="CFCBBF"/>
                </a:solidFill>
                <a:latin typeface="Raleway" pitchFamily="34" charset="0"/>
                <a:ea typeface="Raleway" pitchFamily="34" charset="-122"/>
                <a:cs typeface="Raleway" pitchFamily="34" charset="-120"/>
              </a:rPr>
              <a:t>A combination of high-quality content, effective promotion, and active audience interaction is essential for maximizing engagement.</a:t>
            </a:r>
            <a:endParaRPr lang="en-US" sz="1719"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9"/>
            <a:ext cx="14630400" cy="8229600"/>
          </a:xfrm>
          <a:prstGeom prst="rect">
            <a:avLst/>
          </a:prstGeom>
        </p:spPr>
      </p:pic>
      <p:sp>
        <p:nvSpPr>
          <p:cNvPr id="38" name="Shape 0">
            <a:extLst>
              <a:ext uri="{FF2B5EF4-FFF2-40B4-BE49-F238E27FC236}">
                <a16:creationId xmlns:a16="http://schemas.microsoft.com/office/drawing/2014/main" id="{B6D8E640-C90C-045E-07D6-671CB1958EA3}"/>
              </a:ext>
            </a:extLst>
          </p:cNvPr>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127875" y="104041"/>
            <a:ext cx="12740631" cy="503277"/>
          </a:xfrm>
          <a:prstGeom prst="rect">
            <a:avLst/>
          </a:prstGeom>
          <a:noFill/>
          <a:ln/>
        </p:spPr>
        <p:txBody>
          <a:bodyPr wrap="none" rtlCol="0" anchor="t"/>
          <a:lstStyle/>
          <a:p>
            <a:pPr marL="0" indent="0">
              <a:lnSpc>
                <a:spcPts val="3963"/>
              </a:lnSpc>
              <a:buNone/>
            </a:pPr>
            <a:r>
              <a:rPr lang="en-US" sz="4000" dirty="0">
                <a:solidFill>
                  <a:srgbClr val="AE8625"/>
                </a:solidFill>
                <a:latin typeface="Prata" pitchFamily="34" charset="0"/>
                <a:ea typeface="Prata" pitchFamily="34" charset="-122"/>
              </a:rPr>
              <a:t>Recommendations for the content Creators and Stakeholders</a:t>
            </a:r>
            <a:endParaRPr lang="en-US" sz="4000" dirty="0"/>
          </a:p>
        </p:txBody>
      </p:sp>
      <p:sp>
        <p:nvSpPr>
          <p:cNvPr id="3" name="TextBox 2">
            <a:extLst>
              <a:ext uri="{FF2B5EF4-FFF2-40B4-BE49-F238E27FC236}">
                <a16:creationId xmlns:a16="http://schemas.microsoft.com/office/drawing/2014/main" id="{3AF13C75-BDFD-A7E3-DDA7-B62B61A95A4E}"/>
              </a:ext>
            </a:extLst>
          </p:cNvPr>
          <p:cNvSpPr txBox="1"/>
          <p:nvPr/>
        </p:nvSpPr>
        <p:spPr>
          <a:xfrm>
            <a:off x="127875" y="780585"/>
            <a:ext cx="14156837" cy="7107138"/>
          </a:xfrm>
          <a:prstGeom prst="rect">
            <a:avLst/>
          </a:prstGeom>
          <a:noFill/>
        </p:spPr>
        <p:txBody>
          <a:bodyPr wrap="square" rtlCol="0">
            <a:spAutoFit/>
          </a:bodyPr>
          <a:lstStyle/>
          <a:p>
            <a:pPr>
              <a:lnSpc>
                <a:spcPct val="150000"/>
              </a:lnSpc>
            </a:pPr>
            <a:r>
              <a:rPr lang="en-US" dirty="0">
                <a:solidFill>
                  <a:schemeClr val="bg1">
                    <a:lumMod val="65000"/>
                  </a:schemeClr>
                </a:solidFill>
                <a:latin typeface="Raleway" pitchFamily="2" charset="0"/>
              </a:rPr>
              <a:t>Based on the detailed analysis of the YouTube song video dataset, here are some key recommendations for content creators and stakeholders to enhance performance and engagement:</a:t>
            </a:r>
          </a:p>
          <a:p>
            <a:pPr marL="342900" indent="-342900">
              <a:lnSpc>
                <a:spcPct val="150000"/>
              </a:lnSpc>
              <a:buAutoNum type="arabicPeriod"/>
            </a:pPr>
            <a:r>
              <a:rPr lang="en-US" b="1" dirty="0">
                <a:solidFill>
                  <a:schemeClr val="bg1">
                    <a:lumMod val="65000"/>
                  </a:schemeClr>
                </a:solidFill>
                <a:latin typeface="Raleway" pitchFamily="2" charset="0"/>
              </a:rPr>
              <a:t>Optimize Publishing Times</a:t>
            </a:r>
          </a:p>
          <a:p>
            <a:pPr lvl="1">
              <a:lnSpc>
                <a:spcPct val="150000"/>
              </a:lnSpc>
            </a:pPr>
            <a:r>
              <a:rPr lang="en-US" b="1" dirty="0">
                <a:solidFill>
                  <a:schemeClr val="bg1">
                    <a:lumMod val="65000"/>
                  </a:schemeClr>
                </a:solidFill>
                <a:latin typeface="Raleway" pitchFamily="2" charset="0"/>
              </a:rPr>
              <a:t>Best Times to Publish: </a:t>
            </a:r>
            <a:r>
              <a:rPr lang="en-US" dirty="0">
                <a:solidFill>
                  <a:schemeClr val="bg1">
                    <a:lumMod val="65000"/>
                  </a:schemeClr>
                </a:solidFill>
                <a:latin typeface="Raleway" pitchFamily="2" charset="0"/>
              </a:rPr>
              <a:t>The analysis shows that videos published around 1 PM (13:00) have the highest number of uploads, indicating a potential high-traffic period. Experiment with publishing during this time to capture a larger audience.</a:t>
            </a:r>
          </a:p>
          <a:p>
            <a:pPr lvl="1">
              <a:lnSpc>
                <a:spcPct val="150000"/>
              </a:lnSpc>
            </a:pPr>
            <a:r>
              <a:rPr lang="en-US" b="1" dirty="0">
                <a:solidFill>
                  <a:schemeClr val="bg1">
                    <a:lumMod val="65000"/>
                  </a:schemeClr>
                </a:solidFill>
                <a:latin typeface="Raleway" pitchFamily="2" charset="0"/>
              </a:rPr>
              <a:t>Avoid Low Traffic Times: </a:t>
            </a:r>
            <a:r>
              <a:rPr lang="en-US" dirty="0">
                <a:solidFill>
                  <a:schemeClr val="bg1">
                    <a:lumMod val="65000"/>
                  </a:schemeClr>
                </a:solidFill>
                <a:latin typeface="Raleway" pitchFamily="2" charset="0"/>
              </a:rPr>
              <a:t>Publishing videos during late-night or early morning hours (between 1 AM and 6 AM) generally shows lower engagement. Avoid these times for better visibility and engagement.</a:t>
            </a:r>
          </a:p>
          <a:p>
            <a:pPr>
              <a:lnSpc>
                <a:spcPct val="150000"/>
              </a:lnSpc>
            </a:pPr>
            <a:r>
              <a:rPr lang="en-US" b="1" dirty="0">
                <a:solidFill>
                  <a:schemeClr val="bg1">
                    <a:lumMod val="65000"/>
                  </a:schemeClr>
                </a:solidFill>
                <a:latin typeface="Raleway" pitchFamily="2" charset="0"/>
              </a:rPr>
              <a:t>2.   Enhance Video Titles and Thumbnails</a:t>
            </a:r>
          </a:p>
          <a:p>
            <a:pPr lvl="1">
              <a:lnSpc>
                <a:spcPct val="150000"/>
              </a:lnSpc>
            </a:pPr>
            <a:r>
              <a:rPr lang="en-US" b="1" dirty="0">
                <a:solidFill>
                  <a:schemeClr val="bg1">
                    <a:lumMod val="65000"/>
                  </a:schemeClr>
                </a:solidFill>
                <a:latin typeface="Raleway" pitchFamily="2" charset="0"/>
              </a:rPr>
              <a:t>Catchy and Descriptive Titles: </a:t>
            </a:r>
            <a:r>
              <a:rPr lang="en-US" dirty="0">
                <a:solidFill>
                  <a:schemeClr val="bg1">
                    <a:lumMod val="65000"/>
                  </a:schemeClr>
                </a:solidFill>
                <a:latin typeface="Raleway" pitchFamily="2" charset="0"/>
              </a:rPr>
              <a:t>Use catchy titles that are concise, clear, and include keywords. Incorporate numbers, questions, and power words to attract clicks. For example, "Top 10 Viral Songs of 2023 You Must Hear”.</a:t>
            </a:r>
          </a:p>
          <a:p>
            <a:pPr lvl="1">
              <a:lnSpc>
                <a:spcPct val="150000"/>
              </a:lnSpc>
            </a:pPr>
            <a:r>
              <a:rPr lang="en-US" b="1" dirty="0">
                <a:solidFill>
                  <a:schemeClr val="bg1">
                    <a:lumMod val="65000"/>
                  </a:schemeClr>
                </a:solidFill>
                <a:latin typeface="Raleway" pitchFamily="2" charset="0"/>
              </a:rPr>
              <a:t> Eye-Catching Thumbnails: </a:t>
            </a:r>
            <a:r>
              <a:rPr lang="en-US" dirty="0">
                <a:solidFill>
                  <a:schemeClr val="bg1">
                    <a:lumMod val="65000"/>
                  </a:schemeClr>
                </a:solidFill>
                <a:latin typeface="Raleway" pitchFamily="2" charset="0"/>
              </a:rPr>
              <a:t>Invest time in creating attractive and relevant thumbnails. Thumbnails should be visually appealing, have a consistent style, and reflect the content of the video.</a:t>
            </a:r>
            <a:endParaRPr lang="en-IN" dirty="0">
              <a:solidFill>
                <a:schemeClr val="bg1">
                  <a:lumMod val="65000"/>
                </a:schemeClr>
              </a:solidFill>
              <a:latin typeface="Raleway" pitchFamily="2" charset="0"/>
            </a:endParaRPr>
          </a:p>
          <a:p>
            <a:pPr>
              <a:lnSpc>
                <a:spcPct val="150000"/>
              </a:lnSpc>
            </a:pPr>
            <a:r>
              <a:rPr lang="en-US" b="1" dirty="0">
                <a:solidFill>
                  <a:schemeClr val="bg1">
                    <a:lumMod val="65000"/>
                  </a:schemeClr>
                </a:solidFill>
                <a:latin typeface="Raleway" pitchFamily="2" charset="0"/>
              </a:rPr>
              <a:t>3.   Leverage High Engagement Metrics</a:t>
            </a:r>
          </a:p>
          <a:p>
            <a:pPr lvl="1">
              <a:lnSpc>
                <a:spcPct val="150000"/>
              </a:lnSpc>
            </a:pPr>
            <a:r>
              <a:rPr lang="en-US" b="1" dirty="0">
                <a:solidFill>
                  <a:schemeClr val="bg1">
                    <a:lumMod val="65000"/>
                  </a:schemeClr>
                </a:solidFill>
                <a:latin typeface="Raleway" pitchFamily="2" charset="0"/>
              </a:rPr>
              <a:t>Likes and Comments as Indicators: </a:t>
            </a:r>
            <a:r>
              <a:rPr lang="en-US" dirty="0">
                <a:solidFill>
                  <a:schemeClr val="bg1">
                    <a:lumMod val="65000"/>
                  </a:schemeClr>
                </a:solidFill>
                <a:latin typeface="Raleway" pitchFamily="2" charset="0"/>
              </a:rPr>
              <a:t>Videos with higher like and comment counts generally indicate better engagement. Encourage viewers to like, comment, and share the videos to increase interaction.</a:t>
            </a:r>
          </a:p>
          <a:p>
            <a:pPr lvl="1">
              <a:lnSpc>
                <a:spcPct val="150000"/>
              </a:lnSpc>
            </a:pPr>
            <a:r>
              <a:rPr lang="en-US" b="1" dirty="0">
                <a:solidFill>
                  <a:schemeClr val="bg1">
                    <a:lumMod val="65000"/>
                  </a:schemeClr>
                </a:solidFill>
                <a:latin typeface="Raleway" pitchFamily="2" charset="0"/>
              </a:rPr>
              <a:t>Respond to Comments: </a:t>
            </a:r>
            <a:r>
              <a:rPr lang="en-US" dirty="0">
                <a:solidFill>
                  <a:schemeClr val="bg1">
                    <a:lumMod val="65000"/>
                  </a:schemeClr>
                </a:solidFill>
                <a:latin typeface="Raleway" pitchFamily="2" charset="0"/>
              </a:rPr>
              <a:t>Actively engage with viewers by responding to comments. This fosters a community feeling and can boost engagement.</a:t>
            </a:r>
          </a:p>
        </p:txBody>
      </p:sp>
    </p:spTree>
    <p:extLst>
      <p:ext uri="{BB962C8B-B14F-4D97-AF65-F5344CB8AC3E}">
        <p14:creationId xmlns:p14="http://schemas.microsoft.com/office/powerpoint/2010/main" val="333664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9"/>
            <a:ext cx="14630400" cy="8229600"/>
          </a:xfrm>
          <a:prstGeom prst="rect">
            <a:avLst/>
          </a:prstGeom>
        </p:spPr>
      </p:pic>
      <p:sp>
        <p:nvSpPr>
          <p:cNvPr id="38" name="Shape 0">
            <a:extLst>
              <a:ext uri="{FF2B5EF4-FFF2-40B4-BE49-F238E27FC236}">
                <a16:creationId xmlns:a16="http://schemas.microsoft.com/office/drawing/2014/main" id="{B6D8E640-C90C-045E-07D6-671CB1958EA3}"/>
              </a:ext>
            </a:extLst>
          </p:cNvPr>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127875" y="104041"/>
            <a:ext cx="12740631" cy="503277"/>
          </a:xfrm>
          <a:prstGeom prst="rect">
            <a:avLst/>
          </a:prstGeom>
          <a:noFill/>
          <a:ln/>
        </p:spPr>
        <p:txBody>
          <a:bodyPr wrap="none" rtlCol="0" anchor="t"/>
          <a:lstStyle/>
          <a:p>
            <a:pPr marL="0" indent="0">
              <a:lnSpc>
                <a:spcPts val="3963"/>
              </a:lnSpc>
              <a:buNone/>
            </a:pPr>
            <a:r>
              <a:rPr lang="en-US" sz="4000" dirty="0">
                <a:solidFill>
                  <a:srgbClr val="AE8625"/>
                </a:solidFill>
                <a:latin typeface="Prata" pitchFamily="34" charset="0"/>
                <a:ea typeface="Prata" pitchFamily="34" charset="-122"/>
              </a:rPr>
              <a:t>Recommendations for the content Creators and Stakeholders</a:t>
            </a:r>
            <a:endParaRPr lang="en-US" sz="4000" dirty="0"/>
          </a:p>
        </p:txBody>
      </p:sp>
      <p:sp>
        <p:nvSpPr>
          <p:cNvPr id="3" name="TextBox 2">
            <a:extLst>
              <a:ext uri="{FF2B5EF4-FFF2-40B4-BE49-F238E27FC236}">
                <a16:creationId xmlns:a16="http://schemas.microsoft.com/office/drawing/2014/main" id="{3AF13C75-BDFD-A7E3-DDA7-B62B61A95A4E}"/>
              </a:ext>
            </a:extLst>
          </p:cNvPr>
          <p:cNvSpPr txBox="1"/>
          <p:nvPr/>
        </p:nvSpPr>
        <p:spPr>
          <a:xfrm>
            <a:off x="127875" y="780585"/>
            <a:ext cx="14156837" cy="3783152"/>
          </a:xfrm>
          <a:prstGeom prst="rect">
            <a:avLst/>
          </a:prstGeom>
          <a:noFill/>
        </p:spPr>
        <p:txBody>
          <a:bodyPr wrap="square" rtlCol="0">
            <a:spAutoFit/>
          </a:bodyPr>
          <a:lstStyle/>
          <a:p>
            <a:pPr marL="342900" indent="-342900">
              <a:lnSpc>
                <a:spcPct val="150000"/>
              </a:lnSpc>
              <a:buFont typeface="+mj-lt"/>
              <a:buAutoNum type="arabicPeriod"/>
            </a:pPr>
            <a:r>
              <a:rPr lang="en-US" b="1" dirty="0">
                <a:solidFill>
                  <a:schemeClr val="bg1">
                    <a:lumMod val="65000"/>
                  </a:schemeClr>
                </a:solidFill>
                <a:latin typeface="Raleway" pitchFamily="2" charset="0"/>
              </a:rPr>
              <a:t>Content Quality and Consistency</a:t>
            </a:r>
          </a:p>
          <a:p>
            <a:pPr lvl="1">
              <a:lnSpc>
                <a:spcPct val="150000"/>
              </a:lnSpc>
            </a:pPr>
            <a:r>
              <a:rPr lang="en-US" b="1" dirty="0">
                <a:solidFill>
                  <a:schemeClr val="bg1">
                    <a:lumMod val="65000"/>
                  </a:schemeClr>
                </a:solidFill>
                <a:latin typeface="Raleway" pitchFamily="2" charset="0"/>
              </a:rPr>
              <a:t>High-Quality Production: </a:t>
            </a:r>
            <a:r>
              <a:rPr lang="en-US" dirty="0">
                <a:solidFill>
                  <a:schemeClr val="bg1">
                    <a:lumMod val="65000"/>
                  </a:schemeClr>
                </a:solidFill>
                <a:latin typeface="Raleway" pitchFamily="2" charset="0"/>
              </a:rPr>
              <a:t>Ensure that the video and audio quality are top-notch. Invest in good equipment and post-production to make videos more appealing.</a:t>
            </a:r>
          </a:p>
          <a:p>
            <a:pPr lvl="1">
              <a:lnSpc>
                <a:spcPct val="150000"/>
              </a:lnSpc>
            </a:pPr>
            <a:r>
              <a:rPr lang="en-US" b="1" dirty="0">
                <a:solidFill>
                  <a:schemeClr val="bg1">
                    <a:lumMod val="65000"/>
                  </a:schemeClr>
                </a:solidFill>
                <a:latin typeface="Raleway" pitchFamily="2" charset="0"/>
              </a:rPr>
              <a:t>Consistent Upload Schedule: </a:t>
            </a:r>
            <a:r>
              <a:rPr lang="en-US" dirty="0">
                <a:solidFill>
                  <a:schemeClr val="bg1">
                    <a:lumMod val="65000"/>
                  </a:schemeClr>
                </a:solidFill>
                <a:latin typeface="Raleway" pitchFamily="2" charset="0"/>
              </a:rPr>
              <a:t>Maintain a consistent upload schedule to keep the audience engaged and coming back for more.</a:t>
            </a:r>
          </a:p>
          <a:p>
            <a:pPr>
              <a:lnSpc>
                <a:spcPct val="150000"/>
              </a:lnSpc>
            </a:pPr>
            <a:r>
              <a:rPr lang="en-US" b="1" dirty="0">
                <a:solidFill>
                  <a:schemeClr val="bg1">
                    <a:lumMod val="65000"/>
                  </a:schemeClr>
                </a:solidFill>
                <a:latin typeface="Raleway" pitchFamily="2" charset="0"/>
              </a:rPr>
              <a:t>2.   Utilize Social Media and Cross-Promotion</a:t>
            </a:r>
          </a:p>
          <a:p>
            <a:pPr lvl="1">
              <a:lnSpc>
                <a:spcPct val="150000"/>
              </a:lnSpc>
            </a:pPr>
            <a:r>
              <a:rPr lang="en-US" b="1" dirty="0">
                <a:solidFill>
                  <a:schemeClr val="bg1">
                    <a:lumMod val="65000"/>
                  </a:schemeClr>
                </a:solidFill>
                <a:latin typeface="Raleway" pitchFamily="2" charset="0"/>
              </a:rPr>
              <a:t>Promote on Social Media: </a:t>
            </a:r>
            <a:r>
              <a:rPr lang="en-US" dirty="0">
                <a:solidFill>
                  <a:schemeClr val="bg1">
                    <a:lumMod val="65000"/>
                  </a:schemeClr>
                </a:solidFill>
                <a:latin typeface="Raleway" pitchFamily="2" charset="0"/>
              </a:rPr>
              <a:t>Use social media platforms to promote new videos. Share snippets, behind-the-scenes content, and teasers to create buzz.</a:t>
            </a:r>
          </a:p>
          <a:p>
            <a:pPr lvl="1">
              <a:lnSpc>
                <a:spcPct val="150000"/>
              </a:lnSpc>
            </a:pPr>
            <a:r>
              <a:rPr lang="en-US" b="1" dirty="0">
                <a:solidFill>
                  <a:schemeClr val="bg1">
                    <a:lumMod val="65000"/>
                  </a:schemeClr>
                </a:solidFill>
                <a:latin typeface="Raleway" pitchFamily="2" charset="0"/>
              </a:rPr>
              <a:t>Collaborations: </a:t>
            </a:r>
            <a:r>
              <a:rPr lang="en-US" dirty="0">
                <a:solidFill>
                  <a:schemeClr val="bg1">
                    <a:lumMod val="65000"/>
                  </a:schemeClr>
                </a:solidFill>
                <a:latin typeface="Raleway" pitchFamily="2" charset="0"/>
              </a:rPr>
              <a:t>Collaborate with other popular creators or influencers to reach a broader audience. Cross-promotions can significantly boost visibility and engagement.</a:t>
            </a:r>
          </a:p>
        </p:txBody>
      </p:sp>
      <p:sp>
        <p:nvSpPr>
          <p:cNvPr id="11" name="TextBox 10">
            <a:extLst>
              <a:ext uri="{FF2B5EF4-FFF2-40B4-BE49-F238E27FC236}">
                <a16:creationId xmlns:a16="http://schemas.microsoft.com/office/drawing/2014/main" id="{7ED421C3-A259-FE8F-2263-277C841E8768}"/>
              </a:ext>
            </a:extLst>
          </p:cNvPr>
          <p:cNvSpPr txBox="1"/>
          <p:nvPr/>
        </p:nvSpPr>
        <p:spPr>
          <a:xfrm>
            <a:off x="2924225" y="4905833"/>
            <a:ext cx="8564136" cy="2400657"/>
          </a:xfrm>
          <a:prstGeom prst="rect">
            <a:avLst/>
          </a:prstGeom>
          <a:noFill/>
        </p:spPr>
        <p:txBody>
          <a:bodyPr wrap="square" rtlCol="0">
            <a:spAutoFit/>
          </a:bodyPr>
          <a:lstStyle/>
          <a:p>
            <a:r>
              <a:rPr lang="en-US" sz="15000" dirty="0">
                <a:solidFill>
                  <a:srgbClr val="AE8625"/>
                </a:solidFill>
                <a:latin typeface="Prata" pitchFamily="34" charset="0"/>
                <a:ea typeface="Prata" pitchFamily="34" charset="-122"/>
              </a:rPr>
              <a:t>Thank You</a:t>
            </a:r>
            <a:endParaRPr lang="en-IN" sz="15000" dirty="0"/>
          </a:p>
        </p:txBody>
      </p:sp>
    </p:spTree>
    <p:extLst>
      <p:ext uri="{BB962C8B-B14F-4D97-AF65-F5344CB8AC3E}">
        <p14:creationId xmlns:p14="http://schemas.microsoft.com/office/powerpoint/2010/main" val="206710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9"/>
            <a:ext cx="14630400" cy="8229600"/>
          </a:xfrm>
          <a:prstGeom prst="rect">
            <a:avLst/>
          </a:prstGeom>
        </p:spPr>
      </p:pic>
      <p:sp>
        <p:nvSpPr>
          <p:cNvPr id="38" name="Shape 0">
            <a:extLst>
              <a:ext uri="{FF2B5EF4-FFF2-40B4-BE49-F238E27FC236}">
                <a16:creationId xmlns:a16="http://schemas.microsoft.com/office/drawing/2014/main" id="{B6D8E640-C90C-045E-07D6-671CB1958EA3}"/>
              </a:ext>
            </a:extLst>
          </p:cNvPr>
          <p:cNvSpPr/>
          <p:nvPr/>
        </p:nvSpPr>
        <p:spPr>
          <a:xfrm>
            <a:off x="0" y="0"/>
            <a:ext cx="14630400" cy="8229600"/>
          </a:xfrm>
          <a:prstGeom prst="rect">
            <a:avLst/>
          </a:prstGeom>
          <a:solidFill>
            <a:srgbClr val="1B1C1D"/>
          </a:solidFill>
          <a:ln/>
        </p:spPr>
        <p:txBody>
          <a:bodyPr/>
          <a:lstStyle/>
          <a:p>
            <a:endParaRPr lang="en-IN" dirty="0"/>
          </a:p>
        </p:txBody>
      </p:sp>
      <p:sp>
        <p:nvSpPr>
          <p:cNvPr id="4" name="Text 1"/>
          <p:cNvSpPr/>
          <p:nvPr/>
        </p:nvSpPr>
        <p:spPr>
          <a:xfrm>
            <a:off x="573925" y="607318"/>
            <a:ext cx="4026456" cy="503277"/>
          </a:xfrm>
          <a:prstGeom prst="rect">
            <a:avLst/>
          </a:prstGeom>
          <a:noFill/>
          <a:ln/>
        </p:spPr>
        <p:txBody>
          <a:bodyPr wrap="none" rtlCol="0" anchor="t"/>
          <a:lstStyle/>
          <a:p>
            <a:pPr marL="0" indent="0">
              <a:lnSpc>
                <a:spcPts val="3963"/>
              </a:lnSpc>
              <a:buNone/>
            </a:pPr>
            <a:r>
              <a:rPr lang="en-US" sz="4000" dirty="0">
                <a:solidFill>
                  <a:srgbClr val="AE8625"/>
                </a:solidFill>
                <a:latin typeface="Prata" pitchFamily="34" charset="0"/>
                <a:ea typeface="Prata" pitchFamily="34" charset="-122"/>
                <a:cs typeface="Prata" pitchFamily="34" charset="-120"/>
              </a:rPr>
              <a:t>Dataset Description</a:t>
            </a:r>
            <a:endParaRPr lang="en-US" sz="4000" dirty="0"/>
          </a:p>
        </p:txBody>
      </p:sp>
      <p:sp>
        <p:nvSpPr>
          <p:cNvPr id="13" name="Text 10"/>
          <p:cNvSpPr/>
          <p:nvPr/>
        </p:nvSpPr>
        <p:spPr>
          <a:xfrm>
            <a:off x="573925" y="1349996"/>
            <a:ext cx="13309343" cy="6640203"/>
          </a:xfrm>
          <a:prstGeom prst="rect">
            <a:avLst/>
          </a:prstGeom>
          <a:noFill/>
          <a:ln/>
        </p:spPr>
        <p:txBody>
          <a:bodyPr wrap="none" rtlCol="0" anchor="t"/>
          <a:lstStyle/>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video_id : Unique identifier for each YouTube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channelTitle : Title of the YouTube channel publishing the song.</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title : Title of the YouTube song video. </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Description : Description provided for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tags :Tags associated with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publishedAt : Date and time when the YouTube song video was published. </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viewCount : Number of views received by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likeCount : Number of likes received by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favoriteCount : Number of times the YouTube song video has been marked as a favorite.</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commentCount : Number of comments posted on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duration : Duration of the YouTube song video.</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definition : Video definition or quality (e.g., HD, SD).</a:t>
            </a:r>
          </a:p>
          <a:p>
            <a:pPr marL="342900" indent="-342900">
              <a:lnSpc>
                <a:spcPct val="150000"/>
              </a:lnSpc>
              <a:buFont typeface="+mj-lt"/>
              <a:buAutoNum type="arabicPeriod"/>
            </a:pPr>
            <a:r>
              <a:rPr lang="en-US" sz="2000" dirty="0">
                <a:solidFill>
                  <a:srgbClr val="CFCBBF"/>
                </a:solidFill>
                <a:latin typeface="Raleway" pitchFamily="34" charset="0"/>
                <a:ea typeface="Raleway" pitchFamily="34" charset="-122"/>
                <a:cs typeface="Raleway" pitchFamily="34" charset="-120"/>
              </a:rPr>
              <a:t>caption : Availability of captions for the YouTube song video.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sp>
      <p:sp>
        <p:nvSpPr>
          <p:cNvPr id="6" name="Text 1"/>
          <p:cNvSpPr/>
          <p:nvPr/>
        </p:nvSpPr>
        <p:spPr>
          <a:xfrm>
            <a:off x="121463" y="-6923"/>
            <a:ext cx="4749219" cy="1512337"/>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a:t>
            </a:r>
          </a:p>
          <a:p>
            <a:pPr marL="0" indent="0">
              <a:lnSpc>
                <a:spcPts val="5581"/>
              </a:lnSpc>
              <a:buNone/>
            </a:pPr>
            <a:r>
              <a:rPr lang="en-US" sz="4465" dirty="0">
                <a:solidFill>
                  <a:srgbClr val="AE8625"/>
                </a:solidFill>
                <a:latin typeface="Prata" pitchFamily="34" charset="0"/>
                <a:ea typeface="Prata" pitchFamily="34" charset="-122"/>
                <a:cs typeface="Prata" pitchFamily="34" charset="-120"/>
              </a:rPr>
              <a:t> Analysis</a:t>
            </a:r>
            <a:endParaRPr lang="en-US" sz="4465" dirty="0"/>
          </a:p>
        </p:txBody>
      </p:sp>
      <p:pic>
        <p:nvPicPr>
          <p:cNvPr id="1030" name="Picture 6">
            <a:extLst>
              <a:ext uri="{FF2B5EF4-FFF2-40B4-BE49-F238E27FC236}">
                <a16:creationId xmlns:a16="http://schemas.microsoft.com/office/drawing/2014/main" id="{B3C5DE1D-B912-FE9B-C3E1-CB109BE80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3395" y="67447"/>
            <a:ext cx="9525542" cy="3657060"/>
          </a:xfrm>
          <a:prstGeom prst="rect">
            <a:avLst/>
          </a:prstGeom>
          <a:noFill/>
          <a:extLst>
            <a:ext uri="{909E8E84-426E-40DD-AFC4-6F175D3DCCD1}">
              <a14:hiddenFill xmlns:a14="http://schemas.microsoft.com/office/drawing/2010/main">
                <a:solidFill>
                  <a:srgbClr val="FFFFFF"/>
                </a:solidFill>
              </a14:hiddenFill>
            </a:ext>
          </a:extLst>
        </p:spPr>
      </p:pic>
      <p:sp>
        <p:nvSpPr>
          <p:cNvPr id="21" name="Text 1">
            <a:extLst>
              <a:ext uri="{FF2B5EF4-FFF2-40B4-BE49-F238E27FC236}">
                <a16:creationId xmlns:a16="http://schemas.microsoft.com/office/drawing/2014/main" id="{6397FE4D-386C-7DDD-0871-B386EC036208}"/>
              </a:ext>
            </a:extLst>
          </p:cNvPr>
          <p:cNvSpPr/>
          <p:nvPr/>
        </p:nvSpPr>
        <p:spPr>
          <a:xfrm>
            <a:off x="16727" y="2147512"/>
            <a:ext cx="4949941" cy="1304692"/>
          </a:xfrm>
          <a:prstGeom prst="rect">
            <a:avLst/>
          </a:prstGeom>
          <a:noFill/>
          <a:ln/>
        </p:spPr>
        <p:txBody>
          <a:bodyPr wrap="none" rtlCol="0" anchor="t"/>
          <a:lstStyle/>
          <a:p>
            <a:pPr>
              <a:lnSpc>
                <a:spcPts val="5581"/>
              </a:lnSpc>
            </a:pPr>
            <a:r>
              <a:rPr lang="en-US" sz="2000" dirty="0">
                <a:solidFill>
                  <a:srgbClr val="AE8625"/>
                </a:solidFill>
                <a:latin typeface="Prata" pitchFamily="34" charset="0"/>
                <a:ea typeface="Prata" pitchFamily="34" charset="-122"/>
                <a:cs typeface="Prata" pitchFamily="34" charset="-120"/>
              </a:rPr>
              <a:t>Key Findings from the Distribution Graphs </a:t>
            </a:r>
          </a:p>
          <a:p>
            <a:r>
              <a:rPr lang="en-US" sz="2000" dirty="0">
                <a:solidFill>
                  <a:srgbClr val="AE8625"/>
                </a:solidFill>
                <a:latin typeface="Prata" pitchFamily="34" charset="0"/>
                <a:ea typeface="Prata" pitchFamily="34" charset="-122"/>
                <a:cs typeface="Prata" pitchFamily="34" charset="-120"/>
              </a:rPr>
              <a:t>of ViewCount, LikeCount, and CommentCount</a:t>
            </a:r>
          </a:p>
        </p:txBody>
      </p:sp>
      <p:sp>
        <p:nvSpPr>
          <p:cNvPr id="22" name="TextBox 21">
            <a:extLst>
              <a:ext uri="{FF2B5EF4-FFF2-40B4-BE49-F238E27FC236}">
                <a16:creationId xmlns:a16="http://schemas.microsoft.com/office/drawing/2014/main" id="{A59F6262-AEA8-7589-A498-2D57C025F2F2}"/>
              </a:ext>
            </a:extLst>
          </p:cNvPr>
          <p:cNvSpPr txBox="1"/>
          <p:nvPr/>
        </p:nvSpPr>
        <p:spPr>
          <a:xfrm>
            <a:off x="211873" y="3619472"/>
            <a:ext cx="14297064" cy="4078039"/>
          </a:xfrm>
          <a:prstGeom prst="rect">
            <a:avLst/>
          </a:prstGeom>
          <a:noFill/>
        </p:spPr>
        <p:txBody>
          <a:bodyPr wrap="square" rtlCol="0">
            <a:spAutoFit/>
          </a:bodyPr>
          <a:lstStyle/>
          <a:p>
            <a:pPr marL="342900" indent="-342900">
              <a:lnSpc>
                <a:spcPct val="150000"/>
              </a:lnSpc>
              <a:buAutoNum type="arabicPeriod"/>
            </a:pPr>
            <a:r>
              <a:rPr lang="en-US" b="1" dirty="0">
                <a:solidFill>
                  <a:schemeClr val="bg1">
                    <a:lumMod val="65000"/>
                  </a:schemeClr>
                </a:solidFill>
                <a:latin typeface="Raleway" pitchFamily="2" charset="0"/>
              </a:rPr>
              <a:t>Distribution of ViewCount</a:t>
            </a:r>
          </a:p>
          <a:p>
            <a:pPr marL="285750" indent="-285750">
              <a:lnSpc>
                <a:spcPct val="150000"/>
              </a:lnSpc>
              <a:buFont typeface="Arial" panose="020B0604020202020204" pitchFamily="34" charset="0"/>
              <a:buChar char="•"/>
            </a:pPr>
            <a:r>
              <a:rPr lang="en-US" b="1" dirty="0">
                <a:solidFill>
                  <a:schemeClr val="bg1">
                    <a:lumMod val="65000"/>
                  </a:schemeClr>
                </a:solidFill>
                <a:latin typeface="Raleway" pitchFamily="2" charset="0"/>
              </a:rPr>
              <a:t>Skewed Distribution</a:t>
            </a:r>
            <a:r>
              <a:rPr lang="en-US" dirty="0">
                <a:solidFill>
                  <a:schemeClr val="bg1">
                    <a:lumMod val="65000"/>
                  </a:schemeClr>
                </a:solidFill>
                <a:latin typeface="Raleway" pitchFamily="2" charset="0"/>
              </a:rPr>
              <a:t>: The viewCount distribution is highly right-skewed, indicating that most videos have a relatively low number of views, while a few videos have extremely high view counts.</a:t>
            </a:r>
          </a:p>
          <a:p>
            <a:pPr marL="285750" indent="-285750">
              <a:lnSpc>
                <a:spcPct val="150000"/>
              </a:lnSpc>
              <a:buFont typeface="Arial" panose="020B0604020202020204" pitchFamily="34" charset="0"/>
              <a:buChar char="•"/>
            </a:pPr>
            <a:r>
              <a:rPr lang="en-US" b="1" dirty="0">
                <a:solidFill>
                  <a:schemeClr val="bg1">
                    <a:lumMod val="65000"/>
                  </a:schemeClr>
                </a:solidFill>
                <a:latin typeface="Raleway" pitchFamily="2" charset="0"/>
              </a:rPr>
              <a:t>Concentration</a:t>
            </a:r>
            <a:r>
              <a:rPr lang="en-US" dirty="0">
                <a:solidFill>
                  <a:schemeClr val="bg1">
                    <a:lumMod val="65000"/>
                  </a:schemeClr>
                </a:solidFill>
                <a:latin typeface="Raleway" pitchFamily="2" charset="0"/>
              </a:rPr>
              <a:t>: The majority of videos have view counts clustered at the lower end of the scale, with a sharp drop-off as the number of views increases.</a:t>
            </a:r>
          </a:p>
          <a:p>
            <a:pPr marL="285750" indent="-285750">
              <a:lnSpc>
                <a:spcPct val="150000"/>
              </a:lnSpc>
              <a:buFont typeface="Arial" panose="020B0604020202020204" pitchFamily="34" charset="0"/>
              <a:buChar char="•"/>
            </a:pPr>
            <a:r>
              <a:rPr lang="en-US" b="1" dirty="0">
                <a:solidFill>
                  <a:schemeClr val="bg1">
                    <a:lumMod val="65000"/>
                  </a:schemeClr>
                </a:solidFill>
                <a:latin typeface="Raleway" pitchFamily="2" charset="0"/>
              </a:rPr>
              <a:t>Outliers</a:t>
            </a:r>
            <a:r>
              <a:rPr lang="en-US" dirty="0">
                <a:solidFill>
                  <a:schemeClr val="bg1">
                    <a:lumMod val="65000"/>
                  </a:schemeClr>
                </a:solidFill>
                <a:latin typeface="Raleway" pitchFamily="2" charset="0"/>
              </a:rPr>
              <a:t>: There are significant outliers with very high view counts, stretching the distribution's tail far to the right.</a:t>
            </a:r>
          </a:p>
          <a:p>
            <a:pPr>
              <a:lnSpc>
                <a:spcPct val="150000"/>
              </a:lnSpc>
            </a:pPr>
            <a:r>
              <a:rPr lang="en-US" b="1" dirty="0">
                <a:solidFill>
                  <a:schemeClr val="bg1">
                    <a:lumMod val="65000"/>
                  </a:schemeClr>
                </a:solidFill>
                <a:latin typeface="Raleway" pitchFamily="2" charset="0"/>
              </a:rPr>
              <a:t>Insight</a:t>
            </a:r>
            <a:r>
              <a:rPr lang="en-US" dirty="0">
                <a:solidFill>
                  <a:schemeClr val="bg1">
                    <a:lumMod val="65000"/>
                  </a:schemeClr>
                </a:solidFill>
                <a:latin typeface="Raleway" pitchFamily="2" charset="0"/>
              </a:rPr>
              <a:t>:</a:t>
            </a:r>
          </a:p>
          <a:p>
            <a:pPr marL="285750" indent="-285750">
              <a:lnSpc>
                <a:spcPct val="150000"/>
              </a:lnSpc>
              <a:buFont typeface="Arial" panose="020B0604020202020204" pitchFamily="34" charset="0"/>
              <a:buChar char="•"/>
            </a:pPr>
            <a:r>
              <a:rPr lang="en-US" b="1" dirty="0">
                <a:solidFill>
                  <a:schemeClr val="bg1">
                    <a:lumMod val="65000"/>
                  </a:schemeClr>
                </a:solidFill>
                <a:latin typeface="Raleway" pitchFamily="2" charset="0"/>
              </a:rPr>
              <a:t>Viral Videos</a:t>
            </a:r>
            <a:r>
              <a:rPr lang="en-US" dirty="0">
                <a:solidFill>
                  <a:schemeClr val="bg1">
                    <a:lumMod val="65000"/>
                  </a:schemeClr>
                </a:solidFill>
                <a:latin typeface="Raleway" pitchFamily="2" charset="0"/>
              </a:rPr>
              <a:t>: A small number of videos achieve viral status, garnering an extraordinarily high number of views, while the majority receive modest view counts.</a:t>
            </a:r>
          </a:p>
          <a:p>
            <a:endParaRPr lang="en-IN" sz="1600" dirty="0">
              <a:latin typeface="Raleway"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sp>
      <p:sp>
        <p:nvSpPr>
          <p:cNvPr id="6" name="Text 1"/>
          <p:cNvSpPr/>
          <p:nvPr/>
        </p:nvSpPr>
        <p:spPr>
          <a:xfrm>
            <a:off x="8463776" y="-20696"/>
            <a:ext cx="6022859" cy="690386"/>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 Analysis</a:t>
            </a:r>
            <a:endParaRPr lang="en-US" sz="4465" dirty="0"/>
          </a:p>
        </p:txBody>
      </p:sp>
      <p:sp>
        <p:nvSpPr>
          <p:cNvPr id="21" name="Text 1">
            <a:extLst>
              <a:ext uri="{FF2B5EF4-FFF2-40B4-BE49-F238E27FC236}">
                <a16:creationId xmlns:a16="http://schemas.microsoft.com/office/drawing/2014/main" id="{6397FE4D-386C-7DDD-0871-B386EC036208}"/>
              </a:ext>
            </a:extLst>
          </p:cNvPr>
          <p:cNvSpPr/>
          <p:nvPr/>
        </p:nvSpPr>
        <p:spPr>
          <a:xfrm>
            <a:off x="143765" y="20937"/>
            <a:ext cx="5041553" cy="1067277"/>
          </a:xfrm>
          <a:prstGeom prst="rect">
            <a:avLst/>
          </a:prstGeom>
          <a:noFill/>
          <a:ln/>
        </p:spPr>
        <p:txBody>
          <a:bodyPr wrap="none" rtlCol="0" anchor="b"/>
          <a:lstStyle/>
          <a:p>
            <a:pPr>
              <a:lnSpc>
                <a:spcPts val="5581"/>
              </a:lnSpc>
            </a:pPr>
            <a:r>
              <a:rPr lang="en-US" sz="2000" dirty="0">
                <a:solidFill>
                  <a:srgbClr val="AE8625"/>
                </a:solidFill>
                <a:latin typeface="Prata" pitchFamily="34" charset="0"/>
                <a:ea typeface="Prata" pitchFamily="34" charset="-122"/>
                <a:cs typeface="Prata" pitchFamily="34" charset="-120"/>
              </a:rPr>
              <a:t>Key Findings from the Distribution Graphs </a:t>
            </a:r>
          </a:p>
          <a:p>
            <a:r>
              <a:rPr lang="en-US" sz="2000" dirty="0">
                <a:solidFill>
                  <a:srgbClr val="AE8625"/>
                </a:solidFill>
                <a:latin typeface="Prata" pitchFamily="34" charset="0"/>
                <a:ea typeface="Prata" pitchFamily="34" charset="-122"/>
                <a:cs typeface="Prata" pitchFamily="34" charset="-120"/>
              </a:rPr>
              <a:t>of ViewCount, LikeCount, and CommentCount</a:t>
            </a:r>
          </a:p>
        </p:txBody>
      </p:sp>
      <p:sp>
        <p:nvSpPr>
          <p:cNvPr id="22" name="TextBox 21">
            <a:extLst>
              <a:ext uri="{FF2B5EF4-FFF2-40B4-BE49-F238E27FC236}">
                <a16:creationId xmlns:a16="http://schemas.microsoft.com/office/drawing/2014/main" id="{A59F6262-AEA8-7589-A498-2D57C025F2F2}"/>
              </a:ext>
            </a:extLst>
          </p:cNvPr>
          <p:cNvSpPr txBox="1"/>
          <p:nvPr/>
        </p:nvSpPr>
        <p:spPr>
          <a:xfrm>
            <a:off x="167268" y="1108910"/>
            <a:ext cx="14297064" cy="6726265"/>
          </a:xfrm>
          <a:prstGeom prst="rect">
            <a:avLst/>
          </a:prstGeom>
          <a:noFill/>
        </p:spPr>
        <p:txBody>
          <a:bodyPr wrap="square" rtlCol="0">
            <a:spAutoFit/>
          </a:bodyPr>
          <a:lstStyle/>
          <a:p>
            <a:pPr>
              <a:lnSpc>
                <a:spcPct val="150000"/>
              </a:lnSpc>
            </a:pPr>
            <a:r>
              <a:rPr lang="en-US" b="1" dirty="0">
                <a:solidFill>
                  <a:schemeClr val="bg1">
                    <a:lumMod val="65000"/>
                  </a:schemeClr>
                </a:solidFill>
                <a:latin typeface="Raleway" pitchFamily="2" charset="0"/>
              </a:rPr>
              <a:t>2. </a:t>
            </a:r>
            <a:r>
              <a:rPr lang="en-US" sz="1900" b="1" dirty="0">
                <a:solidFill>
                  <a:schemeClr val="bg1">
                    <a:lumMod val="65000"/>
                  </a:schemeClr>
                </a:solidFill>
                <a:latin typeface="Raleway" pitchFamily="2" charset="0"/>
              </a:rPr>
              <a:t>Distribution of LikeCount : </a:t>
            </a:r>
          </a:p>
          <a:p>
            <a:pPr>
              <a:lnSpc>
                <a:spcPct val="150000"/>
              </a:lnSpc>
            </a:pPr>
            <a:r>
              <a:rPr lang="en-US" b="1" dirty="0">
                <a:solidFill>
                  <a:schemeClr val="bg1">
                    <a:lumMod val="65000"/>
                  </a:schemeClr>
                </a:solidFill>
                <a:latin typeface="Raleway" pitchFamily="2" charset="0"/>
              </a:rPr>
              <a:t>Right-Skewed Distribution: </a:t>
            </a:r>
            <a:r>
              <a:rPr lang="en-US" dirty="0">
                <a:solidFill>
                  <a:schemeClr val="bg1">
                    <a:lumMod val="65000"/>
                  </a:schemeClr>
                </a:solidFill>
                <a:latin typeface="Raleway" pitchFamily="2" charset="0"/>
              </a:rPr>
              <a:t>Similar to view counts, the likeCount distribution is also highly right-skewed. Most videos receive a low number of likes, with a sharp decline as the number of likes increases.</a:t>
            </a:r>
          </a:p>
          <a:p>
            <a:pPr>
              <a:lnSpc>
                <a:spcPct val="150000"/>
              </a:lnSpc>
            </a:pPr>
            <a:r>
              <a:rPr lang="en-US" b="1" dirty="0">
                <a:solidFill>
                  <a:schemeClr val="bg1">
                    <a:lumMod val="65000"/>
                  </a:schemeClr>
                </a:solidFill>
                <a:latin typeface="Raleway" pitchFamily="2" charset="0"/>
              </a:rPr>
              <a:t>Low Frequency at Higher Counts: </a:t>
            </a:r>
            <a:r>
              <a:rPr lang="en-US" dirty="0">
                <a:solidFill>
                  <a:schemeClr val="bg1">
                    <a:lumMod val="65000"/>
                  </a:schemeClr>
                </a:solidFill>
                <a:latin typeface="Raleway" pitchFamily="2" charset="0"/>
              </a:rPr>
              <a:t>There are very few videos with a likeCount exceeding 100,000.</a:t>
            </a:r>
          </a:p>
          <a:p>
            <a:pPr>
              <a:lnSpc>
                <a:spcPct val="150000"/>
              </a:lnSpc>
            </a:pPr>
            <a:r>
              <a:rPr lang="en-US" b="1" dirty="0">
                <a:solidFill>
                  <a:schemeClr val="bg1">
                    <a:lumMod val="65000"/>
                  </a:schemeClr>
                </a:solidFill>
                <a:latin typeface="Raleway" pitchFamily="2" charset="0"/>
              </a:rPr>
              <a:t>Concentration: </a:t>
            </a:r>
            <a:r>
              <a:rPr lang="en-US" dirty="0">
                <a:solidFill>
                  <a:schemeClr val="bg1">
                    <a:lumMod val="65000"/>
                  </a:schemeClr>
                </a:solidFill>
                <a:latin typeface="Raleway" pitchFamily="2" charset="0"/>
              </a:rPr>
              <a:t>A significant concentration of videos has likeCounts close to zero.</a:t>
            </a:r>
          </a:p>
          <a:p>
            <a:pPr>
              <a:lnSpc>
                <a:spcPct val="150000"/>
              </a:lnSpc>
            </a:pPr>
            <a:r>
              <a:rPr lang="en-US" sz="1850" b="1" dirty="0">
                <a:solidFill>
                  <a:schemeClr val="bg1">
                    <a:lumMod val="65000"/>
                  </a:schemeClr>
                </a:solidFill>
                <a:latin typeface="Raleway" pitchFamily="2" charset="0"/>
              </a:rPr>
              <a:t>Insight:</a:t>
            </a:r>
          </a:p>
          <a:p>
            <a:pPr>
              <a:lnSpc>
                <a:spcPct val="150000"/>
              </a:lnSpc>
            </a:pPr>
            <a:r>
              <a:rPr lang="en-US" b="1" dirty="0">
                <a:solidFill>
                  <a:schemeClr val="bg1">
                    <a:lumMod val="65000"/>
                  </a:schemeClr>
                </a:solidFill>
                <a:latin typeface="Raleway" pitchFamily="2" charset="0"/>
              </a:rPr>
              <a:t>Engagement Challenge: </a:t>
            </a:r>
            <a:r>
              <a:rPr lang="en-US" dirty="0">
                <a:solidFill>
                  <a:schemeClr val="bg1">
                    <a:lumMod val="65000"/>
                  </a:schemeClr>
                </a:solidFill>
                <a:latin typeface="Raleway" pitchFamily="2" charset="0"/>
              </a:rPr>
              <a:t>While likes are an important measure of engagement, achieving a high number of likes is challenging and uncommon for most videos.</a:t>
            </a:r>
          </a:p>
          <a:p>
            <a:pPr>
              <a:lnSpc>
                <a:spcPct val="150000"/>
              </a:lnSpc>
            </a:pPr>
            <a:r>
              <a:rPr lang="en-US" b="1" dirty="0">
                <a:solidFill>
                  <a:schemeClr val="bg1">
                    <a:lumMod val="65000"/>
                  </a:schemeClr>
                </a:solidFill>
                <a:latin typeface="Raleway" pitchFamily="2" charset="0"/>
              </a:rPr>
              <a:t>3. </a:t>
            </a:r>
            <a:r>
              <a:rPr lang="en-US" sz="1900" b="1" dirty="0">
                <a:solidFill>
                  <a:schemeClr val="bg1">
                    <a:lumMod val="65000"/>
                  </a:schemeClr>
                </a:solidFill>
                <a:latin typeface="Raleway" pitchFamily="2" charset="0"/>
              </a:rPr>
              <a:t>Distribution of CommentCount :</a:t>
            </a:r>
          </a:p>
          <a:p>
            <a:pPr>
              <a:lnSpc>
                <a:spcPct val="150000"/>
              </a:lnSpc>
            </a:pPr>
            <a:r>
              <a:rPr lang="en-US" b="1" dirty="0">
                <a:solidFill>
                  <a:schemeClr val="bg1">
                    <a:lumMod val="65000"/>
                  </a:schemeClr>
                </a:solidFill>
                <a:latin typeface="Raleway" pitchFamily="2" charset="0"/>
              </a:rPr>
              <a:t>Right-Skewed Distribution: </a:t>
            </a:r>
            <a:r>
              <a:rPr lang="en-US" dirty="0">
                <a:solidFill>
                  <a:schemeClr val="bg1">
                    <a:lumMod val="65000"/>
                  </a:schemeClr>
                </a:solidFill>
                <a:latin typeface="Raleway" pitchFamily="2" charset="0"/>
              </a:rPr>
              <a:t>The commentCount distribution is right-skewed, with most videos receiving a low number of comments.</a:t>
            </a:r>
          </a:p>
          <a:p>
            <a:pPr>
              <a:lnSpc>
                <a:spcPct val="150000"/>
              </a:lnSpc>
            </a:pPr>
            <a:r>
              <a:rPr lang="en-US" b="1" dirty="0">
                <a:solidFill>
                  <a:schemeClr val="bg1">
                    <a:lumMod val="65000"/>
                  </a:schemeClr>
                </a:solidFill>
                <a:latin typeface="Raleway" pitchFamily="2" charset="0"/>
              </a:rPr>
              <a:t>Higher Concentration at Low Counts: </a:t>
            </a:r>
            <a:r>
              <a:rPr lang="en-US" dirty="0">
                <a:solidFill>
                  <a:schemeClr val="bg1">
                    <a:lumMod val="65000"/>
                  </a:schemeClr>
                </a:solidFill>
                <a:latin typeface="Raleway" pitchFamily="2" charset="0"/>
              </a:rPr>
              <a:t>The majority of videos have fewer than 100 comments.</a:t>
            </a:r>
          </a:p>
          <a:p>
            <a:pPr>
              <a:lnSpc>
                <a:spcPct val="150000"/>
              </a:lnSpc>
            </a:pPr>
            <a:r>
              <a:rPr lang="en-US" b="1" dirty="0">
                <a:solidFill>
                  <a:schemeClr val="bg1">
                    <a:lumMod val="65000"/>
                  </a:schemeClr>
                </a:solidFill>
                <a:latin typeface="Raleway" pitchFamily="2" charset="0"/>
              </a:rPr>
              <a:t>Steady Decline: </a:t>
            </a:r>
            <a:r>
              <a:rPr lang="en-US" dirty="0">
                <a:solidFill>
                  <a:schemeClr val="bg1">
                    <a:lumMod val="65000"/>
                  </a:schemeClr>
                </a:solidFill>
                <a:latin typeface="Raleway" pitchFamily="2" charset="0"/>
              </a:rPr>
              <a:t>The number of videos decreases steadily as the comment count increases, with very few videos receiving more than 1,000 comments.</a:t>
            </a:r>
          </a:p>
          <a:p>
            <a:pPr>
              <a:lnSpc>
                <a:spcPct val="150000"/>
              </a:lnSpc>
            </a:pPr>
            <a:r>
              <a:rPr lang="en-US" sz="1850" b="1" dirty="0">
                <a:solidFill>
                  <a:schemeClr val="bg1">
                    <a:lumMod val="65000"/>
                  </a:schemeClr>
                </a:solidFill>
                <a:latin typeface="Raleway" pitchFamily="2" charset="0"/>
              </a:rPr>
              <a:t>Insight:</a:t>
            </a:r>
          </a:p>
          <a:p>
            <a:pPr>
              <a:lnSpc>
                <a:spcPct val="150000"/>
              </a:lnSpc>
            </a:pPr>
            <a:r>
              <a:rPr lang="en-US" b="1" dirty="0">
                <a:solidFill>
                  <a:schemeClr val="bg1">
                    <a:lumMod val="65000"/>
                  </a:schemeClr>
                </a:solidFill>
                <a:latin typeface="Raleway" pitchFamily="2" charset="0"/>
              </a:rPr>
              <a:t>Interaction Level: </a:t>
            </a:r>
            <a:r>
              <a:rPr lang="en-US" dirty="0">
                <a:solidFill>
                  <a:schemeClr val="bg1">
                    <a:lumMod val="65000"/>
                  </a:schemeClr>
                </a:solidFill>
                <a:latin typeface="Raleway" pitchFamily="2" charset="0"/>
              </a:rPr>
              <a:t>Commenting is a less frequent form of engagement compared to views and likes. Encouraging viewers to comment can be a valuable strategy for boosting interaction and engagement.</a:t>
            </a:r>
            <a:endParaRPr lang="en-IN" sz="1600" dirty="0">
              <a:latin typeface="Raleway" pitchFamily="2" charset="0"/>
            </a:endParaRPr>
          </a:p>
        </p:txBody>
      </p:sp>
    </p:spTree>
    <p:extLst>
      <p:ext uri="{BB962C8B-B14F-4D97-AF65-F5344CB8AC3E}">
        <p14:creationId xmlns:p14="http://schemas.microsoft.com/office/powerpoint/2010/main" val="20284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sp>
      <p:sp>
        <p:nvSpPr>
          <p:cNvPr id="6" name="Text 1"/>
          <p:cNvSpPr/>
          <p:nvPr/>
        </p:nvSpPr>
        <p:spPr>
          <a:xfrm>
            <a:off x="121463" y="-6923"/>
            <a:ext cx="4749219" cy="1512337"/>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a:t>
            </a:r>
          </a:p>
          <a:p>
            <a:pPr marL="0" indent="0">
              <a:lnSpc>
                <a:spcPts val="5581"/>
              </a:lnSpc>
              <a:buNone/>
            </a:pPr>
            <a:r>
              <a:rPr lang="en-US" sz="4465" dirty="0">
                <a:solidFill>
                  <a:srgbClr val="AE8625"/>
                </a:solidFill>
                <a:latin typeface="Prata" pitchFamily="34" charset="0"/>
                <a:ea typeface="Prata" pitchFamily="34" charset="-122"/>
                <a:cs typeface="Prata" pitchFamily="34" charset="-120"/>
              </a:rPr>
              <a:t> Analysis</a:t>
            </a:r>
            <a:endParaRPr lang="en-US" sz="4465" dirty="0"/>
          </a:p>
        </p:txBody>
      </p:sp>
      <p:sp>
        <p:nvSpPr>
          <p:cNvPr id="21" name="Text 1">
            <a:extLst>
              <a:ext uri="{FF2B5EF4-FFF2-40B4-BE49-F238E27FC236}">
                <a16:creationId xmlns:a16="http://schemas.microsoft.com/office/drawing/2014/main" id="{6397FE4D-386C-7DDD-0871-B386EC036208}"/>
              </a:ext>
            </a:extLst>
          </p:cNvPr>
          <p:cNvSpPr/>
          <p:nvPr/>
        </p:nvSpPr>
        <p:spPr>
          <a:xfrm>
            <a:off x="121463" y="1350000"/>
            <a:ext cx="4238664" cy="1483344"/>
          </a:xfrm>
          <a:prstGeom prst="rect">
            <a:avLst/>
          </a:prstGeom>
          <a:noFill/>
          <a:ln/>
        </p:spPr>
        <p:txBody>
          <a:bodyPr wrap="none" rtlCol="0" anchor="t"/>
          <a:lstStyle/>
          <a:p>
            <a:pPr>
              <a:lnSpc>
                <a:spcPts val="5581"/>
              </a:lnSpc>
            </a:pPr>
            <a:r>
              <a:rPr lang="en-US" sz="2000" dirty="0">
                <a:solidFill>
                  <a:srgbClr val="AE8625"/>
                </a:solidFill>
                <a:latin typeface="Prata" pitchFamily="34" charset="0"/>
                <a:ea typeface="Prata" pitchFamily="34" charset="-122"/>
                <a:cs typeface="Prata" pitchFamily="34" charset="-120"/>
              </a:rPr>
              <a:t>Key Findings from the Trends over time</a:t>
            </a:r>
          </a:p>
          <a:p>
            <a:r>
              <a:rPr lang="en-US" sz="2000" dirty="0">
                <a:solidFill>
                  <a:srgbClr val="AE8625"/>
                </a:solidFill>
                <a:latin typeface="Prata" pitchFamily="34" charset="0"/>
                <a:ea typeface="Prata" pitchFamily="34" charset="-122"/>
                <a:cs typeface="Prata" pitchFamily="34" charset="-120"/>
              </a:rPr>
              <a:t>Graph of ViewCount, LikeCount, </a:t>
            </a:r>
          </a:p>
          <a:p>
            <a:r>
              <a:rPr lang="en-US" sz="2000" dirty="0">
                <a:solidFill>
                  <a:srgbClr val="AE8625"/>
                </a:solidFill>
                <a:latin typeface="Prata" pitchFamily="34" charset="0"/>
                <a:ea typeface="Prata" pitchFamily="34" charset="-122"/>
                <a:cs typeface="Prata" pitchFamily="34" charset="-120"/>
              </a:rPr>
              <a:t>and CommentCount</a:t>
            </a:r>
          </a:p>
        </p:txBody>
      </p:sp>
      <p:sp>
        <p:nvSpPr>
          <p:cNvPr id="22" name="TextBox 21">
            <a:extLst>
              <a:ext uri="{FF2B5EF4-FFF2-40B4-BE49-F238E27FC236}">
                <a16:creationId xmlns:a16="http://schemas.microsoft.com/office/drawing/2014/main" id="{A59F6262-AEA8-7589-A498-2D57C025F2F2}"/>
              </a:ext>
            </a:extLst>
          </p:cNvPr>
          <p:cNvSpPr txBox="1"/>
          <p:nvPr/>
        </p:nvSpPr>
        <p:spPr>
          <a:xfrm>
            <a:off x="121463" y="3208470"/>
            <a:ext cx="13950176" cy="4614148"/>
          </a:xfrm>
          <a:prstGeom prst="rect">
            <a:avLst/>
          </a:prstGeom>
          <a:noFill/>
        </p:spPr>
        <p:txBody>
          <a:bodyPr wrap="square" rtlCol="0">
            <a:spAutoFit/>
          </a:bodyPr>
          <a:lstStyle/>
          <a:p>
            <a:pPr>
              <a:lnSpc>
                <a:spcPct val="150000"/>
              </a:lnSpc>
            </a:pPr>
            <a:r>
              <a:rPr lang="en-US" b="1" dirty="0">
                <a:solidFill>
                  <a:schemeClr val="bg1">
                    <a:lumMod val="65000"/>
                  </a:schemeClr>
                </a:solidFill>
                <a:latin typeface="Raleway" pitchFamily="2" charset="0"/>
              </a:rPr>
              <a:t>1. Trend of ViewCounts Over Time :</a:t>
            </a:r>
          </a:p>
          <a:p>
            <a:pPr>
              <a:lnSpc>
                <a:spcPct val="150000"/>
              </a:lnSpc>
            </a:pPr>
            <a:r>
              <a:rPr lang="en-US" b="1" dirty="0">
                <a:solidFill>
                  <a:schemeClr val="bg1">
                    <a:lumMod val="65000"/>
                  </a:schemeClr>
                </a:solidFill>
                <a:latin typeface="Raleway" pitchFamily="2" charset="0"/>
              </a:rPr>
              <a:t>Initial Spike: </a:t>
            </a:r>
            <a:r>
              <a:rPr lang="en-US" dirty="0">
                <a:solidFill>
                  <a:schemeClr val="bg1">
                    <a:lumMod val="65000"/>
                  </a:schemeClr>
                </a:solidFill>
                <a:latin typeface="Raleway" pitchFamily="2" charset="0"/>
              </a:rPr>
              <a:t>There is a significant spike in view counts around 2011. This indicates a particular video or event that garnered exceptionally high views during this period.</a:t>
            </a:r>
          </a:p>
          <a:p>
            <a:pPr>
              <a:lnSpc>
                <a:spcPct val="150000"/>
              </a:lnSpc>
            </a:pPr>
            <a:r>
              <a:rPr lang="en-US" b="1" dirty="0">
                <a:solidFill>
                  <a:schemeClr val="bg1">
                    <a:lumMod val="65000"/>
                  </a:schemeClr>
                </a:solidFill>
                <a:latin typeface="Raleway" pitchFamily="2" charset="0"/>
              </a:rPr>
              <a:t>Stable Period: </a:t>
            </a:r>
            <a:r>
              <a:rPr lang="en-US" dirty="0">
                <a:solidFill>
                  <a:schemeClr val="bg1">
                    <a:lumMod val="65000"/>
                  </a:schemeClr>
                </a:solidFill>
                <a:latin typeface="Raleway" pitchFamily="2" charset="0"/>
              </a:rPr>
              <a:t>After the spike in 2011, the total view counts stabilize and remain relatively low and consistent from 2012 onwards, with slight fluctuations.</a:t>
            </a:r>
          </a:p>
          <a:p>
            <a:pPr>
              <a:lnSpc>
                <a:spcPct val="150000"/>
              </a:lnSpc>
            </a:pPr>
            <a:r>
              <a:rPr lang="en-US" b="1" dirty="0">
                <a:solidFill>
                  <a:schemeClr val="bg1">
                    <a:lumMod val="65000"/>
                  </a:schemeClr>
                </a:solidFill>
                <a:latin typeface="Raleway" pitchFamily="2" charset="0"/>
              </a:rPr>
              <a:t>Recent Trends: </a:t>
            </a:r>
            <a:r>
              <a:rPr lang="en-US" dirty="0">
                <a:solidFill>
                  <a:schemeClr val="bg1">
                    <a:lumMod val="65000"/>
                  </a:schemeClr>
                </a:solidFill>
                <a:latin typeface="Raleway" pitchFamily="2" charset="0"/>
              </a:rPr>
              <a:t>While the view counts show occasional peaks, they do not reach the levels observed in the initial spike.</a:t>
            </a:r>
          </a:p>
          <a:p>
            <a:pPr>
              <a:lnSpc>
                <a:spcPct val="150000"/>
              </a:lnSpc>
            </a:pPr>
            <a:r>
              <a:rPr lang="en-US" b="1" dirty="0">
                <a:solidFill>
                  <a:schemeClr val="bg1">
                    <a:lumMod val="65000"/>
                  </a:schemeClr>
                </a:solidFill>
                <a:latin typeface="Raleway" pitchFamily="2" charset="0"/>
              </a:rPr>
              <a:t>Insight:</a:t>
            </a:r>
          </a:p>
          <a:p>
            <a:pPr>
              <a:lnSpc>
                <a:spcPct val="150000"/>
              </a:lnSpc>
            </a:pPr>
            <a:r>
              <a:rPr lang="en-US" b="1" dirty="0">
                <a:solidFill>
                  <a:schemeClr val="bg1">
                    <a:lumMod val="65000"/>
                  </a:schemeClr>
                </a:solidFill>
                <a:latin typeface="Raleway" pitchFamily="2" charset="0"/>
              </a:rPr>
              <a:t>Viral Content: </a:t>
            </a:r>
            <a:r>
              <a:rPr lang="en-US" dirty="0">
                <a:solidFill>
                  <a:schemeClr val="bg1">
                    <a:lumMod val="65000"/>
                  </a:schemeClr>
                </a:solidFill>
                <a:latin typeface="Raleway" pitchFamily="2" charset="0"/>
              </a:rPr>
              <a:t>The initial spike suggests the presence of a viral video around 2011. Analyzing the content and context of this spike can provide insights into what makes videos go viral.</a:t>
            </a:r>
          </a:p>
          <a:p>
            <a:pPr>
              <a:lnSpc>
                <a:spcPct val="150000"/>
              </a:lnSpc>
            </a:pPr>
            <a:r>
              <a:rPr lang="en-US" b="1" dirty="0">
                <a:solidFill>
                  <a:schemeClr val="bg1">
                    <a:lumMod val="65000"/>
                  </a:schemeClr>
                </a:solidFill>
                <a:latin typeface="Raleway" pitchFamily="2" charset="0"/>
              </a:rPr>
              <a:t>Consistency: </a:t>
            </a:r>
            <a:r>
              <a:rPr lang="en-US" dirty="0">
                <a:solidFill>
                  <a:schemeClr val="bg1">
                    <a:lumMod val="65000"/>
                  </a:schemeClr>
                </a:solidFill>
                <a:latin typeface="Raleway" pitchFamily="2" charset="0"/>
              </a:rPr>
              <a:t>Post-2011, the view counts indicate a stable and consistent viewing pattern, suggesting that while new viral hits are rare, the overall engagement remains steady.</a:t>
            </a:r>
            <a:endParaRPr lang="en-IN" sz="1600" dirty="0">
              <a:solidFill>
                <a:schemeClr val="bg1">
                  <a:lumMod val="65000"/>
                </a:schemeClr>
              </a:solidFill>
              <a:latin typeface="Raleway" pitchFamily="2" charset="0"/>
            </a:endParaRPr>
          </a:p>
        </p:txBody>
      </p:sp>
      <p:pic>
        <p:nvPicPr>
          <p:cNvPr id="2054" name="Picture 6">
            <a:extLst>
              <a:ext uri="{FF2B5EF4-FFF2-40B4-BE49-F238E27FC236}">
                <a16:creationId xmlns:a16="http://schemas.microsoft.com/office/drawing/2014/main" id="{9B71A645-6B48-1CB3-4E1F-EFD4C735E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0537" y="20937"/>
            <a:ext cx="10058400" cy="343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74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sp>
      <p:sp>
        <p:nvSpPr>
          <p:cNvPr id="6" name="Text 1"/>
          <p:cNvSpPr/>
          <p:nvPr/>
        </p:nvSpPr>
        <p:spPr>
          <a:xfrm>
            <a:off x="8463776" y="-20696"/>
            <a:ext cx="6022859" cy="690386"/>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 Analysis</a:t>
            </a:r>
            <a:endParaRPr lang="en-US" sz="4465" dirty="0"/>
          </a:p>
        </p:txBody>
      </p:sp>
      <p:sp>
        <p:nvSpPr>
          <p:cNvPr id="21" name="Text 1">
            <a:extLst>
              <a:ext uri="{FF2B5EF4-FFF2-40B4-BE49-F238E27FC236}">
                <a16:creationId xmlns:a16="http://schemas.microsoft.com/office/drawing/2014/main" id="{6397FE4D-386C-7DDD-0871-B386EC036208}"/>
              </a:ext>
            </a:extLst>
          </p:cNvPr>
          <p:cNvSpPr/>
          <p:nvPr/>
        </p:nvSpPr>
        <p:spPr>
          <a:xfrm>
            <a:off x="143765" y="-209142"/>
            <a:ext cx="5599113" cy="1067277"/>
          </a:xfrm>
          <a:prstGeom prst="rect">
            <a:avLst/>
          </a:prstGeom>
          <a:noFill/>
          <a:ln/>
        </p:spPr>
        <p:txBody>
          <a:bodyPr wrap="none" rtlCol="0" anchor="b"/>
          <a:lstStyle/>
          <a:p>
            <a:pPr>
              <a:lnSpc>
                <a:spcPts val="5581"/>
              </a:lnSpc>
            </a:pPr>
            <a:r>
              <a:rPr lang="en-US" sz="2000" dirty="0">
                <a:solidFill>
                  <a:srgbClr val="AE8625"/>
                </a:solidFill>
                <a:latin typeface="Prata" pitchFamily="34" charset="0"/>
                <a:ea typeface="Prata" pitchFamily="34" charset="-122"/>
                <a:cs typeface="Prata" pitchFamily="34" charset="-120"/>
              </a:rPr>
              <a:t>Key Findings from the Trends over time Graph of </a:t>
            </a:r>
          </a:p>
          <a:p>
            <a:r>
              <a:rPr lang="en-US" sz="2000" dirty="0">
                <a:solidFill>
                  <a:srgbClr val="AE8625"/>
                </a:solidFill>
                <a:latin typeface="Prata" pitchFamily="34" charset="0"/>
                <a:ea typeface="Prata" pitchFamily="34" charset="-122"/>
                <a:cs typeface="Prata" pitchFamily="34" charset="-120"/>
              </a:rPr>
              <a:t>ViewCount, LikeCount, and CommentCount</a:t>
            </a:r>
          </a:p>
        </p:txBody>
      </p:sp>
      <p:sp>
        <p:nvSpPr>
          <p:cNvPr id="22" name="TextBox 21">
            <a:extLst>
              <a:ext uri="{FF2B5EF4-FFF2-40B4-BE49-F238E27FC236}">
                <a16:creationId xmlns:a16="http://schemas.microsoft.com/office/drawing/2014/main" id="{A59F6262-AEA8-7589-A498-2D57C025F2F2}"/>
              </a:ext>
            </a:extLst>
          </p:cNvPr>
          <p:cNvSpPr txBox="1"/>
          <p:nvPr/>
        </p:nvSpPr>
        <p:spPr>
          <a:xfrm>
            <a:off x="143764" y="910037"/>
            <a:ext cx="14630399" cy="7058279"/>
          </a:xfrm>
          <a:prstGeom prst="rect">
            <a:avLst/>
          </a:prstGeom>
          <a:noFill/>
        </p:spPr>
        <p:txBody>
          <a:bodyPr wrap="square" rtlCol="0">
            <a:spAutoFit/>
          </a:bodyPr>
          <a:lstStyle/>
          <a:p>
            <a:pPr>
              <a:lnSpc>
                <a:spcPct val="150000"/>
              </a:lnSpc>
            </a:pPr>
            <a:r>
              <a:rPr lang="en-US" b="1" dirty="0">
                <a:solidFill>
                  <a:schemeClr val="bg1">
                    <a:lumMod val="65000"/>
                  </a:schemeClr>
                </a:solidFill>
                <a:latin typeface="Raleway" pitchFamily="2" charset="0"/>
              </a:rPr>
              <a:t>2. </a:t>
            </a:r>
            <a:r>
              <a:rPr lang="en-US" sz="1900" b="1" dirty="0">
                <a:solidFill>
                  <a:schemeClr val="bg1">
                    <a:lumMod val="65000"/>
                  </a:schemeClr>
                </a:solidFill>
                <a:latin typeface="Raleway" pitchFamily="2" charset="0"/>
              </a:rPr>
              <a:t>Trend of LikeCounts Over Time</a:t>
            </a:r>
          </a:p>
          <a:p>
            <a:pPr>
              <a:lnSpc>
                <a:spcPct val="150000"/>
              </a:lnSpc>
            </a:pPr>
            <a:r>
              <a:rPr lang="en-US" sz="1900" b="1" dirty="0">
                <a:solidFill>
                  <a:schemeClr val="bg1">
                    <a:lumMod val="65000"/>
                  </a:schemeClr>
                </a:solidFill>
                <a:latin typeface="Raleway" pitchFamily="2" charset="0"/>
              </a:rPr>
              <a:t>Initial Peak: </a:t>
            </a:r>
            <a:r>
              <a:rPr lang="en-US" sz="1900" dirty="0">
                <a:solidFill>
                  <a:schemeClr val="bg1">
                    <a:lumMod val="65000"/>
                  </a:schemeClr>
                </a:solidFill>
                <a:latin typeface="Raleway" pitchFamily="2" charset="0"/>
              </a:rPr>
              <a:t>Similar to view counts, there is a significant peak in like counts around 2011, which aligns with the viral video observed in the view counts.</a:t>
            </a:r>
          </a:p>
          <a:p>
            <a:pPr>
              <a:lnSpc>
                <a:spcPct val="150000"/>
              </a:lnSpc>
            </a:pPr>
            <a:r>
              <a:rPr lang="en-US" sz="1900" b="1" dirty="0">
                <a:solidFill>
                  <a:schemeClr val="bg1">
                    <a:lumMod val="65000"/>
                  </a:schemeClr>
                </a:solidFill>
                <a:latin typeface="Raleway" pitchFamily="2" charset="0"/>
              </a:rPr>
              <a:t>Stable Period: </a:t>
            </a:r>
            <a:r>
              <a:rPr lang="en-US" sz="1900" dirty="0">
                <a:solidFill>
                  <a:schemeClr val="bg1">
                    <a:lumMod val="65000"/>
                  </a:schemeClr>
                </a:solidFill>
                <a:latin typeface="Raleway" pitchFamily="2" charset="0"/>
              </a:rPr>
              <a:t>After the initial peak, like counts remain relatively stable with moderate fluctuations.</a:t>
            </a:r>
          </a:p>
          <a:p>
            <a:pPr>
              <a:lnSpc>
                <a:spcPct val="150000"/>
              </a:lnSpc>
            </a:pPr>
            <a:r>
              <a:rPr lang="en-US" sz="1900" b="1" dirty="0">
                <a:solidFill>
                  <a:schemeClr val="bg1">
                    <a:lumMod val="65000"/>
                  </a:schemeClr>
                </a:solidFill>
                <a:latin typeface="Raleway" pitchFamily="2" charset="0"/>
              </a:rPr>
              <a:t>Gradual Increase: </a:t>
            </a:r>
            <a:r>
              <a:rPr lang="en-US" sz="1900" dirty="0">
                <a:solidFill>
                  <a:schemeClr val="bg1">
                    <a:lumMod val="65000"/>
                  </a:schemeClr>
                </a:solidFill>
                <a:latin typeface="Raleway" pitchFamily="2" charset="0"/>
              </a:rPr>
              <a:t>There is a gradual increase in like counts from around 2015, indicating a growing trend in user engagement over time.</a:t>
            </a:r>
          </a:p>
          <a:p>
            <a:pPr>
              <a:lnSpc>
                <a:spcPct val="150000"/>
              </a:lnSpc>
            </a:pPr>
            <a:r>
              <a:rPr lang="en-US" sz="1900" b="1" dirty="0">
                <a:solidFill>
                  <a:schemeClr val="bg1">
                    <a:lumMod val="65000"/>
                  </a:schemeClr>
                </a:solidFill>
                <a:latin typeface="Raleway" pitchFamily="2" charset="0"/>
              </a:rPr>
              <a:t>Insight: User Engagement: </a:t>
            </a:r>
            <a:r>
              <a:rPr lang="en-US" sz="1900" dirty="0">
                <a:solidFill>
                  <a:schemeClr val="bg1">
                    <a:lumMod val="65000"/>
                  </a:schemeClr>
                </a:solidFill>
                <a:latin typeface="Raleway" pitchFamily="2" charset="0"/>
              </a:rPr>
              <a:t>The initial peak in like counts mirrors the viral video trend, while the gradual increase post-2015 suggests improving user engagement over time. Encouraging viewers to like videos can further boost engagement metrics.</a:t>
            </a:r>
          </a:p>
          <a:p>
            <a:pPr>
              <a:lnSpc>
                <a:spcPct val="150000"/>
              </a:lnSpc>
            </a:pPr>
            <a:r>
              <a:rPr lang="en-US" sz="1900" b="1" dirty="0">
                <a:solidFill>
                  <a:schemeClr val="bg1">
                    <a:lumMod val="65000"/>
                  </a:schemeClr>
                </a:solidFill>
                <a:latin typeface="Raleway" pitchFamily="2" charset="0"/>
              </a:rPr>
              <a:t>3. Trend of CommentCounts Over Time</a:t>
            </a:r>
          </a:p>
          <a:p>
            <a:pPr>
              <a:lnSpc>
                <a:spcPct val="150000"/>
              </a:lnSpc>
            </a:pPr>
            <a:r>
              <a:rPr lang="en-US" sz="1900" b="1" dirty="0">
                <a:solidFill>
                  <a:schemeClr val="bg1">
                    <a:lumMod val="65000"/>
                  </a:schemeClr>
                </a:solidFill>
                <a:latin typeface="Raleway" pitchFamily="2" charset="0"/>
              </a:rPr>
              <a:t>Initial Spike: </a:t>
            </a:r>
            <a:r>
              <a:rPr lang="en-US" sz="1900" dirty="0">
                <a:solidFill>
                  <a:schemeClr val="bg1">
                    <a:lumMod val="65000"/>
                  </a:schemeClr>
                </a:solidFill>
                <a:latin typeface="Raleway" pitchFamily="2" charset="0"/>
              </a:rPr>
              <a:t>The comment counts show a significant spike around 2011, similar to the trends observed in view and like counts.</a:t>
            </a:r>
          </a:p>
          <a:p>
            <a:pPr>
              <a:lnSpc>
                <a:spcPct val="150000"/>
              </a:lnSpc>
            </a:pPr>
            <a:r>
              <a:rPr lang="en-US" sz="1900" b="1" dirty="0">
                <a:solidFill>
                  <a:schemeClr val="bg1">
                    <a:lumMod val="65000"/>
                  </a:schemeClr>
                </a:solidFill>
                <a:latin typeface="Raleway" pitchFamily="2" charset="0"/>
              </a:rPr>
              <a:t>Low but Stable: </a:t>
            </a:r>
            <a:r>
              <a:rPr lang="en-US" sz="1900" dirty="0">
                <a:solidFill>
                  <a:schemeClr val="bg1">
                    <a:lumMod val="65000"/>
                  </a:schemeClr>
                </a:solidFill>
                <a:latin typeface="Raleway" pitchFamily="2" charset="0"/>
              </a:rPr>
              <a:t>After the initial spike, comment counts remain low but stable, with occasional increases in engagement.</a:t>
            </a:r>
          </a:p>
          <a:p>
            <a:pPr>
              <a:lnSpc>
                <a:spcPct val="150000"/>
              </a:lnSpc>
            </a:pPr>
            <a:r>
              <a:rPr lang="en-US" sz="1900" b="1" dirty="0">
                <a:solidFill>
                  <a:schemeClr val="bg1">
                    <a:lumMod val="65000"/>
                  </a:schemeClr>
                </a:solidFill>
                <a:latin typeface="Raleway" pitchFamily="2" charset="0"/>
              </a:rPr>
              <a:t>Recent Trends: </a:t>
            </a:r>
            <a:r>
              <a:rPr lang="en-US" sz="1900" dirty="0">
                <a:solidFill>
                  <a:schemeClr val="bg1">
                    <a:lumMod val="65000"/>
                  </a:schemeClr>
                </a:solidFill>
                <a:latin typeface="Raleway" pitchFamily="2" charset="0"/>
              </a:rPr>
              <a:t>There is a noticeable increase in comment counts around 2021, suggesting a rise in user interaction during this period.</a:t>
            </a:r>
          </a:p>
          <a:p>
            <a:pPr>
              <a:lnSpc>
                <a:spcPct val="150000"/>
              </a:lnSpc>
            </a:pPr>
            <a:r>
              <a:rPr lang="en-US" sz="1900" b="1" dirty="0">
                <a:solidFill>
                  <a:schemeClr val="bg1">
                    <a:lumMod val="65000"/>
                  </a:schemeClr>
                </a:solidFill>
                <a:latin typeface="Raleway" pitchFamily="2" charset="0"/>
              </a:rPr>
              <a:t>Insight: Interactive Content: </a:t>
            </a:r>
            <a:r>
              <a:rPr lang="en-US" sz="1900" dirty="0">
                <a:solidFill>
                  <a:schemeClr val="bg1">
                    <a:lumMod val="65000"/>
                  </a:schemeClr>
                </a:solidFill>
                <a:latin typeface="Raleway" pitchFamily="2" charset="0"/>
              </a:rPr>
              <a:t>The spike and subsequent stability in comment counts indicate that while commenting is less frequent than viewing or liking, it remains an important engagement metric. The recent increase in comments suggests that fostering community interaction can enhance engagement.</a:t>
            </a:r>
            <a:endParaRPr lang="en-IN" sz="1600" dirty="0">
              <a:latin typeface="Raleway" pitchFamily="2" charset="0"/>
            </a:endParaRPr>
          </a:p>
        </p:txBody>
      </p:sp>
    </p:spTree>
    <p:extLst>
      <p:ext uri="{BB962C8B-B14F-4D97-AF65-F5344CB8AC3E}">
        <p14:creationId xmlns:p14="http://schemas.microsoft.com/office/powerpoint/2010/main" val="232117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txBody>
          <a:bodyPr/>
          <a:lstStyle/>
          <a:p>
            <a:endParaRPr lang="en-IN" dirty="0"/>
          </a:p>
        </p:txBody>
      </p:sp>
      <p:sp>
        <p:nvSpPr>
          <p:cNvPr id="6" name="Text 1"/>
          <p:cNvSpPr/>
          <p:nvPr/>
        </p:nvSpPr>
        <p:spPr>
          <a:xfrm>
            <a:off x="121463" y="-6923"/>
            <a:ext cx="4749219" cy="1512337"/>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a:t>
            </a:r>
          </a:p>
          <a:p>
            <a:pPr marL="0" indent="0">
              <a:lnSpc>
                <a:spcPts val="5581"/>
              </a:lnSpc>
              <a:buNone/>
            </a:pPr>
            <a:r>
              <a:rPr lang="en-US" sz="4465" dirty="0">
                <a:solidFill>
                  <a:srgbClr val="AE8625"/>
                </a:solidFill>
                <a:latin typeface="Prata" pitchFamily="34" charset="0"/>
                <a:ea typeface="Prata" pitchFamily="34" charset="-122"/>
                <a:cs typeface="Prata" pitchFamily="34" charset="-120"/>
              </a:rPr>
              <a:t> Analysis</a:t>
            </a:r>
            <a:endParaRPr lang="en-US" sz="4465" dirty="0"/>
          </a:p>
        </p:txBody>
      </p:sp>
      <p:sp>
        <p:nvSpPr>
          <p:cNvPr id="21" name="Text 1">
            <a:extLst>
              <a:ext uri="{FF2B5EF4-FFF2-40B4-BE49-F238E27FC236}">
                <a16:creationId xmlns:a16="http://schemas.microsoft.com/office/drawing/2014/main" id="{6397FE4D-386C-7DDD-0871-B386EC036208}"/>
              </a:ext>
            </a:extLst>
          </p:cNvPr>
          <p:cNvSpPr/>
          <p:nvPr/>
        </p:nvSpPr>
        <p:spPr>
          <a:xfrm>
            <a:off x="90410" y="1499839"/>
            <a:ext cx="5451746" cy="953429"/>
          </a:xfrm>
          <a:prstGeom prst="rect">
            <a:avLst/>
          </a:prstGeom>
          <a:noFill/>
          <a:ln/>
        </p:spPr>
        <p:txBody>
          <a:bodyPr wrap="none" rtlCol="0" anchor="t"/>
          <a:lstStyle/>
          <a:p>
            <a:pPr>
              <a:lnSpc>
                <a:spcPct val="150000"/>
              </a:lnSpc>
            </a:pPr>
            <a:r>
              <a:rPr lang="en-US" sz="2000" dirty="0">
                <a:solidFill>
                  <a:srgbClr val="AE8625"/>
                </a:solidFill>
                <a:latin typeface="Prata" pitchFamily="34" charset="0"/>
                <a:ea typeface="Prata" pitchFamily="34" charset="-122"/>
                <a:cs typeface="Prata" pitchFamily="34" charset="-120"/>
              </a:rPr>
              <a:t>Key Findings from tags of the songs and Channel </a:t>
            </a:r>
          </a:p>
          <a:p>
            <a:pPr>
              <a:lnSpc>
                <a:spcPct val="150000"/>
              </a:lnSpc>
            </a:pPr>
            <a:r>
              <a:rPr lang="en-US" sz="2000" dirty="0">
                <a:solidFill>
                  <a:srgbClr val="AE8625"/>
                </a:solidFill>
                <a:latin typeface="Prata" pitchFamily="34" charset="0"/>
                <a:ea typeface="Prata" pitchFamily="34" charset="-122"/>
                <a:cs typeface="Prata" pitchFamily="34" charset="-120"/>
              </a:rPr>
              <a:t>Distribution Graph</a:t>
            </a:r>
          </a:p>
        </p:txBody>
      </p:sp>
      <p:sp>
        <p:nvSpPr>
          <p:cNvPr id="22" name="TextBox 21">
            <a:extLst>
              <a:ext uri="{FF2B5EF4-FFF2-40B4-BE49-F238E27FC236}">
                <a16:creationId xmlns:a16="http://schemas.microsoft.com/office/drawing/2014/main" id="{A59F6262-AEA8-7589-A498-2D57C025F2F2}"/>
              </a:ext>
            </a:extLst>
          </p:cNvPr>
          <p:cNvSpPr txBox="1"/>
          <p:nvPr/>
        </p:nvSpPr>
        <p:spPr>
          <a:xfrm>
            <a:off x="0" y="2554157"/>
            <a:ext cx="5879093" cy="5445145"/>
          </a:xfrm>
          <a:prstGeom prst="rect">
            <a:avLst/>
          </a:prstGeom>
          <a:noFill/>
        </p:spPr>
        <p:txBody>
          <a:bodyPr wrap="square" rtlCol="0">
            <a:spAutoFit/>
          </a:bodyPr>
          <a:lstStyle/>
          <a:p>
            <a:pPr marL="342900" indent="-342900">
              <a:lnSpc>
                <a:spcPct val="150000"/>
              </a:lnSpc>
              <a:buAutoNum type="arabicPeriod"/>
            </a:pPr>
            <a:r>
              <a:rPr lang="en-US" b="1" dirty="0">
                <a:solidFill>
                  <a:schemeClr val="bg1">
                    <a:lumMod val="65000"/>
                  </a:schemeClr>
                </a:solidFill>
                <a:latin typeface="Raleway" pitchFamily="2" charset="0"/>
              </a:rPr>
              <a:t>Top 10 Tags : </a:t>
            </a:r>
            <a:r>
              <a:rPr lang="en-US" dirty="0">
                <a:solidFill>
                  <a:schemeClr val="bg1">
                    <a:lumMod val="65000"/>
                  </a:schemeClr>
                </a:solidFill>
                <a:latin typeface="Raleway" pitchFamily="2" charset="0"/>
              </a:rPr>
              <a:t>From the graph it’s clearly visible that the most common used tag is ‘songs’ tag, most of the songs are published with this tag. Then on the 2</a:t>
            </a:r>
            <a:r>
              <a:rPr lang="en-US" baseline="30000" dirty="0">
                <a:solidFill>
                  <a:schemeClr val="bg1">
                    <a:lumMod val="65000"/>
                  </a:schemeClr>
                </a:solidFill>
                <a:latin typeface="Raleway" pitchFamily="2" charset="0"/>
              </a:rPr>
              <a:t>nd</a:t>
            </a:r>
            <a:r>
              <a:rPr lang="en-US" dirty="0">
                <a:solidFill>
                  <a:schemeClr val="bg1">
                    <a:lumMod val="65000"/>
                  </a:schemeClr>
                </a:solidFill>
                <a:latin typeface="Raleway" pitchFamily="2" charset="0"/>
              </a:rPr>
              <a:t> number ‘Bollywood songs’ tag is the mostly used and we can say most of the published songs is of the Bollywood category and then ‘new songs’ , ‘Hindi songs’ and then after ‘latest songs’ there a constancy can be seen in the tags. Means to get the Viewcounts more the songs tag will be used.</a:t>
            </a:r>
          </a:p>
          <a:p>
            <a:pPr marL="342900" indent="-342900">
              <a:lnSpc>
                <a:spcPct val="150000"/>
              </a:lnSpc>
              <a:buAutoNum type="arabicPeriod"/>
            </a:pPr>
            <a:r>
              <a:rPr lang="en-US" b="1" dirty="0">
                <a:solidFill>
                  <a:schemeClr val="bg1">
                    <a:lumMod val="65000"/>
                  </a:schemeClr>
                </a:solidFill>
                <a:latin typeface="Raleway" pitchFamily="2" charset="0"/>
              </a:rPr>
              <a:t>Channel Distribution : </a:t>
            </a:r>
            <a:r>
              <a:rPr lang="en-US" dirty="0">
                <a:solidFill>
                  <a:schemeClr val="bg1">
                    <a:lumMod val="65000"/>
                  </a:schemeClr>
                </a:solidFill>
                <a:latin typeface="Raleway" pitchFamily="2" charset="0"/>
              </a:rPr>
              <a:t>The channel distribution shows there is only one channel of publishing music video, i.e., ‘T-Series’</a:t>
            </a:r>
            <a:endParaRPr lang="en-US" b="1" dirty="0">
              <a:solidFill>
                <a:schemeClr val="bg1">
                  <a:lumMod val="65000"/>
                </a:schemeClr>
              </a:solidFill>
              <a:latin typeface="Raleway" pitchFamily="2" charset="0"/>
            </a:endParaRPr>
          </a:p>
        </p:txBody>
      </p:sp>
      <p:pic>
        <p:nvPicPr>
          <p:cNvPr id="1026" name="Picture 2">
            <a:extLst>
              <a:ext uri="{FF2B5EF4-FFF2-40B4-BE49-F238E27FC236}">
                <a16:creationId xmlns:a16="http://schemas.microsoft.com/office/drawing/2014/main" id="{5F6A12BA-A1B4-889E-672B-29E16FF50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556" y="20936"/>
            <a:ext cx="8508381" cy="40938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BC1F9A-D137-3120-72B2-D688957D78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4137" y="4200767"/>
            <a:ext cx="5865388" cy="3930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0937"/>
            <a:ext cx="14630400" cy="8229600"/>
          </a:xfrm>
          <a:prstGeom prst="rect">
            <a:avLst/>
          </a:prstGeom>
          <a:solidFill>
            <a:srgbClr val="1B1C1D"/>
          </a:solidFill>
          <a:ln/>
        </p:spPr>
        <p:txBody>
          <a:bodyPr/>
          <a:lstStyle/>
          <a:p>
            <a:endParaRPr lang="en-IN" dirty="0"/>
          </a:p>
        </p:txBody>
      </p:sp>
      <p:sp>
        <p:nvSpPr>
          <p:cNvPr id="6" name="Text 1"/>
          <p:cNvSpPr/>
          <p:nvPr/>
        </p:nvSpPr>
        <p:spPr>
          <a:xfrm>
            <a:off x="121462" y="-6923"/>
            <a:ext cx="6558117" cy="720601"/>
          </a:xfrm>
          <a:prstGeom prst="rect">
            <a:avLst/>
          </a:prstGeom>
          <a:noFill/>
          <a:ln/>
        </p:spPr>
        <p:txBody>
          <a:bodyPr wrap="none" rtlCol="0" anchor="t"/>
          <a:lstStyle/>
          <a:p>
            <a:pPr marL="0" indent="0">
              <a:lnSpc>
                <a:spcPts val="5581"/>
              </a:lnSpc>
              <a:buNone/>
            </a:pPr>
            <a:r>
              <a:rPr lang="en-US" sz="4465" dirty="0">
                <a:solidFill>
                  <a:srgbClr val="AE8625"/>
                </a:solidFill>
                <a:latin typeface="Prata" pitchFamily="34" charset="0"/>
                <a:ea typeface="Prata" pitchFamily="34" charset="-122"/>
                <a:cs typeface="Prata" pitchFamily="34" charset="-120"/>
              </a:rPr>
              <a:t>Exploratory Data Analysis</a:t>
            </a:r>
            <a:endParaRPr lang="en-US" sz="4465" dirty="0"/>
          </a:p>
        </p:txBody>
      </p:sp>
      <p:sp>
        <p:nvSpPr>
          <p:cNvPr id="21" name="Text 1">
            <a:extLst>
              <a:ext uri="{FF2B5EF4-FFF2-40B4-BE49-F238E27FC236}">
                <a16:creationId xmlns:a16="http://schemas.microsoft.com/office/drawing/2014/main" id="{6397FE4D-386C-7DDD-0871-B386EC036208}"/>
              </a:ext>
            </a:extLst>
          </p:cNvPr>
          <p:cNvSpPr/>
          <p:nvPr/>
        </p:nvSpPr>
        <p:spPr>
          <a:xfrm>
            <a:off x="121462" y="614257"/>
            <a:ext cx="5451746" cy="607741"/>
          </a:xfrm>
          <a:prstGeom prst="rect">
            <a:avLst/>
          </a:prstGeom>
          <a:noFill/>
          <a:ln/>
        </p:spPr>
        <p:txBody>
          <a:bodyPr wrap="none" rtlCol="0" anchor="t"/>
          <a:lstStyle/>
          <a:p>
            <a:pPr>
              <a:lnSpc>
                <a:spcPct val="150000"/>
              </a:lnSpc>
            </a:pPr>
            <a:r>
              <a:rPr lang="en-US" sz="2000" dirty="0">
                <a:solidFill>
                  <a:srgbClr val="AE8625"/>
                </a:solidFill>
                <a:latin typeface="Prata" pitchFamily="34" charset="0"/>
                <a:ea typeface="Prata" pitchFamily="34" charset="-122"/>
                <a:cs typeface="Prata" pitchFamily="34" charset="-120"/>
              </a:rPr>
              <a:t>Key Findings from time Metrics of the Songs Data</a:t>
            </a:r>
          </a:p>
        </p:txBody>
      </p:sp>
      <p:sp>
        <p:nvSpPr>
          <p:cNvPr id="22" name="TextBox 21">
            <a:extLst>
              <a:ext uri="{FF2B5EF4-FFF2-40B4-BE49-F238E27FC236}">
                <a16:creationId xmlns:a16="http://schemas.microsoft.com/office/drawing/2014/main" id="{A59F6262-AEA8-7589-A498-2D57C025F2F2}"/>
              </a:ext>
            </a:extLst>
          </p:cNvPr>
          <p:cNvSpPr txBox="1"/>
          <p:nvPr/>
        </p:nvSpPr>
        <p:spPr>
          <a:xfrm>
            <a:off x="121461" y="1070177"/>
            <a:ext cx="7689199" cy="2121158"/>
          </a:xfrm>
          <a:prstGeom prst="rect">
            <a:avLst/>
          </a:prstGeom>
          <a:noFill/>
        </p:spPr>
        <p:txBody>
          <a:bodyPr wrap="square" rtlCol="0">
            <a:spAutoFit/>
          </a:bodyPr>
          <a:lstStyle/>
          <a:p>
            <a:pPr marL="342900" indent="-342900">
              <a:lnSpc>
                <a:spcPct val="150000"/>
              </a:lnSpc>
              <a:buAutoNum type="arabicPeriod"/>
            </a:pPr>
            <a:r>
              <a:rPr lang="en-US" b="1" dirty="0">
                <a:solidFill>
                  <a:schemeClr val="bg1">
                    <a:lumMod val="65000"/>
                  </a:schemeClr>
                </a:solidFill>
                <a:latin typeface="Raleway" pitchFamily="2" charset="0"/>
              </a:rPr>
              <a:t>Yearly Metrics</a:t>
            </a:r>
            <a:r>
              <a:rPr lang="en-US" dirty="0">
                <a:solidFill>
                  <a:schemeClr val="bg1">
                    <a:lumMod val="65000"/>
                  </a:schemeClr>
                </a:solidFill>
                <a:latin typeface="Raleway" pitchFamily="2" charset="0"/>
              </a:rPr>
              <a:t>: </a:t>
            </a:r>
            <a:r>
              <a:rPr lang="en-US" b="1" dirty="0">
                <a:solidFill>
                  <a:schemeClr val="bg1">
                    <a:lumMod val="65000"/>
                  </a:schemeClr>
                </a:solidFill>
                <a:latin typeface="Raleway" pitchFamily="2" charset="0"/>
              </a:rPr>
              <a:t>ViewCount: </a:t>
            </a:r>
            <a:r>
              <a:rPr lang="en-US" dirty="0">
                <a:solidFill>
                  <a:schemeClr val="bg1">
                    <a:lumMod val="65000"/>
                  </a:schemeClr>
                </a:solidFill>
                <a:latin typeface="Raleway" pitchFamily="2" charset="0"/>
              </a:rPr>
              <a:t>Peaks around 2010 and fluctuates over the years, with noticeable spikes in 2015 and 2019. The view count generally shows a declining trend after 2010.</a:t>
            </a:r>
          </a:p>
          <a:p>
            <a:pPr lvl="1">
              <a:lnSpc>
                <a:spcPct val="150000"/>
              </a:lnSpc>
            </a:pPr>
            <a:r>
              <a:rPr lang="en-US" b="1" dirty="0">
                <a:solidFill>
                  <a:schemeClr val="bg1">
                    <a:lumMod val="65000"/>
                  </a:schemeClr>
                </a:solidFill>
                <a:latin typeface="Raleway" pitchFamily="2" charset="0"/>
              </a:rPr>
              <a:t>LikeCount and CommentCount: </a:t>
            </a:r>
            <a:r>
              <a:rPr lang="en-US" dirty="0">
                <a:solidFill>
                  <a:schemeClr val="bg1">
                    <a:lumMod val="65000"/>
                  </a:schemeClr>
                </a:solidFill>
                <a:latin typeface="Raleway" pitchFamily="2" charset="0"/>
              </a:rPr>
              <a:t>These metrics are barely visible, indicating they are significantly lower compared to view counts.</a:t>
            </a:r>
            <a:endParaRPr lang="en-US" b="1" dirty="0">
              <a:solidFill>
                <a:schemeClr val="bg1">
                  <a:lumMod val="65000"/>
                </a:schemeClr>
              </a:solidFill>
              <a:latin typeface="Raleway" pitchFamily="2" charset="0"/>
            </a:endParaRPr>
          </a:p>
        </p:txBody>
      </p:sp>
      <p:sp>
        <p:nvSpPr>
          <p:cNvPr id="4" name="TextBox 3">
            <a:extLst>
              <a:ext uri="{FF2B5EF4-FFF2-40B4-BE49-F238E27FC236}">
                <a16:creationId xmlns:a16="http://schemas.microsoft.com/office/drawing/2014/main" id="{FCDF53DC-62F4-276F-10F9-07822577F32B}"/>
              </a:ext>
            </a:extLst>
          </p:cNvPr>
          <p:cNvSpPr txBox="1"/>
          <p:nvPr/>
        </p:nvSpPr>
        <p:spPr>
          <a:xfrm>
            <a:off x="11219523" y="1761894"/>
            <a:ext cx="1757107" cy="1245298"/>
          </a:xfrm>
          <a:prstGeom prst="rect">
            <a:avLst/>
          </a:prstGeom>
          <a:noFill/>
        </p:spPr>
        <p:txBody>
          <a:bodyPr wrap="square" rtlCol="0">
            <a:spAutoFit/>
          </a:bodyPr>
          <a:lstStyle/>
          <a:p>
            <a:endParaRPr lang="en-IN" dirty="0"/>
          </a:p>
        </p:txBody>
      </p:sp>
      <p:pic>
        <p:nvPicPr>
          <p:cNvPr id="2050" name="Picture 2">
            <a:extLst>
              <a:ext uri="{FF2B5EF4-FFF2-40B4-BE49-F238E27FC236}">
                <a16:creationId xmlns:a16="http://schemas.microsoft.com/office/drawing/2014/main" id="{2C223507-6EFB-0867-BA08-E2F89EC1F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644" y="0"/>
            <a:ext cx="6782945" cy="377205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E67EAF5-A194-1757-C4F3-3AF4047E1C07}"/>
              </a:ext>
            </a:extLst>
          </p:cNvPr>
          <p:cNvSpPr txBox="1"/>
          <p:nvPr/>
        </p:nvSpPr>
        <p:spPr>
          <a:xfrm>
            <a:off x="110310" y="3199953"/>
            <a:ext cx="14140947" cy="5029647"/>
          </a:xfrm>
          <a:prstGeom prst="rect">
            <a:avLst/>
          </a:prstGeom>
          <a:noFill/>
        </p:spPr>
        <p:txBody>
          <a:bodyPr wrap="square" rtlCol="0">
            <a:spAutoFit/>
          </a:bodyPr>
          <a:lstStyle/>
          <a:p>
            <a:pPr>
              <a:lnSpc>
                <a:spcPct val="150000"/>
              </a:lnSpc>
            </a:pPr>
            <a:r>
              <a:rPr lang="en-US" b="1" dirty="0">
                <a:solidFill>
                  <a:schemeClr val="bg1">
                    <a:lumMod val="65000"/>
                  </a:schemeClr>
                </a:solidFill>
                <a:latin typeface="Raleway" pitchFamily="2" charset="0"/>
              </a:rPr>
              <a:t>2.  Monthly Metrics:</a:t>
            </a:r>
          </a:p>
          <a:p>
            <a:pPr lvl="1">
              <a:lnSpc>
                <a:spcPct val="150000"/>
              </a:lnSpc>
            </a:pPr>
            <a:r>
              <a:rPr lang="en-US" b="1" dirty="0">
                <a:solidFill>
                  <a:schemeClr val="bg1">
                    <a:lumMod val="65000"/>
                  </a:schemeClr>
                </a:solidFill>
                <a:latin typeface="Raleway" pitchFamily="2" charset="0"/>
              </a:rPr>
              <a:t>ViewCount: </a:t>
            </a:r>
            <a:r>
              <a:rPr lang="en-US" dirty="0">
                <a:solidFill>
                  <a:schemeClr val="bg1">
                    <a:lumMod val="65000"/>
                  </a:schemeClr>
                </a:solidFill>
                <a:latin typeface="Raleway" pitchFamily="2" charset="0"/>
              </a:rPr>
              <a:t>Peaks notably in April, suggesting a surge in views during this month. Other months show varying levels of view counts but are much lower compared to April. </a:t>
            </a:r>
          </a:p>
          <a:p>
            <a:pPr lvl="1">
              <a:lnSpc>
                <a:spcPct val="150000"/>
              </a:lnSpc>
            </a:pPr>
            <a:r>
              <a:rPr lang="en-US" b="1" dirty="0">
                <a:solidFill>
                  <a:schemeClr val="bg1">
                    <a:lumMod val="65000"/>
                  </a:schemeClr>
                </a:solidFill>
                <a:latin typeface="Raleway" pitchFamily="2" charset="0"/>
              </a:rPr>
              <a:t>LikeCount and CommentCount: </a:t>
            </a:r>
            <a:r>
              <a:rPr lang="en-US" dirty="0">
                <a:solidFill>
                  <a:schemeClr val="bg1">
                    <a:lumMod val="65000"/>
                  </a:schemeClr>
                </a:solidFill>
                <a:latin typeface="Raleway" pitchFamily="2" charset="0"/>
              </a:rPr>
              <a:t>Again, these metrics are almost negligible compared to view counts. </a:t>
            </a:r>
          </a:p>
          <a:p>
            <a:pPr>
              <a:lnSpc>
                <a:spcPct val="150000"/>
              </a:lnSpc>
            </a:pPr>
            <a:r>
              <a:rPr lang="en-US" b="1" dirty="0">
                <a:solidFill>
                  <a:schemeClr val="bg1">
                    <a:lumMod val="65000"/>
                  </a:schemeClr>
                </a:solidFill>
                <a:latin typeface="Raleway" pitchFamily="2" charset="0"/>
              </a:rPr>
              <a:t>3.   Day of the Week Metrics: </a:t>
            </a:r>
          </a:p>
          <a:p>
            <a:pPr lvl="1">
              <a:lnSpc>
                <a:spcPct val="150000"/>
              </a:lnSpc>
            </a:pPr>
            <a:r>
              <a:rPr lang="en-US" b="1" dirty="0">
                <a:solidFill>
                  <a:schemeClr val="bg1">
                    <a:lumMod val="65000"/>
                  </a:schemeClr>
                </a:solidFill>
                <a:latin typeface="Raleway" pitchFamily="2" charset="0"/>
              </a:rPr>
              <a:t>ViewCount: </a:t>
            </a:r>
            <a:r>
              <a:rPr lang="en-US" dirty="0">
                <a:solidFill>
                  <a:schemeClr val="bg1">
                    <a:lumMod val="65000"/>
                  </a:schemeClr>
                </a:solidFill>
                <a:latin typeface="Raleway" pitchFamily="2" charset="0"/>
              </a:rPr>
              <a:t>The highest on Monday, gradually declining towards the weekend, with the lowest on Sunday. This suggests that viewers are more active during the start of the week.</a:t>
            </a:r>
          </a:p>
          <a:p>
            <a:pPr lvl="1">
              <a:lnSpc>
                <a:spcPct val="150000"/>
              </a:lnSpc>
            </a:pPr>
            <a:r>
              <a:rPr lang="en-US" b="1" dirty="0">
                <a:solidFill>
                  <a:schemeClr val="bg1">
                    <a:lumMod val="65000"/>
                  </a:schemeClr>
                </a:solidFill>
                <a:latin typeface="Raleway" pitchFamily="2" charset="0"/>
              </a:rPr>
              <a:t>LikeCount and CommentCount: </a:t>
            </a:r>
            <a:r>
              <a:rPr lang="en-US" dirty="0">
                <a:solidFill>
                  <a:schemeClr val="bg1">
                    <a:lumMod val="65000"/>
                  </a:schemeClr>
                </a:solidFill>
                <a:latin typeface="Raleway" pitchFamily="2" charset="0"/>
              </a:rPr>
              <a:t>As seen in other graphs, these counts are significantly lower compared to view counts.</a:t>
            </a:r>
          </a:p>
          <a:p>
            <a:pPr>
              <a:lnSpc>
                <a:spcPct val="150000"/>
              </a:lnSpc>
            </a:pPr>
            <a:r>
              <a:rPr lang="en-US" b="1" dirty="0">
                <a:solidFill>
                  <a:schemeClr val="bg1">
                    <a:lumMod val="65000"/>
                  </a:schemeClr>
                </a:solidFill>
                <a:latin typeface="Raleway" pitchFamily="2" charset="0"/>
              </a:rPr>
              <a:t>4.   Hourly Metrics: </a:t>
            </a:r>
          </a:p>
          <a:p>
            <a:pPr lvl="1">
              <a:lnSpc>
                <a:spcPct val="150000"/>
              </a:lnSpc>
            </a:pPr>
            <a:r>
              <a:rPr lang="en-US" b="1" dirty="0">
                <a:solidFill>
                  <a:schemeClr val="bg1">
                    <a:lumMod val="65000"/>
                  </a:schemeClr>
                </a:solidFill>
                <a:latin typeface="Raleway" pitchFamily="2" charset="0"/>
              </a:rPr>
              <a:t>ViewCount: </a:t>
            </a:r>
            <a:r>
              <a:rPr lang="en-US" dirty="0">
                <a:solidFill>
                  <a:schemeClr val="bg1">
                    <a:lumMod val="65000"/>
                  </a:schemeClr>
                </a:solidFill>
                <a:latin typeface="Raleway" pitchFamily="2" charset="0"/>
              </a:rPr>
              <a:t>Shows higher activity between 6 AM to 3 PM, with a peak around 2 PM. This indicates that most views occur during daytime hours.</a:t>
            </a:r>
          </a:p>
          <a:p>
            <a:pPr lvl="1">
              <a:lnSpc>
                <a:spcPct val="150000"/>
              </a:lnSpc>
            </a:pPr>
            <a:r>
              <a:rPr lang="en-US" b="1" dirty="0">
                <a:solidFill>
                  <a:schemeClr val="bg1">
                    <a:lumMod val="65000"/>
                  </a:schemeClr>
                </a:solidFill>
                <a:latin typeface="Raleway" pitchFamily="2" charset="0"/>
              </a:rPr>
              <a:t>LikeCount and CommentCount</a:t>
            </a:r>
            <a:r>
              <a:rPr lang="en-US" dirty="0">
                <a:solidFill>
                  <a:schemeClr val="bg1">
                    <a:lumMod val="65000"/>
                  </a:schemeClr>
                </a:solidFill>
                <a:latin typeface="Raleway" pitchFamily="2" charset="0"/>
              </a:rPr>
              <a:t>: Similar to the other graphs, these counts remain very low compared to view counts. </a:t>
            </a:r>
          </a:p>
        </p:txBody>
      </p:sp>
    </p:spTree>
    <p:extLst>
      <p:ext uri="{BB962C8B-B14F-4D97-AF65-F5344CB8AC3E}">
        <p14:creationId xmlns:p14="http://schemas.microsoft.com/office/powerpoint/2010/main" val="381641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6" name="Text 1"/>
          <p:cNvSpPr/>
          <p:nvPr/>
        </p:nvSpPr>
        <p:spPr>
          <a:xfrm>
            <a:off x="0" y="-76126"/>
            <a:ext cx="5556253" cy="633687"/>
          </a:xfrm>
          <a:prstGeom prst="rect">
            <a:avLst/>
          </a:prstGeom>
          <a:noFill/>
          <a:ln/>
        </p:spPr>
        <p:txBody>
          <a:bodyPr wrap="none" rtlCol="0" anchor="t"/>
          <a:lstStyle/>
          <a:p>
            <a:pPr marL="0" indent="0">
              <a:buNone/>
            </a:pPr>
            <a:r>
              <a:rPr lang="en-US" sz="4000" dirty="0">
                <a:solidFill>
                  <a:srgbClr val="AE8625"/>
                </a:solidFill>
                <a:latin typeface="Prata" pitchFamily="34" charset="0"/>
                <a:ea typeface="Prata" pitchFamily="34" charset="-122"/>
                <a:cs typeface="Prata" pitchFamily="34" charset="-120"/>
              </a:rPr>
              <a:t>Identifying Trending Songs</a:t>
            </a:r>
            <a:endParaRPr lang="en-US" sz="4000" dirty="0"/>
          </a:p>
        </p:txBody>
      </p:sp>
      <p:pic>
        <p:nvPicPr>
          <p:cNvPr id="20" name="Picture 19">
            <a:extLst>
              <a:ext uri="{FF2B5EF4-FFF2-40B4-BE49-F238E27FC236}">
                <a16:creationId xmlns:a16="http://schemas.microsoft.com/office/drawing/2014/main" id="{E09402AD-6D82-61CA-FCB1-EA12FFD82DF8}"/>
              </a:ext>
            </a:extLst>
          </p:cNvPr>
          <p:cNvPicPr>
            <a:picLocks noChangeAspect="1"/>
          </p:cNvPicPr>
          <p:nvPr/>
        </p:nvPicPr>
        <p:blipFill>
          <a:blip r:embed="rId4"/>
          <a:stretch>
            <a:fillRect/>
          </a:stretch>
        </p:blipFill>
        <p:spPr>
          <a:xfrm>
            <a:off x="6177776" y="211963"/>
            <a:ext cx="8391100" cy="4505003"/>
          </a:xfrm>
          <a:prstGeom prst="rect">
            <a:avLst/>
          </a:prstGeom>
        </p:spPr>
      </p:pic>
      <p:sp>
        <p:nvSpPr>
          <p:cNvPr id="21" name="TextBox 20">
            <a:extLst>
              <a:ext uri="{FF2B5EF4-FFF2-40B4-BE49-F238E27FC236}">
                <a16:creationId xmlns:a16="http://schemas.microsoft.com/office/drawing/2014/main" id="{74DEA7AC-1A2D-72BF-A8FA-CBEDE903E8C6}"/>
              </a:ext>
            </a:extLst>
          </p:cNvPr>
          <p:cNvSpPr txBox="1"/>
          <p:nvPr/>
        </p:nvSpPr>
        <p:spPr>
          <a:xfrm rot="10800000" flipV="1">
            <a:off x="61524" y="514855"/>
            <a:ext cx="6071840" cy="3806235"/>
          </a:xfrm>
          <a:prstGeom prst="rect">
            <a:avLst/>
          </a:prstGeom>
          <a:noFill/>
        </p:spPr>
        <p:txBody>
          <a:bodyPr wrap="square" rtlCol="0">
            <a:spAutoFit/>
          </a:bodyPr>
          <a:lstStyle/>
          <a:p>
            <a:pPr>
              <a:lnSpc>
                <a:spcPct val="150000"/>
              </a:lnSpc>
            </a:pPr>
            <a:r>
              <a:rPr lang="en-IN" b="0" i="0" dirty="0">
                <a:solidFill>
                  <a:schemeClr val="bg1">
                    <a:lumMod val="65000"/>
                  </a:schemeClr>
                </a:solidFill>
                <a:effectLst/>
                <a:latin typeface="Segoe UI" panose="020B0502040204020203" pitchFamily="34" charset="0"/>
              </a:rPr>
              <a:t>﻿</a:t>
            </a:r>
            <a:r>
              <a:rPr lang="en-IN" sz="1900" b="1" i="0" dirty="0">
                <a:solidFill>
                  <a:schemeClr val="bg1">
                    <a:lumMod val="65000"/>
                  </a:schemeClr>
                </a:solidFill>
                <a:effectLst/>
                <a:latin typeface="Raleway" pitchFamily="2" charset="0"/>
              </a:rPr>
              <a:t>Summary from Top 5 Songs by View Chart : </a:t>
            </a:r>
          </a:p>
          <a:p>
            <a:pPr>
              <a:lnSpc>
                <a:spcPct val="150000"/>
              </a:lnSpc>
            </a:pPr>
            <a:r>
              <a:rPr lang="en-IN" b="0" i="0" dirty="0">
                <a:solidFill>
                  <a:schemeClr val="bg1">
                    <a:lumMod val="65000"/>
                  </a:schemeClr>
                </a:solidFill>
                <a:effectLst/>
                <a:latin typeface="Raleway" pitchFamily="2" charset="0"/>
              </a:rPr>
              <a:t>From view chart summary it’s clear that </a:t>
            </a:r>
            <a:r>
              <a:rPr lang="en-IN" dirty="0">
                <a:solidFill>
                  <a:schemeClr val="bg1">
                    <a:lumMod val="65000"/>
                  </a:schemeClr>
                </a:solidFill>
                <a:latin typeface="Raleway" pitchFamily="2" charset="0"/>
              </a:rPr>
              <a:t>‘Pyaar Manga hai’ has the highest view count(0.17 Billion) and one the trending songs by views then on 2</a:t>
            </a:r>
            <a:r>
              <a:rPr lang="en-IN" baseline="30000" dirty="0">
                <a:solidFill>
                  <a:schemeClr val="bg1">
                    <a:lumMod val="65000"/>
                  </a:schemeClr>
                </a:solidFill>
                <a:latin typeface="Raleway" pitchFamily="2" charset="0"/>
              </a:rPr>
              <a:t>nd</a:t>
            </a:r>
            <a:r>
              <a:rPr lang="en-IN" dirty="0">
                <a:solidFill>
                  <a:schemeClr val="bg1">
                    <a:lumMod val="65000"/>
                  </a:schemeClr>
                </a:solidFill>
                <a:latin typeface="Raleway" pitchFamily="2" charset="0"/>
              </a:rPr>
              <a:t> number ‘ Dil mein chupa lunga’ ( 0.13 Billion), 3</a:t>
            </a:r>
            <a:r>
              <a:rPr lang="en-IN" baseline="30000" dirty="0">
                <a:solidFill>
                  <a:schemeClr val="bg1">
                    <a:lumMod val="65000"/>
                  </a:schemeClr>
                </a:solidFill>
                <a:latin typeface="Raleway" pitchFamily="2" charset="0"/>
              </a:rPr>
              <a:t>rd</a:t>
            </a:r>
            <a:r>
              <a:rPr lang="en-IN" dirty="0">
                <a:solidFill>
                  <a:schemeClr val="bg1">
                    <a:lumMod val="65000"/>
                  </a:schemeClr>
                </a:solidFill>
                <a:latin typeface="Raleway" pitchFamily="2" charset="0"/>
              </a:rPr>
              <a:t> ‘Hanuman Chalisa’(0.11 Billion), 4</a:t>
            </a:r>
            <a:r>
              <a:rPr lang="en-IN" baseline="30000" dirty="0">
                <a:solidFill>
                  <a:schemeClr val="bg1">
                    <a:lumMod val="65000"/>
                  </a:schemeClr>
                </a:solidFill>
                <a:latin typeface="Raleway" pitchFamily="2" charset="0"/>
              </a:rPr>
              <a:t>th</a:t>
            </a:r>
            <a:r>
              <a:rPr lang="en-IN" dirty="0">
                <a:solidFill>
                  <a:schemeClr val="bg1">
                    <a:lumMod val="65000"/>
                  </a:schemeClr>
                </a:solidFill>
                <a:latin typeface="Raleway" pitchFamily="2" charset="0"/>
              </a:rPr>
              <a:t> ‘Tu long mein Lacchi-Lyrical’(0.08 Billion) and last 5</a:t>
            </a:r>
            <a:r>
              <a:rPr lang="en-IN" baseline="30000" dirty="0">
                <a:solidFill>
                  <a:schemeClr val="bg1">
                    <a:lumMod val="65000"/>
                  </a:schemeClr>
                </a:solidFill>
                <a:latin typeface="Raleway" pitchFamily="2" charset="0"/>
              </a:rPr>
              <a:t>th</a:t>
            </a:r>
            <a:r>
              <a:rPr lang="en-IN" dirty="0">
                <a:solidFill>
                  <a:schemeClr val="bg1">
                    <a:lumMod val="65000"/>
                  </a:schemeClr>
                </a:solidFill>
                <a:latin typeface="Raleway" pitchFamily="2" charset="0"/>
              </a:rPr>
              <a:t> one is again ‘Tu long mein Lacchi’(0.07 Billion). These are the top 5 trending songs by the viewCounts.</a:t>
            </a:r>
            <a:endParaRPr lang="en-IN" b="0" i="0" dirty="0">
              <a:solidFill>
                <a:schemeClr val="bg1">
                  <a:lumMod val="65000"/>
                </a:schemeClr>
              </a:solidFill>
              <a:effectLst/>
              <a:latin typeface="Raleway" pitchFamily="2" charset="0"/>
            </a:endParaRPr>
          </a:p>
        </p:txBody>
      </p:sp>
      <p:sp>
        <p:nvSpPr>
          <p:cNvPr id="22" name="TextBox 21">
            <a:extLst>
              <a:ext uri="{FF2B5EF4-FFF2-40B4-BE49-F238E27FC236}">
                <a16:creationId xmlns:a16="http://schemas.microsoft.com/office/drawing/2014/main" id="{1DE35693-CA66-4389-B8EE-14FA9B895FCE}"/>
              </a:ext>
            </a:extLst>
          </p:cNvPr>
          <p:cNvSpPr txBox="1"/>
          <p:nvPr/>
        </p:nvSpPr>
        <p:spPr>
          <a:xfrm>
            <a:off x="26338" y="4223814"/>
            <a:ext cx="14568877" cy="2144241"/>
          </a:xfrm>
          <a:prstGeom prst="rect">
            <a:avLst/>
          </a:prstGeom>
          <a:noFill/>
        </p:spPr>
        <p:txBody>
          <a:bodyPr wrap="square" rtlCol="0">
            <a:spAutoFit/>
          </a:bodyPr>
          <a:lstStyle/>
          <a:p>
            <a:pPr>
              <a:lnSpc>
                <a:spcPct val="150000"/>
              </a:lnSpc>
            </a:pPr>
            <a:r>
              <a:rPr lang="en-IN" b="0" i="0" dirty="0">
                <a:solidFill>
                  <a:schemeClr val="bg1">
                    <a:lumMod val="65000"/>
                  </a:schemeClr>
                </a:solidFill>
                <a:effectLst/>
                <a:latin typeface="Segoe UI" panose="020B0502040204020203" pitchFamily="34" charset="0"/>
              </a:rPr>
              <a:t>﻿</a:t>
            </a:r>
            <a:r>
              <a:rPr lang="en-IN" sz="1900" b="1" i="0" dirty="0">
                <a:solidFill>
                  <a:schemeClr val="bg1">
                    <a:lumMod val="65000"/>
                  </a:schemeClr>
                </a:solidFill>
                <a:effectLst/>
                <a:latin typeface="Raleway" pitchFamily="2" charset="0"/>
              </a:rPr>
              <a:t>Summary from Top 5 Songs by Like Chart: </a:t>
            </a:r>
          </a:p>
          <a:p>
            <a:pPr>
              <a:lnSpc>
                <a:spcPct val="150000"/>
              </a:lnSpc>
            </a:pPr>
            <a:r>
              <a:rPr lang="en-IN" b="0" i="0" dirty="0">
                <a:solidFill>
                  <a:schemeClr val="bg1">
                    <a:lumMod val="65000"/>
                  </a:schemeClr>
                </a:solidFill>
                <a:effectLst/>
                <a:latin typeface="Raleway" pitchFamily="2" charset="0"/>
              </a:rPr>
              <a:t>From like chart summary it’s clear that </a:t>
            </a:r>
            <a:r>
              <a:rPr lang="en-IN" dirty="0">
                <a:solidFill>
                  <a:schemeClr val="bg1">
                    <a:lumMod val="65000"/>
                  </a:schemeClr>
                </a:solidFill>
                <a:latin typeface="Raleway" pitchFamily="2" charset="0"/>
              </a:rPr>
              <a:t>‘Pyaar Manga hai’ song is still on the 1</a:t>
            </a:r>
            <a:r>
              <a:rPr lang="en-IN" baseline="30000" dirty="0">
                <a:solidFill>
                  <a:schemeClr val="bg1">
                    <a:lumMod val="65000"/>
                  </a:schemeClr>
                </a:solidFill>
                <a:latin typeface="Raleway" pitchFamily="2" charset="0"/>
              </a:rPr>
              <a:t>st</a:t>
            </a:r>
            <a:r>
              <a:rPr lang="en-IN" dirty="0">
                <a:solidFill>
                  <a:schemeClr val="bg1">
                    <a:lumMod val="65000"/>
                  </a:schemeClr>
                </a:solidFill>
                <a:latin typeface="Raleway" pitchFamily="2" charset="0"/>
              </a:rPr>
              <a:t> number with (0.75 Million) like counts and ‘ Hanuman Chalisa’ comes on the 2</a:t>
            </a:r>
            <a:r>
              <a:rPr lang="en-IN" baseline="30000" dirty="0">
                <a:solidFill>
                  <a:schemeClr val="bg1">
                    <a:lumMod val="65000"/>
                  </a:schemeClr>
                </a:solidFill>
                <a:latin typeface="Raleway" pitchFamily="2" charset="0"/>
              </a:rPr>
              <a:t>nd</a:t>
            </a:r>
            <a:r>
              <a:rPr lang="en-IN" dirty="0">
                <a:solidFill>
                  <a:schemeClr val="bg1">
                    <a:lumMod val="65000"/>
                  </a:schemeClr>
                </a:solidFill>
                <a:latin typeface="Raleway" pitchFamily="2" charset="0"/>
              </a:rPr>
              <a:t> number with (0.60 Million) like counts, ‘ Dil mein Chupa Lunga’ goes on the 3</a:t>
            </a:r>
            <a:r>
              <a:rPr lang="en-IN" baseline="30000" dirty="0">
                <a:solidFill>
                  <a:schemeClr val="bg1">
                    <a:lumMod val="65000"/>
                  </a:schemeClr>
                </a:solidFill>
                <a:latin typeface="Raleway" pitchFamily="2" charset="0"/>
              </a:rPr>
              <a:t>rd</a:t>
            </a:r>
            <a:r>
              <a:rPr lang="en-IN" dirty="0">
                <a:solidFill>
                  <a:schemeClr val="bg1">
                    <a:lumMod val="65000"/>
                  </a:schemeClr>
                </a:solidFill>
                <a:latin typeface="Raleway" pitchFamily="2" charset="0"/>
              </a:rPr>
              <a:t> number with (0.56 Million) like count,  ‘Tu long mein Lacchi-Lyrical’(0.08 Billion) goes on the 5</a:t>
            </a:r>
            <a:r>
              <a:rPr lang="en-IN" baseline="30000" dirty="0">
                <a:solidFill>
                  <a:schemeClr val="bg1">
                    <a:lumMod val="65000"/>
                  </a:schemeClr>
                </a:solidFill>
                <a:latin typeface="Raleway" pitchFamily="2" charset="0"/>
              </a:rPr>
              <a:t>th</a:t>
            </a:r>
            <a:r>
              <a:rPr lang="en-IN" dirty="0">
                <a:solidFill>
                  <a:schemeClr val="bg1">
                    <a:lumMod val="65000"/>
                  </a:schemeClr>
                </a:solidFill>
                <a:latin typeface="Raleway" pitchFamily="2" charset="0"/>
              </a:rPr>
              <a:t> number with (0.31 Millions) like count and last is  ‘Tu long mein Lacchi comes on the 4</a:t>
            </a:r>
            <a:r>
              <a:rPr lang="en-IN" baseline="30000" dirty="0">
                <a:solidFill>
                  <a:schemeClr val="bg1">
                    <a:lumMod val="65000"/>
                  </a:schemeClr>
                </a:solidFill>
                <a:latin typeface="Raleway" pitchFamily="2" charset="0"/>
              </a:rPr>
              <a:t>th</a:t>
            </a:r>
            <a:r>
              <a:rPr lang="en-IN" dirty="0">
                <a:solidFill>
                  <a:schemeClr val="bg1">
                    <a:lumMod val="65000"/>
                  </a:schemeClr>
                </a:solidFill>
                <a:latin typeface="Raleway" pitchFamily="2" charset="0"/>
              </a:rPr>
              <a:t> number ’ with (0.24 Million) like counts. These are the top 5 trending songs by the likeCounts.</a:t>
            </a:r>
            <a:endParaRPr lang="en-IN" b="0" i="0" dirty="0">
              <a:solidFill>
                <a:schemeClr val="bg1">
                  <a:lumMod val="65000"/>
                </a:schemeClr>
              </a:solidFill>
              <a:effectLst/>
              <a:latin typeface="Raleway" pitchFamily="2" charset="0"/>
            </a:endParaRPr>
          </a:p>
        </p:txBody>
      </p:sp>
      <p:sp>
        <p:nvSpPr>
          <p:cNvPr id="23" name="TextBox 22">
            <a:extLst>
              <a:ext uri="{FF2B5EF4-FFF2-40B4-BE49-F238E27FC236}">
                <a16:creationId xmlns:a16="http://schemas.microsoft.com/office/drawing/2014/main" id="{464395E7-CFAF-ADEB-A0DF-BEB2882026E6}"/>
              </a:ext>
            </a:extLst>
          </p:cNvPr>
          <p:cNvSpPr txBox="1"/>
          <p:nvPr/>
        </p:nvSpPr>
        <p:spPr>
          <a:xfrm>
            <a:off x="35185" y="6360452"/>
            <a:ext cx="14560030" cy="1728743"/>
          </a:xfrm>
          <a:prstGeom prst="rect">
            <a:avLst/>
          </a:prstGeom>
          <a:noFill/>
        </p:spPr>
        <p:txBody>
          <a:bodyPr wrap="square" rtlCol="0">
            <a:spAutoFit/>
          </a:bodyPr>
          <a:lstStyle/>
          <a:p>
            <a:pPr>
              <a:lnSpc>
                <a:spcPct val="150000"/>
              </a:lnSpc>
            </a:pPr>
            <a:r>
              <a:rPr lang="en-IN" sz="1900" b="1" i="0" dirty="0">
                <a:solidFill>
                  <a:schemeClr val="bg1">
                    <a:lumMod val="65000"/>
                  </a:schemeClr>
                </a:solidFill>
                <a:effectLst/>
                <a:latin typeface="Raleway" pitchFamily="2" charset="0"/>
              </a:rPr>
              <a:t>Summary from Top 5 Songs by Comment Chart: </a:t>
            </a:r>
          </a:p>
          <a:p>
            <a:pPr>
              <a:lnSpc>
                <a:spcPct val="150000"/>
              </a:lnSpc>
            </a:pPr>
            <a:r>
              <a:rPr lang="en-IN" b="0" i="0" dirty="0">
                <a:solidFill>
                  <a:schemeClr val="bg1">
                    <a:lumMod val="65000"/>
                  </a:schemeClr>
                </a:solidFill>
                <a:effectLst/>
                <a:latin typeface="Raleway" pitchFamily="2" charset="0"/>
              </a:rPr>
              <a:t>From like chart summary it’s clear that again </a:t>
            </a:r>
            <a:r>
              <a:rPr lang="en-IN" dirty="0">
                <a:solidFill>
                  <a:schemeClr val="bg1">
                    <a:lumMod val="65000"/>
                  </a:schemeClr>
                </a:solidFill>
                <a:latin typeface="Raleway" pitchFamily="2" charset="0"/>
              </a:rPr>
              <a:t>‘Pyaar Manga hai’ song is still on the 1</a:t>
            </a:r>
            <a:r>
              <a:rPr lang="en-IN" baseline="30000" dirty="0">
                <a:solidFill>
                  <a:schemeClr val="bg1">
                    <a:lumMod val="65000"/>
                  </a:schemeClr>
                </a:solidFill>
                <a:latin typeface="Raleway" pitchFamily="2" charset="0"/>
              </a:rPr>
              <a:t>st</a:t>
            </a:r>
            <a:r>
              <a:rPr lang="en-IN" dirty="0">
                <a:solidFill>
                  <a:schemeClr val="bg1">
                    <a:lumMod val="65000"/>
                  </a:schemeClr>
                </a:solidFill>
                <a:latin typeface="Raleway" pitchFamily="2" charset="0"/>
              </a:rPr>
              <a:t> number with 760 comments and ‘ Hanuman Chalisa’ goes on the last number with 0 comments, ‘ Dil mein Chupa Lunga’ still on the 3</a:t>
            </a:r>
            <a:r>
              <a:rPr lang="en-IN" baseline="30000" dirty="0">
                <a:solidFill>
                  <a:schemeClr val="bg1">
                    <a:lumMod val="65000"/>
                  </a:schemeClr>
                </a:solidFill>
                <a:latin typeface="Raleway" pitchFamily="2" charset="0"/>
              </a:rPr>
              <a:t>rd</a:t>
            </a:r>
            <a:r>
              <a:rPr lang="en-IN" dirty="0">
                <a:solidFill>
                  <a:schemeClr val="bg1">
                    <a:lumMod val="65000"/>
                  </a:schemeClr>
                </a:solidFill>
                <a:latin typeface="Raleway" pitchFamily="2" charset="0"/>
              </a:rPr>
              <a:t> number with 76 comments,  ‘Tu long mein Lacchi-Lyrical’ comes on the 4th number with 61 comments and last is  ‘Tu long mein Lacchi comes on the 2</a:t>
            </a:r>
            <a:r>
              <a:rPr lang="en-IN" baseline="30000" dirty="0">
                <a:solidFill>
                  <a:schemeClr val="bg1">
                    <a:lumMod val="65000"/>
                  </a:schemeClr>
                </a:solidFill>
                <a:latin typeface="Raleway" pitchFamily="2" charset="0"/>
              </a:rPr>
              <a:t>nd</a:t>
            </a:r>
            <a:r>
              <a:rPr lang="en-IN" dirty="0">
                <a:solidFill>
                  <a:schemeClr val="bg1">
                    <a:lumMod val="65000"/>
                  </a:schemeClr>
                </a:solidFill>
                <a:latin typeface="Raleway" pitchFamily="2" charset="0"/>
              </a:rPr>
              <a:t>  number ’ with 61 comments.</a:t>
            </a:r>
            <a:endParaRPr lang="en-IN" b="0" i="0" dirty="0">
              <a:solidFill>
                <a:schemeClr val="bg1">
                  <a:lumMod val="65000"/>
                </a:schemeClr>
              </a:solidFill>
              <a:effectLst/>
              <a:latin typeface="Raleway"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2178</Words>
  <Application>Microsoft Office PowerPoint</Application>
  <PresentationFormat>Custom</PresentationFormat>
  <Paragraphs>141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Prata</vt:lpstr>
      <vt:lpstr>Raleway</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Ashish Riwal</cp:lastModifiedBy>
  <cp:revision>2</cp:revision>
  <dcterms:created xsi:type="dcterms:W3CDTF">2024-07-02T16:32:50Z</dcterms:created>
  <dcterms:modified xsi:type="dcterms:W3CDTF">2024-07-04T08:00:21Z</dcterms:modified>
</cp:coreProperties>
</file>