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826D-15AD-4775-AAAE-18054E94E1AC}" type="datetimeFigureOut">
              <a:rPr lang="en-US" smtClean="0"/>
              <a:t>02-Nov-17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DD308-8524-4210-9628-845EF426BEF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826D-15AD-4775-AAAE-18054E94E1AC}" type="datetimeFigureOut">
              <a:rPr lang="en-US" smtClean="0"/>
              <a:t>02-Nov-17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DD308-8524-4210-9628-845EF426BEF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826D-15AD-4775-AAAE-18054E94E1AC}" type="datetimeFigureOut">
              <a:rPr lang="en-US" smtClean="0"/>
              <a:t>02-Nov-17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DD308-8524-4210-9628-845EF426BEF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826D-15AD-4775-AAAE-18054E94E1AC}" type="datetimeFigureOut">
              <a:rPr lang="en-US" smtClean="0"/>
              <a:t>02-Nov-17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DD308-8524-4210-9628-845EF426BEF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826D-15AD-4775-AAAE-18054E94E1AC}" type="datetimeFigureOut">
              <a:rPr lang="en-US" smtClean="0"/>
              <a:t>02-Nov-17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DD308-8524-4210-9628-845EF426BEF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826D-15AD-4775-AAAE-18054E94E1AC}" type="datetimeFigureOut">
              <a:rPr lang="en-US" smtClean="0"/>
              <a:t>02-Nov-17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DD308-8524-4210-9628-845EF426BEF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826D-15AD-4775-AAAE-18054E94E1AC}" type="datetimeFigureOut">
              <a:rPr lang="en-US" smtClean="0"/>
              <a:t>02-Nov-17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DD308-8524-4210-9628-845EF426BEF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826D-15AD-4775-AAAE-18054E94E1AC}" type="datetimeFigureOut">
              <a:rPr lang="en-US" smtClean="0"/>
              <a:t>02-Nov-17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DD308-8524-4210-9628-845EF426BEF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826D-15AD-4775-AAAE-18054E94E1AC}" type="datetimeFigureOut">
              <a:rPr lang="en-US" smtClean="0"/>
              <a:t>02-Nov-17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DD308-8524-4210-9628-845EF426BEF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826D-15AD-4775-AAAE-18054E94E1AC}" type="datetimeFigureOut">
              <a:rPr lang="en-US" smtClean="0"/>
              <a:t>02-Nov-17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DD308-8524-4210-9628-845EF426BEF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826D-15AD-4775-AAAE-18054E94E1AC}" type="datetimeFigureOut">
              <a:rPr lang="en-US" smtClean="0"/>
              <a:t>02-Nov-17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DD308-8524-4210-9628-845EF426BEF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C826D-15AD-4775-AAAE-18054E94E1AC}" type="datetimeFigureOut">
              <a:rPr lang="en-US" smtClean="0"/>
              <a:t>02-Nov-17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DD308-8524-4210-9628-845EF426BEFE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:\OTHER\Images\photo\‪+91 88041 80168‬ 20161005_184925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219200"/>
            <a:ext cx="2942645" cy="2209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</dc:creator>
  <cp:lastModifiedBy>LENOVO</cp:lastModifiedBy>
  <cp:revision>1</cp:revision>
  <dcterms:created xsi:type="dcterms:W3CDTF">2017-11-01T21:04:56Z</dcterms:created>
  <dcterms:modified xsi:type="dcterms:W3CDTF">2017-11-01T21:07:08Z</dcterms:modified>
</cp:coreProperties>
</file>