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E3A77-0320-5815-B514-DF116B199F8D}" v="450" dt="2024-09-19T15:52:41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5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Sahani0/CodSoft_Python_Tas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contact@codsoft.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287" y="2664066"/>
            <a:ext cx="8225426" cy="188159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/>
              <a:t>Internship</a:t>
            </a:r>
            <a:r>
              <a:rPr lang="en-US" sz="5400" b="1" dirty="0"/>
              <a:t> </a:t>
            </a:r>
            <a:r>
              <a:rPr lang="en-US" sz="5400" b="1" dirty="0" smtClean="0"/>
              <a:t>Presentation </a:t>
            </a:r>
            <a:r>
              <a:rPr lang="en-US" sz="5400" b="1" dirty="0"/>
              <a:t>in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4" name="Picture 3" descr="CodSoft logo">
            <a:extLst>
              <a:ext uri="{FF2B5EF4-FFF2-40B4-BE49-F238E27FC236}">
                <a16:creationId xmlns:a16="http://schemas.microsoft.com/office/drawing/2014/main" id="{9F079B50-2A8E-0AEC-1352-CF7BB34C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70" y="1119568"/>
            <a:ext cx="7859483" cy="13657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9480" y="4961060"/>
            <a:ext cx="1024283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://github.com/AshishSahani0/CodSoft_Python_Task</a:t>
            </a:r>
            <a:endParaRPr lang="en-US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1" y="61621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" r="48514"/>
          <a:stretch/>
        </p:blipFill>
        <p:spPr>
          <a:xfrm>
            <a:off x="4618425" y="-1"/>
            <a:ext cx="7573576" cy="6858001"/>
          </a:xfrm>
          <a:prstGeom prst="rect">
            <a:avLst/>
          </a:prstGeom>
        </p:spPr>
      </p:pic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4612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5179" cy="6858001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78" y="515815"/>
            <a:ext cx="10668000" cy="1524000"/>
          </a:xfrm>
        </p:spPr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3….. </a:t>
            </a:r>
            <a:r>
              <a:rPr lang="en-IN" b="1" dirty="0">
                <a:solidFill>
                  <a:schemeClr val="bg1"/>
                </a:solidFill>
              </a:rPr>
              <a:t>Rock-Paper-Scissors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6" y="2039815"/>
            <a:ext cx="10668000" cy="38180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User Input: </a:t>
            </a:r>
            <a:r>
              <a:rPr lang="en-US" sz="3800" dirty="0"/>
              <a:t>Prompt the user to choose rock, paper, or scissors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>
                    <a:alpha val="70000"/>
                  </a:schemeClr>
                </a:solidFill>
              </a:rPr>
              <a:t>Computer </a:t>
            </a:r>
            <a:r>
              <a:rPr lang="en-US" sz="4200" b="1" dirty="0">
                <a:solidFill>
                  <a:schemeClr val="bg1">
                    <a:alpha val="70000"/>
                  </a:schemeClr>
                </a:solidFill>
              </a:rPr>
              <a:t>Selection: </a:t>
            </a:r>
            <a:r>
              <a:rPr lang="en-US" sz="3800" dirty="0"/>
              <a:t>Generate a random choice (rock, paper, or scissors) for the computer. </a:t>
            </a:r>
            <a:endParaRPr lang="en-US" sz="38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Game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Logic: </a:t>
            </a:r>
            <a:r>
              <a:rPr lang="en-US" sz="3800" dirty="0"/>
              <a:t>Determine the winner based on the user's choice and the computer's choice. Rock beats scissors, scissors beat paper, and paper beats rock. </a:t>
            </a:r>
            <a:endParaRPr lang="en-US" sz="38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Display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Result:</a:t>
            </a:r>
            <a:r>
              <a:rPr lang="en-US" sz="38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3800" dirty="0"/>
              <a:t>Show the user's choice and the computer's choice. Display the result, whether the user wins, loses, or it's a tie. </a:t>
            </a:r>
            <a:endParaRPr lang="en-US" sz="38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Score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Tracking (Optional): </a:t>
            </a:r>
            <a:r>
              <a:rPr lang="en-US" sz="3800" dirty="0"/>
              <a:t>Keep track of the user's and computer's scores for multiple rounds. </a:t>
            </a:r>
            <a:endParaRPr lang="en-US" sz="38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Play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Again: </a:t>
            </a:r>
            <a:r>
              <a:rPr lang="en-US" sz="4200" dirty="0"/>
              <a:t>Ask the user if they want to play another round. </a:t>
            </a:r>
            <a:endParaRPr lang="en-US" sz="42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User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Interface:</a:t>
            </a:r>
            <a:r>
              <a:rPr lang="en-US" sz="42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4200" dirty="0"/>
              <a:t>Design a user-friendly interface with clear instructions and feedback.</a:t>
            </a:r>
            <a:endParaRPr lang="en-IN" sz="4200" dirty="0"/>
          </a:p>
        </p:txBody>
      </p:sp>
      <p:pic>
        <p:nvPicPr>
          <p:cNvPr id="4" name="Picture 3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78" y="128954"/>
            <a:ext cx="2423745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852" y="1767226"/>
            <a:ext cx="67954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Smiley Face 5"/>
          <p:cNvSpPr/>
          <p:nvPr/>
        </p:nvSpPr>
        <p:spPr>
          <a:xfrm>
            <a:off x="9442938" y="1635341"/>
            <a:ext cx="2004646" cy="1573823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91C0B-C2CA-AC61-6232-2CC32968E944}"/>
              </a:ext>
            </a:extLst>
          </p:cNvPr>
          <p:cNvSpPr txBox="1"/>
          <p:nvPr/>
        </p:nvSpPr>
        <p:spPr>
          <a:xfrm>
            <a:off x="2020933" y="1703357"/>
            <a:ext cx="5456518" cy="938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DEEFD-63A6-E81B-8C14-A04431647C0B}"/>
              </a:ext>
            </a:extLst>
          </p:cNvPr>
          <p:cNvSpPr txBox="1"/>
          <p:nvPr/>
        </p:nvSpPr>
        <p:spPr>
          <a:xfrm>
            <a:off x="1818839" y="1847710"/>
            <a:ext cx="8502353" cy="2410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4B311-0241-0E42-F0CA-370E5B8A22D9}"/>
              </a:ext>
            </a:extLst>
          </p:cNvPr>
          <p:cNvSpPr txBox="1"/>
          <p:nvPr/>
        </p:nvSpPr>
        <p:spPr>
          <a:xfrm>
            <a:off x="703058" y="1988513"/>
            <a:ext cx="498015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4400" b="1" dirty="0"/>
              <a:t>Ashish Sahani</a:t>
            </a:r>
          </a:p>
          <a:p>
            <a:r>
              <a:rPr lang="en-US" sz="4400" b="1" dirty="0"/>
              <a:t>CSE-B</a:t>
            </a:r>
          </a:p>
          <a:p>
            <a:r>
              <a:rPr lang="en-US" sz="4400" b="1" dirty="0"/>
              <a:t>2301330100058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ABEF9-032D-8A57-0543-F77BF4BE8D1B}"/>
              </a:ext>
            </a:extLst>
          </p:cNvPr>
          <p:cNvSpPr txBox="1"/>
          <p:nvPr/>
        </p:nvSpPr>
        <p:spPr>
          <a:xfrm>
            <a:off x="5837465" y="1983921"/>
            <a:ext cx="626200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Presented To:</a:t>
            </a:r>
          </a:p>
          <a:p>
            <a:r>
              <a:rPr lang="en-US" sz="4400" b="1" dirty="0"/>
              <a:t>Mr. Rupendra Kaushik</a:t>
            </a:r>
          </a:p>
          <a:p>
            <a:r>
              <a:rPr lang="en-US" sz="4400" b="1" dirty="0"/>
              <a:t>Ms. Ankita Sharma</a:t>
            </a:r>
          </a:p>
          <a:p>
            <a:endParaRPr lang="en-US" dirty="0"/>
          </a:p>
        </p:txBody>
      </p:sp>
      <p:pic>
        <p:nvPicPr>
          <p:cNvPr id="10" name="Picture 9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8839" y="188123"/>
            <a:ext cx="70567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Computer </a:t>
            </a:r>
            <a:endParaRPr lang="en-US" sz="4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 </a:t>
            </a:r>
            <a:r>
              <a:rPr lang="en-US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Engineering 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0FAB-3C0F-F053-BDFE-5011429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CodSoft......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10E2-347B-BD75-FE46-253BED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It's aim is to help students lacking basic skills by offering hands-on learning through live projects and real-world examples through Internships in different background i.e. Python , Java, </a:t>
            </a:r>
            <a:r>
              <a:rPr lang="en-US" dirty="0">
                <a:solidFill>
                  <a:schemeClr val="tx2"/>
                </a:solidFill>
              </a:rPr>
              <a:t>C , C++ Programming Language as well it also provide internship in different developing backgrounds such as Web Development, Android Development , Data Science etc.....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02AD-8A6E-0C0D-1594-7007ED471A4D}"/>
              </a:ext>
            </a:extLst>
          </p:cNvPr>
          <p:cNvSpPr txBox="1"/>
          <p:nvPr/>
        </p:nvSpPr>
        <p:spPr>
          <a:xfrm>
            <a:off x="952499" y="5301341"/>
            <a:ext cx="4280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https://www.codsoft.in/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B85D5-2EFC-735A-BF41-6B1794331EB2}"/>
              </a:ext>
            </a:extLst>
          </p:cNvPr>
          <p:cNvSpPr txBox="1"/>
          <p:nvPr/>
        </p:nvSpPr>
        <p:spPr>
          <a:xfrm>
            <a:off x="7796892" y="5298621"/>
            <a:ext cx="44005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1D1E20"/>
                </a:solidFill>
                <a:ea typeface="+mn-lt"/>
                <a:cs typeface="+mn-lt"/>
                <a:hlinkClick r:id="rId2"/>
              </a:rPr>
              <a:t>contact@codsoft.in</a:t>
            </a:r>
            <a:endParaRPr lang="en-US" sz="2800"/>
          </a:p>
        </p:txBody>
      </p:sp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90147"/>
            <a:ext cx="5205045" cy="589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45" y="664183"/>
            <a:ext cx="636887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0"/>
            <a:ext cx="10668000" cy="1524000"/>
          </a:xfrm>
        </p:spPr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1………. </a:t>
            </a:r>
            <a:r>
              <a:rPr lang="en-IN" b="1" dirty="0">
                <a:solidFill>
                  <a:schemeClr val="bg1"/>
                </a:solidFill>
              </a:rPr>
              <a:t>TO-DO </a:t>
            </a:r>
            <a:r>
              <a:rPr lang="en-IN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1323" y="1735016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4930" y="1524000"/>
            <a:ext cx="9750669" cy="457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To-Do List application is a useful project that helps users manage and organize their tasks efficiently. This project aims to create a command-line or GUI-based application using Python, allowing users to create, update, and track their to-do lists </a:t>
            </a:r>
          </a:p>
        </p:txBody>
      </p:sp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21" y="0"/>
            <a:ext cx="12477369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0267" cy="6858001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5851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2…. </a:t>
            </a:r>
            <a:r>
              <a:rPr lang="en-IN" b="1" dirty="0">
                <a:solidFill>
                  <a:schemeClr val="bg1"/>
                </a:solidFill>
              </a:rPr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6368562" cy="3818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simple calculator with basic arithmetic </a:t>
            </a:r>
            <a:r>
              <a:rPr lang="en-US" dirty="0" smtClean="0"/>
              <a:t>operations</a:t>
            </a:r>
            <a:r>
              <a:rPr lang="en-US" dirty="0"/>
              <a:t> </a:t>
            </a:r>
            <a:r>
              <a:rPr lang="en-US" dirty="0" smtClean="0"/>
              <a:t>using GUI.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3898" r="7042" b="7539"/>
          <a:stretch/>
        </p:blipFill>
        <p:spPr>
          <a:xfrm>
            <a:off x="7262446" y="1644161"/>
            <a:ext cx="4721469" cy="3130062"/>
          </a:xfrm>
          <a:prstGeom prst="rect">
            <a:avLst/>
          </a:prstGeom>
        </p:spPr>
      </p:pic>
      <p:pic>
        <p:nvPicPr>
          <p:cNvPr id="5" name="Picture 4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306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Avenir Next LT Pro</vt:lpstr>
      <vt:lpstr>Avenir Next LT Pro Light</vt:lpstr>
      <vt:lpstr>Sitka Subheading</vt:lpstr>
      <vt:lpstr>PebbleVTI</vt:lpstr>
      <vt:lpstr>Internship Presentation in Python</vt:lpstr>
      <vt:lpstr>PowerPoint Presentation</vt:lpstr>
      <vt:lpstr>About CodSoft......</vt:lpstr>
      <vt:lpstr>PowerPoint Presentation</vt:lpstr>
      <vt:lpstr>Task 1………. TO-DO LIST</vt:lpstr>
      <vt:lpstr>PowerPoint Presentation</vt:lpstr>
      <vt:lpstr>PowerPoint Presentation</vt:lpstr>
      <vt:lpstr>PowerPoint Presentation</vt:lpstr>
      <vt:lpstr>Task 2…. CALCULATOR</vt:lpstr>
      <vt:lpstr>PowerPoint Presentation</vt:lpstr>
      <vt:lpstr>PowerPoint Presentation</vt:lpstr>
      <vt:lpstr>PowerPoint Presentation</vt:lpstr>
      <vt:lpstr>PowerPoint Presentation</vt:lpstr>
      <vt:lpstr>Task 3….. Rock-Paper-Scissors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SAHANI</dc:creator>
  <cp:lastModifiedBy>ASHISH SAHANI</cp:lastModifiedBy>
  <cp:revision>142</cp:revision>
  <dcterms:created xsi:type="dcterms:W3CDTF">2013-07-15T20:26:40Z</dcterms:created>
  <dcterms:modified xsi:type="dcterms:W3CDTF">2024-10-08T16:45:50Z</dcterms:modified>
</cp:coreProperties>
</file>