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7CC27-EA63-42F9-AEDC-94B855B79630}" type="datetimeFigureOut">
              <a:rPr lang="en-IN" smtClean="0"/>
              <a:t>17-10-2024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C1E271-93A4-4D25-8D83-33F6065A4183}" type="slidenum">
              <a:rPr lang="en-IN" smtClean="0"/>
              <a:t>‹#›</a:t>
            </a:fld>
            <a:endParaRPr lang="en-IN"/>
          </a:p>
        </p:txBody>
      </p:sp>
    </p:spTree>
    <p:extLst>
      <p:ext uri="{BB962C8B-B14F-4D97-AF65-F5344CB8AC3E}">
        <p14:creationId xmlns:p14="http://schemas.microsoft.com/office/powerpoint/2010/main" val="1737441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4BE821-E193-47A2-BF40-DAD0B56D99B1}" type="datetime1">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BAB85FF-2E24-4E7D-BB5C-4B3739B8F773}" type="slidenum">
              <a:rPr lang="en-IN" smtClean="0"/>
              <a:t>‹#›</a:t>
            </a:fld>
            <a:endParaRPr lang="en-IN"/>
          </a:p>
        </p:txBody>
      </p:sp>
    </p:spTree>
    <p:extLst>
      <p:ext uri="{BB962C8B-B14F-4D97-AF65-F5344CB8AC3E}">
        <p14:creationId xmlns:p14="http://schemas.microsoft.com/office/powerpoint/2010/main" val="1911427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7F8BB8-4AF7-477C-A08A-1D56F7A840B5}" type="datetime1">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AB85FF-2E24-4E7D-BB5C-4B3739B8F773}" type="slidenum">
              <a:rPr lang="en-IN" smtClean="0"/>
              <a:t>‹#›</a:t>
            </a:fld>
            <a:endParaRPr lang="en-IN"/>
          </a:p>
        </p:txBody>
      </p:sp>
    </p:spTree>
    <p:extLst>
      <p:ext uri="{BB962C8B-B14F-4D97-AF65-F5344CB8AC3E}">
        <p14:creationId xmlns:p14="http://schemas.microsoft.com/office/powerpoint/2010/main" val="2827464522"/>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7F8BB8-4AF7-477C-A08A-1D56F7A840B5}" type="datetime1">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AB85FF-2E24-4E7D-BB5C-4B3739B8F77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8844650"/>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27F8BB8-4AF7-477C-A08A-1D56F7A840B5}" type="datetime1">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AB85FF-2E24-4E7D-BB5C-4B3739B8F773}" type="slidenum">
              <a:rPr lang="en-IN" smtClean="0"/>
              <a:t>‹#›</a:t>
            </a:fld>
            <a:endParaRPr lang="en-IN"/>
          </a:p>
        </p:txBody>
      </p:sp>
    </p:spTree>
    <p:extLst>
      <p:ext uri="{BB962C8B-B14F-4D97-AF65-F5344CB8AC3E}">
        <p14:creationId xmlns:p14="http://schemas.microsoft.com/office/powerpoint/2010/main" val="1306892295"/>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27F8BB8-4AF7-477C-A08A-1D56F7A840B5}" type="datetime1">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AB85FF-2E24-4E7D-BB5C-4B3739B8F77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99586931"/>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27F8BB8-4AF7-477C-A08A-1D56F7A840B5}" type="datetime1">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AB85FF-2E24-4E7D-BB5C-4B3739B8F773}" type="slidenum">
              <a:rPr lang="en-IN" smtClean="0"/>
              <a:t>‹#›</a:t>
            </a:fld>
            <a:endParaRPr lang="en-IN"/>
          </a:p>
        </p:txBody>
      </p:sp>
    </p:spTree>
    <p:extLst>
      <p:ext uri="{BB962C8B-B14F-4D97-AF65-F5344CB8AC3E}">
        <p14:creationId xmlns:p14="http://schemas.microsoft.com/office/powerpoint/2010/main" val="1911162656"/>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9AAEAA-0E03-42C8-997B-3CC95D0F2B8C}" type="datetime1">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AB85FF-2E24-4E7D-BB5C-4B3739B8F773}" type="slidenum">
              <a:rPr lang="en-IN" smtClean="0"/>
              <a:t>‹#›</a:t>
            </a:fld>
            <a:endParaRPr lang="en-IN"/>
          </a:p>
        </p:txBody>
      </p:sp>
    </p:spTree>
    <p:extLst>
      <p:ext uri="{BB962C8B-B14F-4D97-AF65-F5344CB8AC3E}">
        <p14:creationId xmlns:p14="http://schemas.microsoft.com/office/powerpoint/2010/main" val="2446669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8EFEBB-AD1C-4EAE-AA30-C27A9E9A8138}" type="datetime1">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AB85FF-2E24-4E7D-BB5C-4B3739B8F773}" type="slidenum">
              <a:rPr lang="en-IN" smtClean="0"/>
              <a:t>‹#›</a:t>
            </a:fld>
            <a:endParaRPr lang="en-IN"/>
          </a:p>
        </p:txBody>
      </p:sp>
    </p:spTree>
    <p:extLst>
      <p:ext uri="{BB962C8B-B14F-4D97-AF65-F5344CB8AC3E}">
        <p14:creationId xmlns:p14="http://schemas.microsoft.com/office/powerpoint/2010/main" val="837138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82046F-B082-4CD0-8149-EE951F16F9DE}" type="datetime1">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AB85FF-2E24-4E7D-BB5C-4B3739B8F773}" type="slidenum">
              <a:rPr lang="en-IN" smtClean="0"/>
              <a:t>‹#›</a:t>
            </a:fld>
            <a:endParaRPr lang="en-IN"/>
          </a:p>
        </p:txBody>
      </p:sp>
    </p:spTree>
    <p:extLst>
      <p:ext uri="{BB962C8B-B14F-4D97-AF65-F5344CB8AC3E}">
        <p14:creationId xmlns:p14="http://schemas.microsoft.com/office/powerpoint/2010/main" val="44422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8DDC47-A6F7-4832-9D04-97EC35AA0918}" type="datetime1">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AB85FF-2E24-4E7D-BB5C-4B3739B8F773}" type="slidenum">
              <a:rPr lang="en-IN" smtClean="0"/>
              <a:t>‹#›</a:t>
            </a:fld>
            <a:endParaRPr lang="en-IN"/>
          </a:p>
        </p:txBody>
      </p:sp>
    </p:spTree>
    <p:extLst>
      <p:ext uri="{BB962C8B-B14F-4D97-AF65-F5344CB8AC3E}">
        <p14:creationId xmlns:p14="http://schemas.microsoft.com/office/powerpoint/2010/main" val="293860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B9B4D5-26A3-49F2-A832-CF4B7DC59D58}" type="datetime1">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BAB85FF-2E24-4E7D-BB5C-4B3739B8F773}" type="slidenum">
              <a:rPr lang="en-IN" smtClean="0"/>
              <a:t>‹#›</a:t>
            </a:fld>
            <a:endParaRPr lang="en-IN"/>
          </a:p>
        </p:txBody>
      </p:sp>
    </p:spTree>
    <p:extLst>
      <p:ext uri="{BB962C8B-B14F-4D97-AF65-F5344CB8AC3E}">
        <p14:creationId xmlns:p14="http://schemas.microsoft.com/office/powerpoint/2010/main" val="45771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C37A8A-56ED-46CC-AA9B-74A610C47FE8}" type="datetime1">
              <a:rPr lang="en-IN" smtClean="0"/>
              <a:t>17-10-2024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BAB85FF-2E24-4E7D-BB5C-4B3739B8F773}" type="slidenum">
              <a:rPr lang="en-IN" smtClean="0"/>
              <a:t>‹#›</a:t>
            </a:fld>
            <a:endParaRPr lang="en-IN"/>
          </a:p>
        </p:txBody>
      </p:sp>
    </p:spTree>
    <p:extLst>
      <p:ext uri="{BB962C8B-B14F-4D97-AF65-F5344CB8AC3E}">
        <p14:creationId xmlns:p14="http://schemas.microsoft.com/office/powerpoint/2010/main" val="406157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93BF10-9DD1-4664-A96D-DE770E46FD7F}" type="datetime1">
              <a:rPr lang="en-IN" smtClean="0"/>
              <a:t>17-10-2024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BAB85FF-2E24-4E7D-BB5C-4B3739B8F773}" type="slidenum">
              <a:rPr lang="en-IN" smtClean="0"/>
              <a:t>‹#›</a:t>
            </a:fld>
            <a:endParaRPr lang="en-IN"/>
          </a:p>
        </p:txBody>
      </p:sp>
    </p:spTree>
    <p:extLst>
      <p:ext uri="{BB962C8B-B14F-4D97-AF65-F5344CB8AC3E}">
        <p14:creationId xmlns:p14="http://schemas.microsoft.com/office/powerpoint/2010/main" val="182760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2B211-12B8-43F6-8B5F-932A544038A2}" type="datetime1">
              <a:rPr lang="en-IN" smtClean="0"/>
              <a:t>17-10-2024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BAB85FF-2E24-4E7D-BB5C-4B3739B8F773}" type="slidenum">
              <a:rPr lang="en-IN" smtClean="0"/>
              <a:t>‹#›</a:t>
            </a:fld>
            <a:endParaRPr lang="en-IN"/>
          </a:p>
        </p:txBody>
      </p:sp>
    </p:spTree>
    <p:extLst>
      <p:ext uri="{BB962C8B-B14F-4D97-AF65-F5344CB8AC3E}">
        <p14:creationId xmlns:p14="http://schemas.microsoft.com/office/powerpoint/2010/main" val="102469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8ADD9E-4600-402D-BD64-336E2CC58609}" type="datetime1">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BAB85FF-2E24-4E7D-BB5C-4B3739B8F773}" type="slidenum">
              <a:rPr lang="en-IN" smtClean="0"/>
              <a:t>‹#›</a:t>
            </a:fld>
            <a:endParaRPr lang="en-IN"/>
          </a:p>
        </p:txBody>
      </p:sp>
    </p:spTree>
    <p:extLst>
      <p:ext uri="{BB962C8B-B14F-4D97-AF65-F5344CB8AC3E}">
        <p14:creationId xmlns:p14="http://schemas.microsoft.com/office/powerpoint/2010/main" val="175556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0E3BCC1-42B7-46F3-B5AB-C2AC84728304}" type="datetime1">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AB85FF-2E24-4E7D-BB5C-4B3739B8F773}" type="slidenum">
              <a:rPr lang="en-IN" smtClean="0"/>
              <a:t>‹#›</a:t>
            </a:fld>
            <a:endParaRPr lang="en-IN"/>
          </a:p>
        </p:txBody>
      </p:sp>
    </p:spTree>
    <p:extLst>
      <p:ext uri="{BB962C8B-B14F-4D97-AF65-F5344CB8AC3E}">
        <p14:creationId xmlns:p14="http://schemas.microsoft.com/office/powerpoint/2010/main" val="766303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7F8BB8-4AF7-477C-A08A-1D56F7A840B5}" type="datetime1">
              <a:rPr lang="en-IN" smtClean="0"/>
              <a:t>17-10-2024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BAB85FF-2E24-4E7D-BB5C-4B3739B8F773}" type="slidenum">
              <a:rPr lang="en-IN" smtClean="0"/>
              <a:t>‹#›</a:t>
            </a:fld>
            <a:endParaRPr lang="en-IN"/>
          </a:p>
        </p:txBody>
      </p:sp>
    </p:spTree>
    <p:extLst>
      <p:ext uri="{BB962C8B-B14F-4D97-AF65-F5344CB8AC3E}">
        <p14:creationId xmlns:p14="http://schemas.microsoft.com/office/powerpoint/2010/main" val="3900772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and red logo&#10;&#10;Description automatically generated">
            <a:extLst>
              <a:ext uri="{FF2B5EF4-FFF2-40B4-BE49-F238E27FC236}">
                <a16:creationId xmlns:a16="http://schemas.microsoft.com/office/drawing/2014/main" id="{C2D30C3A-395C-C608-9DE6-FE457955FE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3217" y="114190"/>
            <a:ext cx="2209800" cy="947268"/>
          </a:xfrm>
          <a:prstGeom prst="rect">
            <a:avLst/>
          </a:prstGeom>
        </p:spPr>
      </p:pic>
      <p:sp>
        <p:nvSpPr>
          <p:cNvPr id="6" name="Date Placeholder 5"/>
          <p:cNvSpPr>
            <a:spLocks noGrp="1"/>
          </p:cNvSpPr>
          <p:nvPr>
            <p:ph type="dt" sz="half" idx="10"/>
          </p:nvPr>
        </p:nvSpPr>
        <p:spPr/>
        <p:txBody>
          <a:bodyPr/>
          <a:lstStyle/>
          <a:p>
            <a:fld id="{3390F7D4-EF68-4D21-A618-5A692FD1ACB9}" type="datetime1">
              <a:rPr lang="en-IN" smtClean="0"/>
              <a:t>17-10-2024</a:t>
            </a:fld>
            <a:endParaRPr lang="en-IN"/>
          </a:p>
        </p:txBody>
      </p:sp>
      <p:sp>
        <p:nvSpPr>
          <p:cNvPr id="5" name="Slide Number Placeholder 4"/>
          <p:cNvSpPr>
            <a:spLocks noGrp="1"/>
          </p:cNvSpPr>
          <p:nvPr>
            <p:ph type="sldNum" sz="quarter" idx="12"/>
          </p:nvPr>
        </p:nvSpPr>
        <p:spPr/>
        <p:txBody>
          <a:bodyPr/>
          <a:lstStyle/>
          <a:p>
            <a:fld id="{0BAB85FF-2E24-4E7D-BB5C-4B3739B8F773}" type="slidenum">
              <a:rPr lang="en-IN" smtClean="0"/>
              <a:t>1</a:t>
            </a:fld>
            <a:endParaRPr lang="en-IN"/>
          </a:p>
        </p:txBody>
      </p:sp>
      <p:sp>
        <p:nvSpPr>
          <p:cNvPr id="7" name="Rectangle 6"/>
          <p:cNvSpPr/>
          <p:nvPr/>
        </p:nvSpPr>
        <p:spPr>
          <a:xfrm>
            <a:off x="2405104" y="56639"/>
            <a:ext cx="7512589" cy="923330"/>
          </a:xfrm>
          <a:prstGeom prst="rect">
            <a:avLst/>
          </a:prstGeom>
          <a:noFill/>
        </p:spPr>
        <p:txBody>
          <a:bodyPr wrap="square" lIns="91440" tIns="45720" rIns="91440" bIns="45720">
            <a:spAutoFit/>
          </a:bodyPr>
          <a:lstStyle/>
          <a:p>
            <a:pPr algn="ctr"/>
            <a:r>
              <a:rPr lang="en-US" sz="5400" b="1" dirty="0" smtClean="0">
                <a:ln w="0"/>
                <a:effectLst>
                  <a:outerShdw blurRad="38100" dist="19050" dir="2700000" algn="tl" rotWithShape="0">
                    <a:schemeClr val="dk1">
                      <a:alpha val="40000"/>
                    </a:schemeClr>
                  </a:outerShdw>
                </a:effectLst>
              </a:rPr>
              <a:t> Library Management</a:t>
            </a:r>
            <a:endParaRPr lang="en-US" sz="5400" b="1"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3845531" y="972794"/>
            <a:ext cx="4542782" cy="1323439"/>
          </a:xfrm>
          <a:prstGeom prst="rect">
            <a:avLst/>
          </a:prstGeom>
          <a:noFill/>
        </p:spPr>
        <p:txBody>
          <a:bodyPr wrap="none" lIns="91440" tIns="45720" rIns="91440" bIns="45720">
            <a:spAutoFit/>
          </a:bodyPr>
          <a:lstStyle/>
          <a:p>
            <a:pPr algn="ctr"/>
            <a:r>
              <a:rPr lang="en-US" sz="4000" b="1" dirty="0" smtClean="0">
                <a:latin typeface="Arial" pitchFamily="34" charset="0"/>
                <a:cs typeface="Arial" pitchFamily="34" charset="0"/>
              </a:rPr>
              <a:t>OOTs Using JAVA</a:t>
            </a:r>
          </a:p>
          <a:p>
            <a:pPr algn="ctr"/>
            <a:r>
              <a:rPr lang="en-US" sz="4000" b="1" cap="none" spc="0" dirty="0" smtClean="0">
                <a:ln w="0"/>
                <a:solidFill>
                  <a:schemeClr val="tx1"/>
                </a:solidFill>
                <a:effectLst>
                  <a:outerShdw blurRad="38100" dist="19050" dir="2700000" algn="tl" rotWithShape="0">
                    <a:schemeClr val="dk1">
                      <a:alpha val="40000"/>
                    </a:schemeClr>
                  </a:outerShdw>
                </a:effectLst>
                <a:latin typeface="Arial" pitchFamily="34" charset="0"/>
                <a:cs typeface="Arial" pitchFamily="34" charset="0"/>
              </a:rPr>
              <a:t>BCSE0352</a:t>
            </a:r>
            <a:endParaRPr lang="en-US" sz="4000" b="1" cap="none" spc="0" dirty="0">
              <a:ln w="0"/>
              <a:solidFill>
                <a:schemeClr val="tx1"/>
              </a:solidFill>
              <a:effectLst>
                <a:outerShdw blurRad="38100" dist="19050" dir="2700000" algn="tl" rotWithShape="0">
                  <a:schemeClr val="dk1">
                    <a:alpha val="40000"/>
                  </a:schemeClr>
                </a:outerShdw>
              </a:effectLst>
            </a:endParaRPr>
          </a:p>
        </p:txBody>
      </p:sp>
      <p:cxnSp>
        <p:nvCxnSpPr>
          <p:cNvPr id="10" name="Straight Connector 9"/>
          <p:cNvCxnSpPr/>
          <p:nvPr/>
        </p:nvCxnSpPr>
        <p:spPr>
          <a:xfrm>
            <a:off x="2768922" y="972794"/>
            <a:ext cx="6696000" cy="0"/>
          </a:xfrm>
          <a:prstGeom prst="line">
            <a:avLst/>
          </a:prstGeom>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3063277" y="2134726"/>
            <a:ext cx="6325771" cy="400110"/>
          </a:xfrm>
          <a:prstGeom prst="rect">
            <a:avLst/>
          </a:prstGeom>
          <a:noFill/>
        </p:spPr>
        <p:txBody>
          <a:bodyPr wrap="none" lIns="91440" tIns="45720" rIns="91440" bIns="45720">
            <a:spAutoFit/>
          </a:bodyPr>
          <a:lstStyle/>
          <a:p>
            <a:pPr algn="ctr"/>
            <a:r>
              <a:rPr lang="en-US" sz="2000" b="1" dirty="0" smtClean="0">
                <a:latin typeface="Arial" pitchFamily="34" charset="0"/>
                <a:cs typeface="Arial" pitchFamily="34" charset="0"/>
              </a:rPr>
              <a:t>Department of Computer Science and Engineering</a:t>
            </a:r>
            <a:endParaRPr lang="en-US" sz="2000" b="1"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3063277" y="2637428"/>
            <a:ext cx="2260939"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Submitted to: </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6" name="Straight Connector 15"/>
          <p:cNvCxnSpPr/>
          <p:nvPr/>
        </p:nvCxnSpPr>
        <p:spPr>
          <a:xfrm>
            <a:off x="3063277" y="2525604"/>
            <a:ext cx="6401645" cy="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19" name="Table 18">
            <a:extLst>
              <a:ext uri="{FF2B5EF4-FFF2-40B4-BE49-F238E27FC236}">
                <a16:creationId xmlns:a16="http://schemas.microsoft.com/office/drawing/2014/main" id="{B8D35DFE-0D21-4638-83BD-6EE30128DF90}"/>
              </a:ext>
            </a:extLst>
          </p:cNvPr>
          <p:cNvGraphicFramePr>
            <a:graphicFrameLocks noGrp="1"/>
          </p:cNvGraphicFramePr>
          <p:nvPr>
            <p:extLst>
              <p:ext uri="{D42A27DB-BD31-4B8C-83A1-F6EECF244321}">
                <p14:modId xmlns:p14="http://schemas.microsoft.com/office/powerpoint/2010/main" val="453536053"/>
              </p:ext>
            </p:extLst>
          </p:nvPr>
        </p:nvGraphicFramePr>
        <p:xfrm>
          <a:off x="239781" y="3229399"/>
          <a:ext cx="11843236" cy="3202683"/>
        </p:xfrm>
        <a:graphic>
          <a:graphicData uri="http://schemas.openxmlformats.org/drawingml/2006/table">
            <a:tbl>
              <a:tblPr firstRow="1" bandRow="1">
                <a:tableStyleId>{5C22544A-7EE6-4342-B048-85BDC9FD1C3A}</a:tableStyleId>
              </a:tblPr>
              <a:tblGrid>
                <a:gridCol w="2249941">
                  <a:extLst>
                    <a:ext uri="{9D8B030D-6E8A-4147-A177-3AD203B41FA5}">
                      <a16:colId xmlns:a16="http://schemas.microsoft.com/office/drawing/2014/main" val="1489308670"/>
                    </a:ext>
                  </a:extLst>
                </a:gridCol>
                <a:gridCol w="2849716">
                  <a:extLst>
                    <a:ext uri="{9D8B030D-6E8A-4147-A177-3AD203B41FA5}">
                      <a16:colId xmlns:a16="http://schemas.microsoft.com/office/drawing/2014/main" val="3062725700"/>
                    </a:ext>
                  </a:extLst>
                </a:gridCol>
                <a:gridCol w="3943730">
                  <a:extLst>
                    <a:ext uri="{9D8B030D-6E8A-4147-A177-3AD203B41FA5}">
                      <a16:colId xmlns:a16="http://schemas.microsoft.com/office/drawing/2014/main" val="985814749"/>
                    </a:ext>
                  </a:extLst>
                </a:gridCol>
                <a:gridCol w="2799849">
                  <a:extLst>
                    <a:ext uri="{9D8B030D-6E8A-4147-A177-3AD203B41FA5}">
                      <a16:colId xmlns:a16="http://schemas.microsoft.com/office/drawing/2014/main" val="2731764778"/>
                    </a:ext>
                  </a:extLst>
                </a:gridCol>
              </a:tblGrid>
              <a:tr h="644081">
                <a:tc>
                  <a:txBody>
                    <a:bodyPr/>
                    <a:lstStyle/>
                    <a:p>
                      <a:pPr algn="ctr"/>
                      <a:r>
                        <a:rPr lang="en-US" sz="1400" dirty="0">
                          <a:latin typeface="Arial" pitchFamily="34" charset="0"/>
                          <a:cs typeface="Arial" pitchFamily="34" charset="0"/>
                        </a:rPr>
                        <a:t>Name of Member</a:t>
                      </a:r>
                    </a:p>
                  </a:txBody>
                  <a:tcPr/>
                </a:tc>
                <a:tc>
                  <a:txBody>
                    <a:bodyPr/>
                    <a:lstStyle/>
                    <a:p>
                      <a:pPr algn="ctr"/>
                      <a:r>
                        <a:rPr lang="en-US" sz="1400" dirty="0">
                          <a:latin typeface="Arial" pitchFamily="34" charset="0"/>
                          <a:cs typeface="Arial" pitchFamily="34" charset="0"/>
                        </a:rPr>
                        <a:t>Roll Number</a:t>
                      </a:r>
                    </a:p>
                  </a:txBody>
                  <a:tcPr/>
                </a:tc>
                <a:tc>
                  <a:txBody>
                    <a:bodyPr/>
                    <a:lstStyle/>
                    <a:p>
                      <a:pPr algn="ctr"/>
                      <a:r>
                        <a:rPr lang="en-US" sz="1400" dirty="0" smtClean="0">
                          <a:latin typeface="Arial" pitchFamily="34" charset="0"/>
                          <a:cs typeface="Arial" pitchFamily="34" charset="0"/>
                        </a:rPr>
                        <a:t>Role Number</a:t>
                      </a:r>
                      <a:endParaRPr lang="en-US" sz="1400" dirty="0">
                        <a:latin typeface="Arial" pitchFamily="34" charset="0"/>
                        <a:cs typeface="Arial" pitchFamily="34" charset="0"/>
                      </a:endParaRPr>
                    </a:p>
                  </a:txBody>
                  <a:tcPr/>
                </a:tc>
                <a:tc>
                  <a:txBody>
                    <a:bodyPr/>
                    <a:lstStyle/>
                    <a:p>
                      <a:pPr algn="ctr"/>
                      <a:r>
                        <a:rPr lang="en-US" sz="1400" dirty="0">
                          <a:latin typeface="Arial" pitchFamily="34" charset="0"/>
                          <a:cs typeface="Arial" pitchFamily="34" charset="0"/>
                        </a:rPr>
                        <a:t>Department </a:t>
                      </a:r>
                      <a:r>
                        <a:rPr lang="en-US" sz="1400" dirty="0" smtClean="0">
                          <a:latin typeface="Arial" pitchFamily="34" charset="0"/>
                          <a:cs typeface="Arial" pitchFamily="34" charset="0"/>
                        </a:rPr>
                        <a:t> </a:t>
                      </a:r>
                      <a:r>
                        <a:rPr lang="en-US" sz="1400" dirty="0">
                          <a:latin typeface="Arial" pitchFamily="34" charset="0"/>
                          <a:cs typeface="Arial" pitchFamily="34" charset="0"/>
                        </a:rPr>
                        <a:t>Section</a:t>
                      </a:r>
                    </a:p>
                  </a:txBody>
                  <a:tcPr/>
                </a:tc>
                <a:extLst>
                  <a:ext uri="{0D108BD9-81ED-4DB2-BD59-A6C34878D82A}">
                    <a16:rowId xmlns:a16="http://schemas.microsoft.com/office/drawing/2014/main" val="1548739875"/>
                  </a:ext>
                </a:extLst>
              </a:tr>
              <a:tr h="626359">
                <a:tc>
                  <a:txBody>
                    <a:bodyPr/>
                    <a:lstStyle/>
                    <a:p>
                      <a:pPr algn="ctr"/>
                      <a:r>
                        <a:rPr lang="en-US" sz="1400" dirty="0">
                          <a:latin typeface="Arial" pitchFamily="34" charset="0"/>
                          <a:cs typeface="Arial" pitchFamily="34" charset="0"/>
                        </a:rPr>
                        <a:t>Team</a:t>
                      </a:r>
                      <a:r>
                        <a:rPr lang="en-US" sz="1400" baseline="0" dirty="0">
                          <a:latin typeface="Arial" pitchFamily="34" charset="0"/>
                          <a:cs typeface="Arial" pitchFamily="34" charset="0"/>
                        </a:rPr>
                        <a:t> Lead Name</a:t>
                      </a:r>
                      <a:endParaRPr lang="en-US" sz="1400" dirty="0">
                        <a:latin typeface="Arial" pitchFamily="34" charset="0"/>
                        <a:cs typeface="Arial" pitchFamily="34" charset="0"/>
                      </a:endParaRPr>
                    </a:p>
                  </a:txBody>
                  <a:tcPr/>
                </a:tc>
                <a:tc>
                  <a:txBody>
                    <a:bodyPr/>
                    <a:lstStyle/>
                    <a:p>
                      <a:pPr algn="ctr"/>
                      <a:r>
                        <a:rPr lang="en-US" sz="1400" dirty="0" smtClean="0">
                          <a:latin typeface="Arial" pitchFamily="34" charset="0"/>
                          <a:cs typeface="Arial" pitchFamily="34" charset="0"/>
                        </a:rPr>
                        <a:t>ASHISH SAHANI</a:t>
                      </a:r>
                      <a:endParaRPr lang="en-US" sz="1400" dirty="0">
                        <a:latin typeface="Arial" pitchFamily="34" charset="0"/>
                        <a:cs typeface="Arial" pitchFamily="34" charset="0"/>
                      </a:endParaRPr>
                    </a:p>
                  </a:txBody>
                  <a:tcPr/>
                </a:tc>
                <a:tc>
                  <a:txBody>
                    <a:bodyPr/>
                    <a:lstStyle/>
                    <a:p>
                      <a:pPr algn="ctr"/>
                      <a:r>
                        <a:rPr lang="en-US" sz="1400" dirty="0" smtClean="0">
                          <a:latin typeface="Arial" pitchFamily="34" charset="0"/>
                          <a:cs typeface="Arial" pitchFamily="34" charset="0"/>
                        </a:rPr>
                        <a:t>2301330100058</a:t>
                      </a:r>
                      <a:endParaRPr lang="en-US" sz="1400" dirty="0">
                        <a:latin typeface="Arial" pitchFamily="34" charset="0"/>
                        <a:cs typeface="Arial" pitchFamily="34" charset="0"/>
                      </a:endParaRPr>
                    </a:p>
                  </a:txBody>
                  <a:tcPr/>
                </a:tc>
                <a:tc>
                  <a:txBody>
                    <a:bodyPr/>
                    <a:lstStyle/>
                    <a:p>
                      <a:pPr algn="ctr"/>
                      <a:r>
                        <a:rPr lang="en-US" sz="1400" dirty="0" smtClean="0">
                          <a:latin typeface="Arial" pitchFamily="34" charset="0"/>
                          <a:cs typeface="Arial" pitchFamily="34" charset="0"/>
                        </a:rPr>
                        <a:t>CSE-B</a:t>
                      </a:r>
                      <a:endParaRPr lang="en-US" sz="1400" dirty="0">
                        <a:latin typeface="Arial" pitchFamily="34" charset="0"/>
                        <a:cs typeface="Arial" pitchFamily="34" charset="0"/>
                      </a:endParaRPr>
                    </a:p>
                  </a:txBody>
                  <a:tcPr/>
                </a:tc>
                <a:extLst>
                  <a:ext uri="{0D108BD9-81ED-4DB2-BD59-A6C34878D82A}">
                    <a16:rowId xmlns:a16="http://schemas.microsoft.com/office/drawing/2014/main" val="1774639081"/>
                  </a:ext>
                </a:extLst>
              </a:tr>
              <a:tr h="644081">
                <a:tc>
                  <a:txBody>
                    <a:bodyPr/>
                    <a:lstStyle/>
                    <a:p>
                      <a:pPr algn="ctr"/>
                      <a:r>
                        <a:rPr lang="en-US" sz="1400" dirty="0">
                          <a:latin typeface="Arial" pitchFamily="34" charset="0"/>
                          <a:cs typeface="Arial" pitchFamily="34" charset="0"/>
                        </a:rPr>
                        <a:t>Team Member Name</a:t>
                      </a:r>
                    </a:p>
                  </a:txBody>
                  <a:tcPr/>
                </a:tc>
                <a:tc>
                  <a:txBody>
                    <a:bodyPr/>
                    <a:lstStyle/>
                    <a:p>
                      <a:pPr algn="ctr"/>
                      <a:r>
                        <a:rPr lang="en-US" sz="1400" dirty="0" smtClean="0">
                          <a:latin typeface="Arial" pitchFamily="34" charset="0"/>
                          <a:cs typeface="Arial" pitchFamily="34" charset="0"/>
                        </a:rPr>
                        <a:t>ASHISH SAHANI</a:t>
                      </a:r>
                      <a:endParaRPr lang="en-US" sz="1400" dirty="0">
                        <a:latin typeface="Arial" pitchFamily="34" charset="0"/>
                        <a:cs typeface="Arial" pitchFamily="34" charset="0"/>
                      </a:endParaRPr>
                    </a:p>
                  </a:txBody>
                  <a:tcPr/>
                </a:tc>
                <a:tc>
                  <a:txBody>
                    <a:bodyPr/>
                    <a:lstStyle/>
                    <a:p>
                      <a:pPr algn="ctr"/>
                      <a:r>
                        <a:rPr lang="en-US" sz="1400" dirty="0" smtClean="0">
                          <a:latin typeface="Arial" pitchFamily="34" charset="0"/>
                          <a:cs typeface="Arial" pitchFamily="34" charset="0"/>
                        </a:rPr>
                        <a:t>2301330100058</a:t>
                      </a:r>
                      <a:endParaRPr lang="en-US" sz="1400" dirty="0">
                        <a:latin typeface="Arial" pitchFamily="34" charset="0"/>
                        <a:cs typeface="Arial" pitchFamily="34" charset="0"/>
                      </a:endParaRPr>
                    </a:p>
                  </a:txBody>
                  <a:tcPr/>
                </a:tc>
                <a:tc>
                  <a:txBody>
                    <a:bodyPr/>
                    <a:lstStyle/>
                    <a:p>
                      <a:pPr algn="ctr"/>
                      <a:r>
                        <a:rPr lang="en-US" sz="1400" dirty="0" smtClean="0">
                          <a:latin typeface="Arial" pitchFamily="34" charset="0"/>
                          <a:cs typeface="Arial" pitchFamily="34" charset="0"/>
                        </a:rPr>
                        <a:t>CSE-B</a:t>
                      </a:r>
                      <a:endParaRPr lang="en-US" sz="1400" dirty="0">
                        <a:latin typeface="Arial" pitchFamily="34" charset="0"/>
                        <a:cs typeface="Arial" pitchFamily="34" charset="0"/>
                      </a:endParaRPr>
                    </a:p>
                  </a:txBody>
                  <a:tcPr/>
                </a:tc>
                <a:extLst>
                  <a:ext uri="{0D108BD9-81ED-4DB2-BD59-A6C34878D82A}">
                    <a16:rowId xmlns:a16="http://schemas.microsoft.com/office/drawing/2014/main" val="3233880534"/>
                  </a:ext>
                </a:extLst>
              </a:tr>
              <a:tr h="644081">
                <a:tc>
                  <a:txBody>
                    <a:bodyPr/>
                    <a:lstStyle/>
                    <a:p>
                      <a:pPr algn="ctr"/>
                      <a:r>
                        <a:rPr lang="en-US" sz="1400" dirty="0">
                          <a:latin typeface="Arial" pitchFamily="34" charset="0"/>
                          <a:cs typeface="Arial" pitchFamily="34" charset="0"/>
                        </a:rPr>
                        <a:t>Team Member Name</a:t>
                      </a:r>
                    </a:p>
                  </a:txBody>
                  <a:tcPr/>
                </a:tc>
                <a:tc>
                  <a:txBody>
                    <a:bodyPr/>
                    <a:lstStyle/>
                    <a:p>
                      <a:pPr algn="ctr"/>
                      <a:r>
                        <a:rPr lang="en-US" sz="1400" dirty="0" smtClean="0">
                          <a:latin typeface="Arial" pitchFamily="34" charset="0"/>
                          <a:cs typeface="Arial" pitchFamily="34" charset="0"/>
                        </a:rPr>
                        <a:t>ANURAG PATEL</a:t>
                      </a:r>
                      <a:endParaRPr lang="en-US" sz="1400" dirty="0">
                        <a:latin typeface="Arial" pitchFamily="34" charset="0"/>
                        <a:cs typeface="Arial" pitchFamily="34" charset="0"/>
                      </a:endParaRPr>
                    </a:p>
                  </a:txBody>
                  <a:tcPr/>
                </a:tc>
                <a:tc>
                  <a:txBody>
                    <a:bodyPr/>
                    <a:lstStyle/>
                    <a:p>
                      <a:pPr algn="ctr"/>
                      <a:r>
                        <a:rPr lang="en-US" sz="1400" dirty="0" smtClean="0">
                          <a:latin typeface="Arial" pitchFamily="34" charset="0"/>
                          <a:cs typeface="Arial" pitchFamily="34" charset="0"/>
                        </a:rPr>
                        <a:t>2301330100058</a:t>
                      </a:r>
                      <a:endParaRPr lang="en-US" sz="1400" dirty="0">
                        <a:latin typeface="Arial" pitchFamily="34" charset="0"/>
                        <a:cs typeface="Arial" pitchFamily="34" charset="0"/>
                      </a:endParaRPr>
                    </a:p>
                  </a:txBody>
                  <a:tcPr/>
                </a:tc>
                <a:tc>
                  <a:txBody>
                    <a:bodyPr/>
                    <a:lstStyle/>
                    <a:p>
                      <a:pPr algn="ctr"/>
                      <a:r>
                        <a:rPr lang="en-US" sz="1400" dirty="0" smtClean="0">
                          <a:latin typeface="Arial" pitchFamily="34" charset="0"/>
                          <a:cs typeface="Arial" pitchFamily="34" charset="0"/>
                        </a:rPr>
                        <a:t>CSE-B</a:t>
                      </a:r>
                      <a:endParaRPr lang="en-US" sz="1400" dirty="0">
                        <a:latin typeface="Arial" pitchFamily="34" charset="0"/>
                        <a:cs typeface="Arial" pitchFamily="34" charset="0"/>
                      </a:endParaRPr>
                    </a:p>
                  </a:txBody>
                  <a:tcPr/>
                </a:tc>
                <a:extLst>
                  <a:ext uri="{0D108BD9-81ED-4DB2-BD59-A6C34878D82A}">
                    <a16:rowId xmlns:a16="http://schemas.microsoft.com/office/drawing/2014/main" val="3119938205"/>
                  </a:ext>
                </a:extLst>
              </a:tr>
              <a:tr h="644081">
                <a:tc>
                  <a:txBody>
                    <a:bodyPr/>
                    <a:lstStyle/>
                    <a:p>
                      <a:pPr algn="ctr"/>
                      <a:r>
                        <a:rPr lang="en-US" sz="1400" dirty="0">
                          <a:latin typeface="Arial" pitchFamily="34" charset="0"/>
                          <a:cs typeface="Arial" pitchFamily="34" charset="0"/>
                        </a:rPr>
                        <a:t>Team Member Name</a:t>
                      </a:r>
                    </a:p>
                  </a:txBody>
                  <a:tcPr/>
                </a:tc>
                <a:tc>
                  <a:txBody>
                    <a:bodyPr/>
                    <a:lstStyle/>
                    <a:p>
                      <a:pPr algn="ctr"/>
                      <a:r>
                        <a:rPr lang="en-US" sz="1400" dirty="0" smtClean="0">
                          <a:latin typeface="Arial" pitchFamily="34" charset="0"/>
                          <a:cs typeface="Arial" pitchFamily="34" charset="0"/>
                        </a:rPr>
                        <a:t>AMIT RAJ SINGH</a:t>
                      </a:r>
                      <a:endParaRPr lang="en-US" sz="1400" dirty="0">
                        <a:latin typeface="Arial" pitchFamily="34" charset="0"/>
                        <a:cs typeface="Arial" pitchFamily="34" charset="0"/>
                      </a:endParaRPr>
                    </a:p>
                  </a:txBody>
                  <a:tcPr/>
                </a:tc>
                <a:tc>
                  <a:txBody>
                    <a:bodyPr/>
                    <a:lstStyle/>
                    <a:p>
                      <a:pPr algn="ctr"/>
                      <a:r>
                        <a:rPr lang="en-US" sz="1400" dirty="0" smtClean="0">
                          <a:latin typeface="Arial" pitchFamily="34" charset="0"/>
                          <a:cs typeface="Arial" pitchFamily="34" charset="0"/>
                        </a:rPr>
                        <a:t>2301330100031</a:t>
                      </a:r>
                      <a:endParaRPr lang="en-US" sz="1400" dirty="0">
                        <a:latin typeface="Arial" pitchFamily="34" charset="0"/>
                        <a:cs typeface="Arial" pitchFamily="34" charset="0"/>
                      </a:endParaRPr>
                    </a:p>
                  </a:txBody>
                  <a:tcPr/>
                </a:tc>
                <a:tc>
                  <a:txBody>
                    <a:bodyPr/>
                    <a:lstStyle/>
                    <a:p>
                      <a:pPr algn="ctr"/>
                      <a:r>
                        <a:rPr lang="en-US" sz="1400" dirty="0" smtClean="0">
                          <a:latin typeface="Arial" pitchFamily="34" charset="0"/>
                          <a:cs typeface="Arial" pitchFamily="34" charset="0"/>
                        </a:rPr>
                        <a:t>CSE-A</a:t>
                      </a:r>
                      <a:endParaRPr lang="en-US" sz="1400" dirty="0">
                        <a:latin typeface="Arial" pitchFamily="34" charset="0"/>
                        <a:cs typeface="Arial" pitchFamily="34" charset="0"/>
                      </a:endParaRPr>
                    </a:p>
                  </a:txBody>
                  <a:tcPr/>
                </a:tc>
                <a:extLst>
                  <a:ext uri="{0D108BD9-81ED-4DB2-BD59-A6C34878D82A}">
                    <a16:rowId xmlns:a16="http://schemas.microsoft.com/office/drawing/2014/main" val="3120086947"/>
                  </a:ext>
                </a:extLst>
              </a:tr>
            </a:tbl>
          </a:graphicData>
        </a:graphic>
      </p:graphicFrame>
      <p:cxnSp>
        <p:nvCxnSpPr>
          <p:cNvPr id="21" name="Straight Connector 20"/>
          <p:cNvCxnSpPr/>
          <p:nvPr/>
        </p:nvCxnSpPr>
        <p:spPr>
          <a:xfrm>
            <a:off x="3063278" y="3085246"/>
            <a:ext cx="6401644" cy="17585"/>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42291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4" name="Date Placeholder 3"/>
          <p:cNvSpPr>
            <a:spLocks noGrp="1"/>
          </p:cNvSpPr>
          <p:nvPr>
            <p:ph type="dt" sz="half" idx="10"/>
          </p:nvPr>
        </p:nvSpPr>
        <p:spPr/>
        <p:txBody>
          <a:bodyPr/>
          <a:lstStyle/>
          <a:p>
            <a:fld id="{7882046F-B082-4CD0-8149-EE951F16F9DE}" type="datetime1">
              <a:rPr lang="en-IN" smtClean="0"/>
              <a:t>17-10-2024</a:t>
            </a:fld>
            <a:endParaRPr lang="en-IN"/>
          </a:p>
        </p:txBody>
      </p:sp>
      <p:sp>
        <p:nvSpPr>
          <p:cNvPr id="5" name="Slide Number Placeholder 4"/>
          <p:cNvSpPr>
            <a:spLocks noGrp="1"/>
          </p:cNvSpPr>
          <p:nvPr>
            <p:ph type="sldNum" sz="quarter" idx="12"/>
          </p:nvPr>
        </p:nvSpPr>
        <p:spPr/>
        <p:txBody>
          <a:bodyPr/>
          <a:lstStyle/>
          <a:p>
            <a:fld id="{0BAB85FF-2E24-4E7D-BB5C-4B3739B8F773}" type="slidenum">
              <a:rPr lang="en-IN" smtClean="0"/>
              <a:t>10</a:t>
            </a:fld>
            <a:endParaRPr lang="en-IN"/>
          </a:p>
        </p:txBody>
      </p:sp>
    </p:spTree>
    <p:extLst>
      <p:ext uri="{BB962C8B-B14F-4D97-AF65-F5344CB8AC3E}">
        <p14:creationId xmlns:p14="http://schemas.microsoft.com/office/powerpoint/2010/main" val="2657733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4" name="Date Placeholder 3"/>
          <p:cNvSpPr>
            <a:spLocks noGrp="1"/>
          </p:cNvSpPr>
          <p:nvPr>
            <p:ph type="dt" sz="half" idx="10"/>
          </p:nvPr>
        </p:nvSpPr>
        <p:spPr/>
        <p:txBody>
          <a:bodyPr/>
          <a:lstStyle/>
          <a:p>
            <a:fld id="{7882046F-B082-4CD0-8149-EE951F16F9DE}" type="datetime1">
              <a:rPr lang="en-IN" smtClean="0"/>
              <a:t>17-10-2024</a:t>
            </a:fld>
            <a:endParaRPr lang="en-IN"/>
          </a:p>
        </p:txBody>
      </p:sp>
      <p:sp>
        <p:nvSpPr>
          <p:cNvPr id="5" name="Slide Number Placeholder 4"/>
          <p:cNvSpPr>
            <a:spLocks noGrp="1"/>
          </p:cNvSpPr>
          <p:nvPr>
            <p:ph type="sldNum" sz="quarter" idx="12"/>
          </p:nvPr>
        </p:nvSpPr>
        <p:spPr/>
        <p:txBody>
          <a:bodyPr/>
          <a:lstStyle/>
          <a:p>
            <a:fld id="{0BAB85FF-2E24-4E7D-BB5C-4B3739B8F773}" type="slidenum">
              <a:rPr lang="en-IN" smtClean="0"/>
              <a:t>11</a:t>
            </a:fld>
            <a:endParaRPr lang="en-IN"/>
          </a:p>
        </p:txBody>
      </p:sp>
    </p:spTree>
    <p:extLst>
      <p:ext uri="{BB962C8B-B14F-4D97-AF65-F5344CB8AC3E}">
        <p14:creationId xmlns:p14="http://schemas.microsoft.com/office/powerpoint/2010/main" val="4255863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10898" cy="6858000"/>
          </a:xfrm>
        </p:spPr>
      </p:pic>
      <p:sp>
        <p:nvSpPr>
          <p:cNvPr id="4" name="Date Placeholder 3"/>
          <p:cNvSpPr>
            <a:spLocks noGrp="1"/>
          </p:cNvSpPr>
          <p:nvPr>
            <p:ph type="dt" sz="half" idx="10"/>
          </p:nvPr>
        </p:nvSpPr>
        <p:spPr/>
        <p:txBody>
          <a:bodyPr/>
          <a:lstStyle/>
          <a:p>
            <a:fld id="{7882046F-B082-4CD0-8149-EE951F16F9DE}" type="datetime1">
              <a:rPr lang="en-IN" smtClean="0"/>
              <a:t>17-10-2024</a:t>
            </a:fld>
            <a:endParaRPr lang="en-IN"/>
          </a:p>
        </p:txBody>
      </p:sp>
      <p:sp>
        <p:nvSpPr>
          <p:cNvPr id="5" name="Slide Number Placeholder 4"/>
          <p:cNvSpPr>
            <a:spLocks noGrp="1"/>
          </p:cNvSpPr>
          <p:nvPr>
            <p:ph type="sldNum" sz="quarter" idx="12"/>
          </p:nvPr>
        </p:nvSpPr>
        <p:spPr/>
        <p:txBody>
          <a:bodyPr/>
          <a:lstStyle/>
          <a:p>
            <a:fld id="{0BAB85FF-2E24-4E7D-BB5C-4B3739B8F773}" type="slidenum">
              <a:rPr lang="en-IN" smtClean="0"/>
              <a:t>12</a:t>
            </a:fld>
            <a:endParaRPr lang="en-IN"/>
          </a:p>
        </p:txBody>
      </p:sp>
    </p:spTree>
    <p:extLst>
      <p:ext uri="{BB962C8B-B14F-4D97-AF65-F5344CB8AC3E}">
        <p14:creationId xmlns:p14="http://schemas.microsoft.com/office/powerpoint/2010/main" val="3259173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82046F-B082-4CD0-8149-EE951F16F9DE}" type="datetime1">
              <a:rPr lang="en-IN" smtClean="0"/>
              <a:t>17-10-2024</a:t>
            </a:fld>
            <a:endParaRPr lang="en-IN"/>
          </a:p>
        </p:txBody>
      </p:sp>
      <p:sp>
        <p:nvSpPr>
          <p:cNvPr id="5" name="Slide Number Placeholder 4"/>
          <p:cNvSpPr>
            <a:spLocks noGrp="1"/>
          </p:cNvSpPr>
          <p:nvPr>
            <p:ph type="sldNum" sz="quarter" idx="12"/>
          </p:nvPr>
        </p:nvSpPr>
        <p:spPr/>
        <p:txBody>
          <a:bodyPr/>
          <a:lstStyle/>
          <a:p>
            <a:fld id="{0BAB85FF-2E24-4E7D-BB5C-4B3739B8F773}" type="slidenum">
              <a:rPr lang="en-IN" smtClean="0"/>
              <a:t>13</a:t>
            </a:fld>
            <a:endParaRPr lang="en-IN"/>
          </a:p>
        </p:txBody>
      </p:sp>
      <p:sp>
        <p:nvSpPr>
          <p:cNvPr id="2" name="Rectangle 1"/>
          <p:cNvSpPr/>
          <p:nvPr/>
        </p:nvSpPr>
        <p:spPr>
          <a:xfrm>
            <a:off x="1934293" y="2184819"/>
            <a:ext cx="6688049" cy="1569660"/>
          </a:xfrm>
          <a:prstGeom prst="rect">
            <a:avLst/>
          </a:prstGeom>
          <a:noFill/>
        </p:spPr>
        <p:txBody>
          <a:bodyPr wrap="none" lIns="91440" tIns="45720" rIns="91440" bIns="45720">
            <a:spAutoFit/>
          </a:bodyPr>
          <a:lstStyle/>
          <a:p>
            <a:pPr algn="ctr"/>
            <a:r>
              <a:rPr lang="en-US" sz="9600" b="1" cap="none" spc="0" dirty="0" smtClean="0">
                <a:ln w="0"/>
                <a:solidFill>
                  <a:srgbClr val="FF0000"/>
                </a:solidFill>
                <a:effectLst>
                  <a:outerShdw blurRad="38100" dist="19050" dir="2700000" algn="tl" rotWithShape="0">
                    <a:schemeClr val="dk1">
                      <a:alpha val="40000"/>
                    </a:schemeClr>
                  </a:outerShdw>
                </a:effectLst>
              </a:rPr>
              <a:t>Thank You </a:t>
            </a:r>
            <a:endParaRPr lang="en-US" sz="9600" b="1" cap="none" spc="0" dirty="0">
              <a:ln w="0"/>
              <a:solidFill>
                <a:srgbClr val="FF0000"/>
              </a:solidFill>
              <a:effectLst>
                <a:outerShdw blurRad="38100" dist="19050" dir="2700000" algn="tl" rotWithShape="0">
                  <a:schemeClr val="dk1">
                    <a:alpha val="40000"/>
                  </a:schemeClr>
                </a:outerShdw>
              </a:effectLst>
            </a:endParaRPr>
          </a:p>
        </p:txBody>
      </p:sp>
      <p:sp>
        <p:nvSpPr>
          <p:cNvPr id="3" name="Smiley Face 2"/>
          <p:cNvSpPr/>
          <p:nvPr/>
        </p:nvSpPr>
        <p:spPr>
          <a:xfrm>
            <a:off x="9003323" y="2184819"/>
            <a:ext cx="2048608" cy="1591408"/>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6506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52"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Scale>
                                      <p:cBhvr>
                                        <p:cTn id="16"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3"/>
                                        </p:tgtEl>
                                        <p:attrNameLst>
                                          <p:attrName>ppt_x</p:attrName>
                                          <p:attrName>ppt_y</p:attrName>
                                        </p:attrNameLst>
                                      </p:cBhvr>
                                    </p:animMotion>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6439" y="1945658"/>
            <a:ext cx="10564283" cy="3950176"/>
          </a:xfrm>
        </p:spPr>
        <p:txBody>
          <a:bodyPr>
            <a:normAutofit/>
          </a:bodyPr>
          <a:lstStyle/>
          <a:p>
            <a:pPr marL="0" indent="0">
              <a:buNone/>
            </a:pPr>
            <a:r>
              <a:rPr lang="en-US" sz="2800" b="1" dirty="0"/>
              <a:t>Library management is the process of organizing and maintaining a library to ensure it runs smoothly and meets the needs of its users. This includes tasks like managing books and resources, helping people find information, tracking borrowed items, and using technology to keep things efficient. The goal is to make sure the library provides easy access to knowledge and services for the community.</a:t>
            </a:r>
            <a:endParaRPr lang="en-IN" sz="2800" b="1" dirty="0"/>
          </a:p>
        </p:txBody>
      </p:sp>
      <p:sp>
        <p:nvSpPr>
          <p:cNvPr id="4" name="Date Placeholder 3"/>
          <p:cNvSpPr>
            <a:spLocks noGrp="1"/>
          </p:cNvSpPr>
          <p:nvPr>
            <p:ph type="dt" sz="half" idx="10"/>
          </p:nvPr>
        </p:nvSpPr>
        <p:spPr/>
        <p:txBody>
          <a:bodyPr/>
          <a:lstStyle/>
          <a:p>
            <a:fld id="{7882046F-B082-4CD0-8149-EE951F16F9DE}" type="datetime1">
              <a:rPr lang="en-IN" smtClean="0"/>
              <a:t>17-10-2024</a:t>
            </a:fld>
            <a:endParaRPr lang="en-IN" dirty="0"/>
          </a:p>
        </p:txBody>
      </p:sp>
      <p:sp>
        <p:nvSpPr>
          <p:cNvPr id="5" name="Slide Number Placeholder 4"/>
          <p:cNvSpPr>
            <a:spLocks noGrp="1"/>
          </p:cNvSpPr>
          <p:nvPr>
            <p:ph type="sldNum" sz="quarter" idx="12"/>
          </p:nvPr>
        </p:nvSpPr>
        <p:spPr/>
        <p:txBody>
          <a:bodyPr/>
          <a:lstStyle/>
          <a:p>
            <a:fld id="{0BAB85FF-2E24-4E7D-BB5C-4B3739B8F773}" type="slidenum">
              <a:rPr lang="en-IN" smtClean="0"/>
              <a:t>2</a:t>
            </a:fld>
            <a:endParaRPr lang="en-IN"/>
          </a:p>
        </p:txBody>
      </p:sp>
      <p:pic>
        <p:nvPicPr>
          <p:cNvPr id="6" name="Picture 5" descr="A black and red logo&#10;&#10;Description automatically generated">
            <a:extLst>
              <a:ext uri="{FF2B5EF4-FFF2-40B4-BE49-F238E27FC236}">
                <a16:creationId xmlns:a16="http://schemas.microsoft.com/office/drawing/2014/main" id="{C2D30C3A-395C-C608-9DE6-FE457955FE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3217" y="114190"/>
            <a:ext cx="2209800" cy="947268"/>
          </a:xfrm>
          <a:prstGeom prst="rect">
            <a:avLst/>
          </a:prstGeom>
        </p:spPr>
      </p:pic>
      <p:sp>
        <p:nvSpPr>
          <p:cNvPr id="7" name="Rectangle 6"/>
          <p:cNvSpPr/>
          <p:nvPr/>
        </p:nvSpPr>
        <p:spPr>
          <a:xfrm>
            <a:off x="1550445" y="508679"/>
            <a:ext cx="5327099"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Introduction…..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0695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7230" y="1392071"/>
            <a:ext cx="10467382" cy="4738365"/>
          </a:xfrm>
        </p:spPr>
        <p:txBody>
          <a:bodyPr>
            <a:normAutofit lnSpcReduction="10000"/>
          </a:bodyPr>
          <a:lstStyle/>
          <a:p>
            <a:pPr marL="0" indent="0">
              <a:buNone/>
            </a:pPr>
            <a:r>
              <a:rPr lang="en-US" sz="2800" b="1" dirty="0"/>
              <a:t>Java Programming Language:</a:t>
            </a:r>
          </a:p>
          <a:p>
            <a:r>
              <a:rPr lang="en-US" sz="2200" dirty="0">
                <a:latin typeface="Arial" panose="020B0604020202020204" pitchFamily="34" charset="0"/>
                <a:cs typeface="Arial" panose="020B0604020202020204" pitchFamily="34" charset="0"/>
              </a:rPr>
              <a:t>The entire application is written in Java, a popular, object-oriented programming language used for developing desktop, mobile, and web applications</a:t>
            </a:r>
            <a:r>
              <a:rPr lang="en-US" sz="2200" dirty="0" smtClean="0">
                <a:latin typeface="Arial" panose="020B0604020202020204" pitchFamily="34" charset="0"/>
                <a:cs typeface="Arial" panose="020B0604020202020204" pitchFamily="34" charset="0"/>
              </a:rPr>
              <a:t>.</a:t>
            </a:r>
          </a:p>
          <a:p>
            <a:pPr marL="0" indent="0">
              <a:buNone/>
            </a:pPr>
            <a:r>
              <a:rPr lang="en-US" sz="3000" b="1" dirty="0"/>
              <a:t>Swing (Java GUI Toolkit):</a:t>
            </a:r>
            <a:endParaRPr lang="en-US" sz="3000" dirty="0"/>
          </a:p>
          <a:p>
            <a:r>
              <a:rPr lang="en-US" sz="2400" b="1" dirty="0"/>
              <a:t>JFrame:</a:t>
            </a:r>
            <a:r>
              <a:rPr lang="en-US" sz="2400" dirty="0"/>
              <a:t> </a:t>
            </a:r>
            <a:r>
              <a:rPr lang="en-US" sz="2200" dirty="0">
                <a:latin typeface="Arial" panose="020B0604020202020204" pitchFamily="34" charset="0"/>
                <a:cs typeface="Arial" panose="020B0604020202020204" pitchFamily="34" charset="0"/>
              </a:rPr>
              <a:t>The main window for the application.</a:t>
            </a:r>
          </a:p>
          <a:p>
            <a:r>
              <a:rPr lang="en-US" sz="2400" b="1" dirty="0"/>
              <a:t>JLabel, JTextField</a:t>
            </a:r>
            <a:r>
              <a:rPr lang="en-US" sz="2200" b="1" dirty="0">
                <a:latin typeface="Arial" panose="020B0604020202020204" pitchFamily="34" charset="0"/>
                <a:cs typeface="Arial" panose="020B0604020202020204" pitchFamily="34" charset="0"/>
              </a:rPr>
              <a:t>:</a:t>
            </a:r>
            <a:r>
              <a:rPr lang="en-US" sz="2200" dirty="0">
                <a:latin typeface="Arial" panose="020B0604020202020204" pitchFamily="34" charset="0"/>
                <a:cs typeface="Arial" panose="020B0604020202020204" pitchFamily="34" charset="0"/>
              </a:rPr>
              <a:t> For displaying text and allowing the user to input data .</a:t>
            </a:r>
          </a:p>
          <a:p>
            <a:r>
              <a:rPr lang="en-US" sz="2400" b="1" dirty="0"/>
              <a:t>JButton:</a:t>
            </a:r>
            <a:r>
              <a:rPr lang="en-US" sz="2400" dirty="0"/>
              <a:t> </a:t>
            </a:r>
            <a:r>
              <a:rPr lang="en-US" sz="2200" dirty="0">
                <a:latin typeface="Arial" panose="020B0604020202020204" pitchFamily="34" charset="0"/>
                <a:cs typeface="Arial" panose="020B0604020202020204" pitchFamily="34" charset="0"/>
              </a:rPr>
              <a:t>Buttons for adding, viewing, editing, and deleting books</a:t>
            </a:r>
            <a:r>
              <a:rPr lang="en-US" sz="2400" dirty="0"/>
              <a:t>.</a:t>
            </a:r>
          </a:p>
          <a:p>
            <a:r>
              <a:rPr lang="en-US" sz="2400" b="1" dirty="0"/>
              <a:t>JTable and JScrollPane:</a:t>
            </a:r>
            <a:r>
              <a:rPr lang="en-US" sz="2400" dirty="0"/>
              <a:t> </a:t>
            </a:r>
            <a:r>
              <a:rPr lang="en-US" sz="2200" dirty="0">
                <a:latin typeface="Arial" panose="020B0604020202020204" pitchFamily="34" charset="0"/>
                <a:cs typeface="Arial" panose="020B0604020202020204" pitchFamily="34" charset="0"/>
              </a:rPr>
              <a:t>Used for displaying the list of books in a table format.</a:t>
            </a:r>
          </a:p>
          <a:p>
            <a:r>
              <a:rPr lang="en-US" sz="2400" b="1" dirty="0"/>
              <a:t>JOptionPane:</a:t>
            </a:r>
            <a:r>
              <a:rPr lang="en-US" sz="2400" dirty="0"/>
              <a:t> </a:t>
            </a:r>
            <a:r>
              <a:rPr lang="en-US" sz="2200" dirty="0">
                <a:latin typeface="Arial" panose="020B0604020202020204" pitchFamily="34" charset="0"/>
                <a:cs typeface="Arial" panose="020B0604020202020204" pitchFamily="34" charset="0"/>
              </a:rPr>
              <a:t>For displaying dialog boxes to show messages or ask for user input .</a:t>
            </a:r>
          </a:p>
          <a:p>
            <a:endParaRPr lang="en-US" sz="24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7882046F-B082-4CD0-8149-EE951F16F9DE}" type="datetime1">
              <a:rPr lang="en-IN" smtClean="0"/>
              <a:t>17-10-2024</a:t>
            </a:fld>
            <a:endParaRPr lang="en-IN"/>
          </a:p>
        </p:txBody>
      </p:sp>
      <p:sp>
        <p:nvSpPr>
          <p:cNvPr id="5" name="Slide Number Placeholder 4"/>
          <p:cNvSpPr>
            <a:spLocks noGrp="1"/>
          </p:cNvSpPr>
          <p:nvPr>
            <p:ph type="sldNum" sz="quarter" idx="12"/>
          </p:nvPr>
        </p:nvSpPr>
        <p:spPr/>
        <p:txBody>
          <a:bodyPr/>
          <a:lstStyle/>
          <a:p>
            <a:fld id="{0BAB85FF-2E24-4E7D-BB5C-4B3739B8F773}" type="slidenum">
              <a:rPr lang="en-IN" smtClean="0"/>
              <a:t>3</a:t>
            </a:fld>
            <a:endParaRPr lang="en-IN"/>
          </a:p>
        </p:txBody>
      </p:sp>
      <p:sp>
        <p:nvSpPr>
          <p:cNvPr id="6" name="Rectangle 5"/>
          <p:cNvSpPr/>
          <p:nvPr/>
        </p:nvSpPr>
        <p:spPr>
          <a:xfrm>
            <a:off x="1613763" y="647178"/>
            <a:ext cx="9890849" cy="646331"/>
          </a:xfrm>
          <a:prstGeom prst="rect">
            <a:avLst/>
          </a:prstGeom>
          <a:noFill/>
        </p:spPr>
        <p:txBody>
          <a:bodyPr wrap="none" lIns="91440" tIns="45720" rIns="91440" bIns="45720">
            <a:spAutoFit/>
          </a:bodyPr>
          <a:lstStyle/>
          <a:p>
            <a:pPr algn="ctr"/>
            <a:r>
              <a:rPr lang="en-US" sz="3600" b="1" dirty="0" smtClean="0"/>
              <a:t>Technologies </a:t>
            </a:r>
            <a:r>
              <a:rPr lang="en-US" sz="3600" b="1" dirty="0"/>
              <a:t>and concepts are </a:t>
            </a:r>
            <a:r>
              <a:rPr lang="en-US" sz="3600" b="1" dirty="0" smtClean="0"/>
              <a:t>utilized……</a:t>
            </a:r>
            <a:endParaRPr lang="en-US" sz="3600" b="1" cap="none" spc="0" dirty="0">
              <a:ln w="0"/>
              <a:solidFill>
                <a:schemeClr val="tx1"/>
              </a:solidFill>
              <a:effectLst>
                <a:outerShdw blurRad="38100" dist="19050" dir="2700000" algn="tl" rotWithShape="0">
                  <a:schemeClr val="dk1">
                    <a:alpha val="40000"/>
                  </a:schemeClr>
                </a:outerShdw>
              </a:effectLst>
            </a:endParaRPr>
          </a:p>
        </p:txBody>
      </p:sp>
      <p:pic>
        <p:nvPicPr>
          <p:cNvPr id="7" name="Picture 6" descr="A black and red logo&#10;&#10;Description automatically generated">
            <a:extLst>
              <a:ext uri="{FF2B5EF4-FFF2-40B4-BE49-F238E27FC236}">
                <a16:creationId xmlns:a16="http://schemas.microsoft.com/office/drawing/2014/main" id="{C2D30C3A-395C-C608-9DE6-FE457955FE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9593" y="74982"/>
            <a:ext cx="2209800" cy="712800"/>
          </a:xfrm>
          <a:prstGeom prst="rect">
            <a:avLst/>
          </a:prstGeom>
        </p:spPr>
      </p:pic>
    </p:spTree>
    <p:extLst>
      <p:ext uri="{BB962C8B-B14F-4D97-AF65-F5344CB8AC3E}">
        <p14:creationId xmlns:p14="http://schemas.microsoft.com/office/powerpoint/2010/main" val="1465100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6824" y="1851100"/>
            <a:ext cx="9105733" cy="4279337"/>
          </a:xfrm>
        </p:spPr>
        <p:txBody>
          <a:bodyPr>
            <a:normAutofit/>
          </a:bodyPr>
          <a:lstStyle/>
          <a:p>
            <a:pPr marL="0" indent="0">
              <a:buNone/>
            </a:pPr>
            <a:r>
              <a:rPr lang="en-IN" sz="2800" b="1" dirty="0"/>
              <a:t>Event Handling with </a:t>
            </a:r>
            <a:r>
              <a:rPr lang="en-IN" sz="2800" b="1" dirty="0" smtClean="0"/>
              <a:t>ActionListener</a:t>
            </a:r>
          </a:p>
          <a:p>
            <a:r>
              <a:rPr lang="en-IN" sz="2000" b="1" dirty="0" smtClean="0">
                <a:latin typeface="Arial" panose="020B0604020202020204" pitchFamily="34" charset="0"/>
                <a:cs typeface="Arial" panose="020B0604020202020204" pitchFamily="34" charset="0"/>
              </a:rPr>
              <a:t>The ActionListener interface is implemented to handle user actions, such as button clicks(e.g.. Adding, viewing, editing, or deleting books).</a:t>
            </a:r>
          </a:p>
          <a:p>
            <a:pPr marL="0" indent="0">
              <a:buNone/>
            </a:pPr>
            <a:r>
              <a:rPr lang="en-IN" sz="2800" b="1" dirty="0" smtClean="0">
                <a:latin typeface="Arial" panose="020B0604020202020204" pitchFamily="34" charset="0"/>
                <a:cs typeface="Arial" panose="020B0604020202020204" pitchFamily="34" charset="0"/>
              </a:rPr>
              <a:t>Data Structure (ArrayList)</a:t>
            </a:r>
          </a:p>
          <a:p>
            <a:r>
              <a:rPr lang="en-IN" sz="2000" b="1" dirty="0" smtClean="0">
                <a:latin typeface="Arial" panose="020B0604020202020204" pitchFamily="34" charset="0"/>
                <a:cs typeface="Arial" panose="020B0604020202020204" pitchFamily="34" charset="0"/>
              </a:rPr>
              <a:t>ArrayList&lt;String[]&gt;: </a:t>
            </a:r>
            <a:r>
              <a:rPr lang="en-IN" sz="2000" dirty="0" smtClean="0">
                <a:latin typeface="Arial" panose="020B0604020202020204" pitchFamily="34" charset="0"/>
                <a:cs typeface="Arial" panose="020B0604020202020204" pitchFamily="34" charset="0"/>
              </a:rPr>
              <a:t>Used to store the books information. Each book is represented as an array of string and all books are stored in an ArrayList.</a:t>
            </a:r>
          </a:p>
        </p:txBody>
      </p:sp>
      <p:sp>
        <p:nvSpPr>
          <p:cNvPr id="4" name="Date Placeholder 3"/>
          <p:cNvSpPr>
            <a:spLocks noGrp="1"/>
          </p:cNvSpPr>
          <p:nvPr>
            <p:ph type="dt" sz="half" idx="10"/>
          </p:nvPr>
        </p:nvSpPr>
        <p:spPr/>
        <p:txBody>
          <a:bodyPr/>
          <a:lstStyle/>
          <a:p>
            <a:fld id="{7882046F-B082-4CD0-8149-EE951F16F9DE}" type="datetime1">
              <a:rPr lang="en-IN" smtClean="0"/>
              <a:t>17-10-2024</a:t>
            </a:fld>
            <a:endParaRPr lang="en-IN"/>
          </a:p>
        </p:txBody>
      </p:sp>
      <p:pic>
        <p:nvPicPr>
          <p:cNvPr id="11" name="Picture 10" descr="A black and red logo&#10;&#10;Description automatically generated">
            <a:extLst>
              <a:ext uri="{FF2B5EF4-FFF2-40B4-BE49-F238E27FC236}">
                <a16:creationId xmlns:a16="http://schemas.microsoft.com/office/drawing/2014/main" id="{C2D30C3A-395C-C608-9DE6-FE457955FE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3217" y="114190"/>
            <a:ext cx="2209800" cy="947268"/>
          </a:xfrm>
          <a:prstGeom prst="rect">
            <a:avLst/>
          </a:prstGeom>
        </p:spPr>
      </p:pic>
      <p:sp>
        <p:nvSpPr>
          <p:cNvPr id="2" name="Rectangle 1"/>
          <p:cNvSpPr/>
          <p:nvPr/>
        </p:nvSpPr>
        <p:spPr>
          <a:xfrm>
            <a:off x="2070909" y="5853438"/>
            <a:ext cx="7184979" cy="276999"/>
          </a:xfrm>
          <a:prstGeom prst="rect">
            <a:avLst/>
          </a:prstGeom>
          <a:noFill/>
        </p:spPr>
        <p:txBody>
          <a:bodyPr wrap="none" lIns="91440" tIns="45720" rIns="91440" bIns="45720">
            <a:spAutoFit/>
          </a:bodyPr>
          <a:lstStyle/>
          <a:p>
            <a:pPr algn="ctr"/>
            <a:r>
              <a:rPr lang="en-US" sz="1200" b="1" dirty="0">
                <a:ln w="0"/>
                <a:effectLst>
                  <a:outerShdw blurRad="38100" dist="19050" dir="2700000" algn="tl" rotWithShape="0">
                    <a:schemeClr val="dk1">
                      <a:alpha val="40000"/>
                    </a:schemeClr>
                  </a:outerShdw>
                </a:effectLst>
              </a:rPr>
              <a:t>GitHub: </a:t>
            </a:r>
            <a:r>
              <a:rPr lang="en-US" sz="1200" b="1" dirty="0">
                <a:ln w="0"/>
                <a:solidFill>
                  <a:srgbClr val="FFC000"/>
                </a:solidFill>
                <a:effectLst>
                  <a:outerShdw blurRad="38100" dist="19050" dir="2700000" algn="tl" rotWithShape="0">
                    <a:schemeClr val="dk1">
                      <a:alpha val="40000"/>
                    </a:schemeClr>
                  </a:outerShdw>
                </a:effectLst>
              </a:rPr>
              <a:t>https://github.com/AshishSahani0/JAVA_Project/blob/main/LibraryManagement.java</a:t>
            </a:r>
            <a:endParaRPr lang="en-US" sz="1200" b="1" cap="none" spc="0" dirty="0">
              <a:ln w="0"/>
              <a:solidFill>
                <a:srgbClr val="FFC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8968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81456" cy="6858001"/>
          </a:xfrm>
        </p:spPr>
      </p:pic>
      <p:sp>
        <p:nvSpPr>
          <p:cNvPr id="4" name="Date Placeholder 3"/>
          <p:cNvSpPr>
            <a:spLocks noGrp="1"/>
          </p:cNvSpPr>
          <p:nvPr>
            <p:ph type="dt" sz="half" idx="10"/>
          </p:nvPr>
        </p:nvSpPr>
        <p:spPr/>
        <p:txBody>
          <a:bodyPr/>
          <a:lstStyle/>
          <a:p>
            <a:fld id="{7882046F-B082-4CD0-8149-EE951F16F9DE}" type="datetime1">
              <a:rPr lang="en-IN" smtClean="0"/>
              <a:t>17-10-2024</a:t>
            </a:fld>
            <a:endParaRPr lang="en-IN"/>
          </a:p>
        </p:txBody>
      </p:sp>
      <p:sp>
        <p:nvSpPr>
          <p:cNvPr id="5" name="Slide Number Placeholder 4"/>
          <p:cNvSpPr>
            <a:spLocks noGrp="1"/>
          </p:cNvSpPr>
          <p:nvPr>
            <p:ph type="sldNum" sz="quarter" idx="12"/>
          </p:nvPr>
        </p:nvSpPr>
        <p:spPr/>
        <p:txBody>
          <a:bodyPr/>
          <a:lstStyle/>
          <a:p>
            <a:fld id="{0BAB85FF-2E24-4E7D-BB5C-4B3739B8F773}" type="slidenum">
              <a:rPr lang="en-IN" smtClean="0"/>
              <a:t>5</a:t>
            </a:fld>
            <a:endParaRPr lang="en-IN" dirty="0"/>
          </a:p>
        </p:txBody>
      </p:sp>
    </p:spTree>
    <p:extLst>
      <p:ext uri="{BB962C8B-B14F-4D97-AF65-F5344CB8AC3E}">
        <p14:creationId xmlns:p14="http://schemas.microsoft.com/office/powerpoint/2010/main" val="3897779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82046F-B082-4CD0-8149-EE951F16F9DE}" type="datetime1">
              <a:rPr lang="en-IN" smtClean="0"/>
              <a:t>17-10-2024</a:t>
            </a:fld>
            <a:endParaRPr lang="en-IN"/>
          </a:p>
        </p:txBody>
      </p:sp>
      <p:sp>
        <p:nvSpPr>
          <p:cNvPr id="5" name="Slide Number Placeholder 4"/>
          <p:cNvSpPr>
            <a:spLocks noGrp="1"/>
          </p:cNvSpPr>
          <p:nvPr>
            <p:ph type="sldNum" sz="quarter" idx="12"/>
          </p:nvPr>
        </p:nvSpPr>
        <p:spPr/>
        <p:txBody>
          <a:bodyPr/>
          <a:lstStyle/>
          <a:p>
            <a:fld id="{0BAB85FF-2E24-4E7D-BB5C-4B3739B8F773}" type="slidenum">
              <a:rPr lang="en-IN" smtClean="0"/>
              <a:t>6</a:t>
            </a:fld>
            <a:endParaRPr lang="en-IN"/>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59348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4" name="Date Placeholder 3"/>
          <p:cNvSpPr>
            <a:spLocks noGrp="1"/>
          </p:cNvSpPr>
          <p:nvPr>
            <p:ph type="dt" sz="half" idx="10"/>
          </p:nvPr>
        </p:nvSpPr>
        <p:spPr/>
        <p:txBody>
          <a:bodyPr/>
          <a:lstStyle/>
          <a:p>
            <a:fld id="{7882046F-B082-4CD0-8149-EE951F16F9DE}" type="datetime1">
              <a:rPr lang="en-IN" smtClean="0"/>
              <a:t>17-10-2024</a:t>
            </a:fld>
            <a:endParaRPr lang="en-IN"/>
          </a:p>
        </p:txBody>
      </p:sp>
      <p:sp>
        <p:nvSpPr>
          <p:cNvPr id="5" name="Slide Number Placeholder 4"/>
          <p:cNvSpPr>
            <a:spLocks noGrp="1"/>
          </p:cNvSpPr>
          <p:nvPr>
            <p:ph type="sldNum" sz="quarter" idx="12"/>
          </p:nvPr>
        </p:nvSpPr>
        <p:spPr/>
        <p:txBody>
          <a:bodyPr/>
          <a:lstStyle/>
          <a:p>
            <a:fld id="{0BAB85FF-2E24-4E7D-BB5C-4B3739B8F773}" type="slidenum">
              <a:rPr lang="en-IN" smtClean="0"/>
              <a:t>7</a:t>
            </a:fld>
            <a:endParaRPr lang="en-IN"/>
          </a:p>
        </p:txBody>
      </p:sp>
    </p:spTree>
    <p:extLst>
      <p:ext uri="{BB962C8B-B14F-4D97-AF65-F5344CB8AC3E}">
        <p14:creationId xmlns:p14="http://schemas.microsoft.com/office/powerpoint/2010/main" val="429153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4" name="Date Placeholder 3"/>
          <p:cNvSpPr>
            <a:spLocks noGrp="1"/>
          </p:cNvSpPr>
          <p:nvPr>
            <p:ph type="dt" sz="half" idx="10"/>
          </p:nvPr>
        </p:nvSpPr>
        <p:spPr/>
        <p:txBody>
          <a:bodyPr/>
          <a:lstStyle/>
          <a:p>
            <a:fld id="{7882046F-B082-4CD0-8149-EE951F16F9DE}" type="datetime1">
              <a:rPr lang="en-IN" smtClean="0"/>
              <a:t>17-10-2024</a:t>
            </a:fld>
            <a:endParaRPr lang="en-IN"/>
          </a:p>
        </p:txBody>
      </p:sp>
      <p:sp>
        <p:nvSpPr>
          <p:cNvPr id="5" name="Slide Number Placeholder 4"/>
          <p:cNvSpPr>
            <a:spLocks noGrp="1"/>
          </p:cNvSpPr>
          <p:nvPr>
            <p:ph type="sldNum" sz="quarter" idx="12"/>
          </p:nvPr>
        </p:nvSpPr>
        <p:spPr/>
        <p:txBody>
          <a:bodyPr/>
          <a:lstStyle/>
          <a:p>
            <a:fld id="{0BAB85FF-2E24-4E7D-BB5C-4B3739B8F773}" type="slidenum">
              <a:rPr lang="en-IN" smtClean="0"/>
              <a:t>8</a:t>
            </a:fld>
            <a:endParaRPr lang="en-IN"/>
          </a:p>
        </p:txBody>
      </p:sp>
    </p:spTree>
    <p:extLst>
      <p:ext uri="{BB962C8B-B14F-4D97-AF65-F5344CB8AC3E}">
        <p14:creationId xmlns:p14="http://schemas.microsoft.com/office/powerpoint/2010/main" val="1301844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4" name="Date Placeholder 3"/>
          <p:cNvSpPr>
            <a:spLocks noGrp="1"/>
          </p:cNvSpPr>
          <p:nvPr>
            <p:ph type="dt" sz="half" idx="10"/>
          </p:nvPr>
        </p:nvSpPr>
        <p:spPr/>
        <p:txBody>
          <a:bodyPr/>
          <a:lstStyle/>
          <a:p>
            <a:fld id="{7882046F-B082-4CD0-8149-EE951F16F9DE}" type="datetime1">
              <a:rPr lang="en-IN" smtClean="0"/>
              <a:t>17-10-2024</a:t>
            </a:fld>
            <a:endParaRPr lang="en-IN"/>
          </a:p>
        </p:txBody>
      </p:sp>
      <p:sp>
        <p:nvSpPr>
          <p:cNvPr id="5" name="Slide Number Placeholder 4"/>
          <p:cNvSpPr>
            <a:spLocks noGrp="1"/>
          </p:cNvSpPr>
          <p:nvPr>
            <p:ph type="sldNum" sz="quarter" idx="12"/>
          </p:nvPr>
        </p:nvSpPr>
        <p:spPr/>
        <p:txBody>
          <a:bodyPr/>
          <a:lstStyle/>
          <a:p>
            <a:fld id="{0BAB85FF-2E24-4E7D-BB5C-4B3739B8F773}" type="slidenum">
              <a:rPr lang="en-IN" smtClean="0"/>
              <a:t>9</a:t>
            </a:fld>
            <a:endParaRPr lang="en-IN"/>
          </a:p>
        </p:txBody>
      </p:sp>
    </p:spTree>
    <p:extLst>
      <p:ext uri="{BB962C8B-B14F-4D97-AF65-F5344CB8AC3E}">
        <p14:creationId xmlns:p14="http://schemas.microsoft.com/office/powerpoint/2010/main" val="12782584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275</TotalTime>
  <Words>328</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SAHANI</dc:creator>
  <cp:lastModifiedBy>ASHISH SAHANI</cp:lastModifiedBy>
  <cp:revision>11</cp:revision>
  <dcterms:created xsi:type="dcterms:W3CDTF">2024-10-04T14:09:36Z</dcterms:created>
  <dcterms:modified xsi:type="dcterms:W3CDTF">2024-10-17T15:21:45Z</dcterms:modified>
</cp:coreProperties>
</file>