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F0687-E544-40FE-9B7F-DB18A13221F1}" v="9" dt="2020-07-13T14:00:32.521"/>
    <p1510:client id="{BAF7E9A3-BA13-40CF-8D75-56BD2B6FA868}" v="1" dt="2020-07-13T12:02:33.471"/>
    <p1510:client id="{C351BDDF-9033-60B7-5322-748DE44CBE9E}" v="19" dt="2020-07-13T13:58:34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Agnihotri" userId="S::shagnih@microsoft.com::21204878-3276-47d3-9eed-2ebbecea89d3" providerId="AD" clId="Web-{C351BDDF-9033-60B7-5322-748DE44CBE9E}"/>
    <pc:docChg chg="modSld">
      <pc:chgData name="Shubham Agnihotri" userId="S::shagnih@microsoft.com::21204878-3276-47d3-9eed-2ebbecea89d3" providerId="AD" clId="Web-{C351BDDF-9033-60B7-5322-748DE44CBE9E}" dt="2020-07-13T13:58:34.377" v="15"/>
      <pc:docMkLst>
        <pc:docMk/>
      </pc:docMkLst>
      <pc:sldChg chg="addSp delSp modSp">
        <pc:chgData name="Shubham Agnihotri" userId="S::shagnih@microsoft.com::21204878-3276-47d3-9eed-2ebbecea89d3" providerId="AD" clId="Web-{C351BDDF-9033-60B7-5322-748DE44CBE9E}" dt="2020-07-13T13:58:34.377" v="15"/>
        <pc:sldMkLst>
          <pc:docMk/>
          <pc:sldMk cId="785539148" sldId="256"/>
        </pc:sldMkLst>
        <pc:picChg chg="add del mod">
          <ac:chgData name="Shubham Agnihotri" userId="S::shagnih@microsoft.com::21204878-3276-47d3-9eed-2ebbecea89d3" providerId="AD" clId="Web-{C351BDDF-9033-60B7-5322-748DE44CBE9E}" dt="2020-07-13T13:56:26.307" v="2"/>
          <ac:picMkLst>
            <pc:docMk/>
            <pc:sldMk cId="785539148" sldId="256"/>
            <ac:picMk id="3" creationId="{C89D852F-0B9F-4055-808B-9036A54DB940}"/>
          </ac:picMkLst>
        </pc:picChg>
        <pc:picChg chg="del">
          <ac:chgData name="Shubham Agnihotri" userId="S::shagnih@microsoft.com::21204878-3276-47d3-9eed-2ebbecea89d3" providerId="AD" clId="Web-{C351BDDF-9033-60B7-5322-748DE44CBE9E}" dt="2020-07-13T13:56:22.994" v="0"/>
          <ac:picMkLst>
            <pc:docMk/>
            <pc:sldMk cId="785539148" sldId="256"/>
            <ac:picMk id="4" creationId="{F999FEDD-457D-474C-A415-5C74BFB2C9A5}"/>
          </ac:picMkLst>
        </pc:picChg>
        <pc:picChg chg="add del mod">
          <ac:chgData name="Shubham Agnihotri" userId="S::shagnih@microsoft.com::21204878-3276-47d3-9eed-2ebbecea89d3" providerId="AD" clId="Web-{C351BDDF-9033-60B7-5322-748DE44CBE9E}" dt="2020-07-13T13:56:56.590" v="6"/>
          <ac:picMkLst>
            <pc:docMk/>
            <pc:sldMk cId="785539148" sldId="256"/>
            <ac:picMk id="5" creationId="{A4B8C304-7BF9-40E3-88D8-859F5308CA1F}"/>
          </ac:picMkLst>
        </pc:picChg>
        <pc:picChg chg="add del mod">
          <ac:chgData name="Shubham Agnihotri" userId="S::shagnih@microsoft.com::21204878-3276-47d3-9eed-2ebbecea89d3" providerId="AD" clId="Web-{C351BDDF-9033-60B7-5322-748DE44CBE9E}" dt="2020-07-13T13:57:43.999" v="8"/>
          <ac:picMkLst>
            <pc:docMk/>
            <pc:sldMk cId="785539148" sldId="256"/>
            <ac:picMk id="6" creationId="{6A42042C-B437-4CCE-8EB2-F0CE67178D2E}"/>
          </ac:picMkLst>
        </pc:picChg>
        <pc:picChg chg="add del mod">
          <ac:chgData name="Shubham Agnihotri" userId="S::shagnih@microsoft.com::21204878-3276-47d3-9eed-2ebbecea89d3" providerId="AD" clId="Web-{C351BDDF-9033-60B7-5322-748DE44CBE9E}" dt="2020-07-13T13:58:34.377" v="15"/>
          <ac:picMkLst>
            <pc:docMk/>
            <pc:sldMk cId="785539148" sldId="256"/>
            <ac:picMk id="7" creationId="{6121E008-B700-4C7E-8DBA-8718CAE0BE84}"/>
          </ac:picMkLst>
        </pc:picChg>
        <pc:picChg chg="add del mod">
          <ac:chgData name="Shubham Agnihotri" userId="S::shagnih@microsoft.com::21204878-3276-47d3-9eed-2ebbecea89d3" providerId="AD" clId="Web-{C351BDDF-9033-60B7-5322-748DE44CBE9E}" dt="2020-07-13T13:58:32.689" v="14"/>
          <ac:picMkLst>
            <pc:docMk/>
            <pc:sldMk cId="785539148" sldId="256"/>
            <ac:picMk id="8" creationId="{867FEC3F-D2C4-4233-97F3-CA9DEC8FD158}"/>
          </ac:picMkLst>
        </pc:picChg>
      </pc:sldChg>
    </pc:docChg>
  </pc:docChgLst>
  <pc:docChgLst>
    <pc:chgData name="Shubham Agnihotri" userId="21204878-3276-47d3-9eed-2ebbecea89d3" providerId="ADAL" clId="{0CCF0687-E544-40FE-9B7F-DB18A13221F1}"/>
    <pc:docChg chg="custSel modSld">
      <pc:chgData name="Shubham Agnihotri" userId="21204878-3276-47d3-9eed-2ebbecea89d3" providerId="ADAL" clId="{0CCF0687-E544-40FE-9B7F-DB18A13221F1}" dt="2020-07-13T14:00:32.522" v="4" actId="1076"/>
      <pc:docMkLst>
        <pc:docMk/>
      </pc:docMkLst>
      <pc:sldChg chg="addSp delSp modSp mod">
        <pc:chgData name="Shubham Agnihotri" userId="21204878-3276-47d3-9eed-2ebbecea89d3" providerId="ADAL" clId="{0CCF0687-E544-40FE-9B7F-DB18A13221F1}" dt="2020-07-13T14:00:32.522" v="4" actId="1076"/>
        <pc:sldMkLst>
          <pc:docMk/>
          <pc:sldMk cId="785539148" sldId="256"/>
        </pc:sldMkLst>
        <pc:picChg chg="add del mod">
          <ac:chgData name="Shubham Agnihotri" userId="21204878-3276-47d3-9eed-2ebbecea89d3" providerId="ADAL" clId="{0CCF0687-E544-40FE-9B7F-DB18A13221F1}" dt="2020-07-13T14:00:27.944" v="2" actId="478"/>
          <ac:picMkLst>
            <pc:docMk/>
            <pc:sldMk cId="785539148" sldId="256"/>
            <ac:picMk id="4" creationId="{0EF8EBAC-B6A9-4E6A-BA88-BA71383920FF}"/>
          </ac:picMkLst>
        </pc:picChg>
        <pc:picChg chg="add mod">
          <ac:chgData name="Shubham Agnihotri" userId="21204878-3276-47d3-9eed-2ebbecea89d3" providerId="ADAL" clId="{0CCF0687-E544-40FE-9B7F-DB18A13221F1}" dt="2020-07-13T14:00:32.522" v="4" actId="1076"/>
          <ac:picMkLst>
            <pc:docMk/>
            <pc:sldMk cId="785539148" sldId="256"/>
            <ac:picMk id="5" creationId="{478FCB67-96EB-4A60-8517-D8238C630EFA}"/>
          </ac:picMkLst>
        </pc:picChg>
      </pc:sldChg>
    </pc:docChg>
  </pc:docChgLst>
  <pc:docChgLst>
    <pc:chgData name="Ashish Sharma" userId="d944a480-6075-4d75-a8bb-88f4ecab9bd2" providerId="ADAL" clId="{BAF7E9A3-BA13-40CF-8D75-56BD2B6FA868}"/>
    <pc:docChg chg="delSld">
      <pc:chgData name="Ashish Sharma" userId="d944a480-6075-4d75-a8bb-88f4ecab9bd2" providerId="ADAL" clId="{BAF7E9A3-BA13-40CF-8D75-56BD2B6FA868}" dt="2020-07-13T12:02:30.588" v="0" actId="47"/>
      <pc:docMkLst>
        <pc:docMk/>
      </pc:docMkLst>
      <pc:sldChg chg="del">
        <pc:chgData name="Ashish Sharma" userId="d944a480-6075-4d75-a8bb-88f4ecab9bd2" providerId="ADAL" clId="{BAF7E9A3-BA13-40CF-8D75-56BD2B6FA868}" dt="2020-07-13T12:02:30.588" v="0" actId="47"/>
        <pc:sldMkLst>
          <pc:docMk/>
          <pc:sldMk cId="2903689194" sldId="25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C995-49A3-41C5-94F6-68E2C9B8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C5157-FC5F-4C71-BF7F-137D1C16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F4FC-BA6C-4FDB-BA2F-2A70753B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5504-FF96-42A8-83F3-9ACDD19C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9FF5-D506-4C97-B9B2-2C058DF9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070-2ABF-4004-9838-69E1AB99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160E-D257-467E-8392-FA29DF7B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2F00-E0DA-4FA4-9C2F-A4749021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8EEE-201D-4E41-8C66-90781EA0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8DAF-62D9-45C2-88FF-202EEE9C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4082D-46E3-4A90-8602-DF6E8F5EF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1B726-4557-4161-BB8F-D9808AC3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4B4C-D941-43DA-A9E9-F8CF7AD9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5697-72DC-4939-A9C3-A2C2108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7DFE-4B0E-411D-B2D7-F294A92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7CE5-013A-4BF5-BD96-831F6BB6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4758-8C45-481F-9F05-2EC71A31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9A28-86E8-459C-BA40-F368E930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7D96-65BC-4233-B41D-8F504F02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6CE7-1043-4A30-9D11-9F23C5C3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A07D-1500-468F-888F-FDEE7028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1DD0F-24E4-4963-8B88-753689CB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4510-204F-46BE-9F8B-933B3D7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B07A-4AFE-4919-BCF5-1679699E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2040-C17F-437D-9F38-69E460A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7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4797-5A3D-4D1A-B876-3736E00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F4DD-42AD-4327-9F83-B76C5C63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C39C4-6777-4B33-919D-BD9E1856C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C5591-C385-456D-A8F2-8401361A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D6D0-95EC-46E6-BE56-48DC89D4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7AA4-03F6-4F91-B1AA-B9F737BF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1AE9-8AAD-40D6-B3F0-FBBB217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B7FAF-2662-45F1-AD93-A7BA9D5C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3D1E7-8090-47CA-A1A1-CE413E28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8529-253F-46ED-97A5-A3EE48766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9B85A-9371-4D4B-B1B4-EC5083106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8B1C5-B6F8-461C-8444-0A04C159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FB622-DC14-438F-B67F-D3CC549F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E5E42-035E-4016-B8F7-53A8F8B0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4B2C-0497-4CC9-8347-C122467E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A500E-B7C4-4359-B0C0-7A62AF69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29F68-5616-435F-B9B3-1B3A6743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02558-4F21-4DCE-B0F2-BAF763F2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1228C-50BD-4E20-A4BF-3376C92E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A06-649F-4A40-BAC6-FBA2B0B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36D3-9DA7-4178-8A7E-5D0B5C4B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70AE-6A54-4EB6-A1A4-8B863250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6B45-CDF1-430F-93F6-E9EDC37F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47C5F-41CE-4740-AAC1-C213FDF3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C6476-9AB5-4C44-A5D0-541E2D04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05F12-B23F-4233-8CE0-648B39BD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4D0E-EC15-4F87-B036-4E7BAAA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F3FD-0BC0-4736-AD5E-9908BEDB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99249-CFE8-4666-9FB1-7A327F68C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4794-1508-4C20-B1A2-AB3A59948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D4CC-7062-4BEF-8BA0-2E08EC5A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14DD6-9906-4BA2-A3CA-6332413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4B48-B713-4349-A168-D6B08A6C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2AB13-D53B-483B-B7ED-E552E3BF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C1A2-C086-4CBA-A892-5A7906CB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A4EC-C3FE-4EB2-969B-96C2278D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36D9-8039-4D66-BC22-A80187B4EB7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E9A5-B067-40DE-BF02-ABF55524F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947-1FC5-4EFC-80FA-4DA507F5E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5164-DF09-46EB-B710-E40B46F1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1284C8-2730-42C5-90B9-E513B882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03" y="715534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</a:t>
            </a:r>
            <a:r>
              <a:rPr lang="en-US" sz="4000">
                <a:solidFill>
                  <a:srgbClr val="FFFFFF"/>
                </a:solidFill>
              </a:rPr>
              <a:t>Description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A590C-0C5F-4155-A37A-87BC7E425534}"/>
              </a:ext>
            </a:extLst>
          </p:cNvPr>
          <p:cNvSpPr/>
          <p:nvPr/>
        </p:nvSpPr>
        <p:spPr>
          <a:xfrm>
            <a:off x="1424904" y="2513130"/>
            <a:ext cx="4053545" cy="4268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This sample Dockerized application is divided into 2 sections –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Frontend : this is a UI containerized in Docker image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Backend : This is MariaDB PaaS service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Application Data is attached (for reference)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1DE69-7EB5-4AD6-97DD-F9F25C13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256990"/>
            <a:ext cx="4802404" cy="2427021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2C4DC6C-11B6-4BE9-9927-6262A3434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61384"/>
              </p:ext>
            </p:extLst>
          </p:nvPr>
        </p:nvGraphicFramePr>
        <p:xfrm>
          <a:off x="2106613" y="6142466"/>
          <a:ext cx="12176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Packager Shell Object" showAsIcon="1" r:id="rId4" imgW="1014120" imgH="377640" progId="Package">
                  <p:embed/>
                </p:oleObj>
              </mc:Choice>
              <mc:Fallback>
                <p:oleObj name="Packager Shell Object" showAsIcon="1" r:id="rId4" imgW="1014120" imgH="37764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2C4DC6C-11B6-4BE9-9927-6262A3434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6142466"/>
                        <a:ext cx="1217612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E1D7DA4-81E7-4E5B-B26C-4F9EB4640770}"/>
              </a:ext>
            </a:extLst>
          </p:cNvPr>
          <p:cNvSpPr/>
          <p:nvPr/>
        </p:nvSpPr>
        <p:spPr>
          <a:xfrm>
            <a:off x="6001305" y="4636478"/>
            <a:ext cx="5550510" cy="200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application starts &amp; tries to make connection with backend DB . Once the connection is established , the results are fetched &amp; results are displayed on console which could be Linux or Web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 redirect port of this application to respective ports however this application is configured to be listening on encrypted TLS port</a:t>
            </a:r>
          </a:p>
          <a:p>
            <a:endParaRPr lang="en-US" sz="140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02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D3490-6FBD-462D-B3E0-B74338F0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Dockerized Application with Backend &amp; Frontend TLS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8FCB67-96EB-4A60-8517-D8238C63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2" y="3117358"/>
            <a:ext cx="992124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bfeb3d3bb13646249db20797a3ae7a37 xmlns="d4a6aea2-3d52-4de5-9650-1e36d762b89d">
      <Terms xmlns="http://schemas.microsoft.com/office/infopath/2007/PartnerControls"/>
    </bfeb3d3bb13646249db20797a3ae7a37>
    <h3fc9fc361af4705865858abf07dfb23 xmlns="d4a6aea2-3d52-4de5-9650-1e36d762b89d">
      <Terms xmlns="http://schemas.microsoft.com/office/infopath/2007/PartnerControls"/>
    </h3fc9fc361af4705865858abf07dfb23>
    <MediaServiceTranscript xmlns="d4a6aea2-3d52-4de5-9650-1e36d762b89d" xsi:nil="true"/>
    <_Flow_SignoffStatus xmlns="d4a6aea2-3d52-4de5-9650-1e36d762b89d" xsi:nil="true"/>
    <Date xmlns="d4a6aea2-3d52-4de5-9650-1e36d762b89d" xsi:nil="true"/>
    <TaxCatchAll xmlns="230e9df3-be65-4c73-a93b-d1236ebd677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7CC15FD867404A8CA3B564E0B38D2F" ma:contentTypeVersion="40" ma:contentTypeDescription="Create a new document." ma:contentTypeScope="" ma:versionID="33db81ad76df01181c8abbb1224691bd">
  <xsd:schema xmlns:xsd="http://www.w3.org/2001/XMLSchema" xmlns:xs="http://www.w3.org/2001/XMLSchema" xmlns:p="http://schemas.microsoft.com/office/2006/metadata/properties" xmlns:ns1="http://schemas.microsoft.com/sharepoint/v3" xmlns:ns2="d4a6aea2-3d52-4de5-9650-1e36d762b89d" xmlns:ns3="2dcc7992-a14d-4924-844d-40deee0ea244" xmlns:ns4="230e9df3-be65-4c73-a93b-d1236ebd677e" targetNamespace="http://schemas.microsoft.com/office/2006/metadata/properties" ma:root="true" ma:fieldsID="9fc877ce0fd41378f9e8c980e70b5594" ns1:_="" ns2:_="" ns3:_="" ns4:_="">
    <xsd:import namespace="http://schemas.microsoft.com/sharepoint/v3"/>
    <xsd:import namespace="d4a6aea2-3d52-4de5-9650-1e36d762b89d"/>
    <xsd:import namespace="2dcc7992-a14d-4924-844d-40deee0ea244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Transcript" minOccurs="0"/>
                <xsd:element ref="ns2:bfeb3d3bb13646249db20797a3ae7a37" minOccurs="0"/>
                <xsd:element ref="ns4:TaxCatchAll" minOccurs="0"/>
                <xsd:element ref="ns2:h3fc9fc361af4705865858abf07dfb23" minOccurs="0"/>
                <xsd:element ref="ns2:_Flow_SignoffStatus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6aea2-3d52-4de5-9650-1e36d762b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OCR" ma:index="13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ServiceTranscript" ma:index="22" nillable="true" ma:displayName="MediaServiceTranscript" ma:hidden="true" ma:internalName="MediaServiceTranscript" ma:readOnly="false">
      <xsd:simpleType>
        <xsd:restriction base="dms:Note"/>
      </xsd:simpleType>
    </xsd:element>
    <xsd:element name="bfeb3d3bb13646249db20797a3ae7a37" ma:index="24" nillable="true" ma:taxonomy="true" ma:internalName="bfeb3d3bb13646249db20797a3ae7a37" ma:taxonomyFieldName="Document_x0020_Type" ma:displayName="Document Type" ma:readOnly="false" ma:default="" ma:fieldId="{bfeb3d3b-b136-4624-9db2-0797a3ae7a37}" ma:taxonomyMulti="true" ma:sspId="e385fb40-52d4-4fae-9c5b-3e8ff8a5878e" ma:termSetId="d902cefa-6692-4ce0-92b6-6c0c3949541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3fc9fc361af4705865858abf07dfb23" ma:index="27" nillable="true" ma:taxonomy="true" ma:internalName="h3fc9fc361af4705865858abf07dfb23" ma:taxonomyFieldName="AppAcronym" ma:displayName="App Acronym_2" ma:indexed="true" ma:default="" ma:fieldId="{13fc9fc3-61af-4705-8658-58abf07dfb23}" ma:sspId="e385fb40-52d4-4fae-9c5b-3e8ff8a5878e" ma:termSetId="75e2fb8d-e17b-4d21-88c5-e9b14bfb1cb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_Flow_SignoffStatus" ma:index="28" nillable="true" ma:displayName="Sign-off status" ma:internalName="Sign_x002d_off_x0020_status">
      <xsd:simpleType>
        <xsd:restriction base="dms:Text"/>
      </xsd:simpleType>
    </xsd:element>
    <xsd:element name="Date" ma:index="29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c7992-a14d-4924-844d-40deee0ea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dafdd255-496e-4b6c-bba7-2940fe5b0e02}" ma:internalName="TaxCatchAll" ma:readOnly="false" ma:showField="CatchAllData" ma:web="2dcc7992-a14d-4924-844d-40deee0ea2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7E796B-7DA4-47CD-8F05-E43EEA0B4A81}">
  <ds:schemaRefs>
    <ds:schemaRef ds:uri="230e9df3-be65-4c73-a93b-d1236ebd677e"/>
    <ds:schemaRef ds:uri="2dcc7992-a14d-4924-844d-40deee0ea244"/>
    <ds:schemaRef ds:uri="d4a6aea2-3d52-4de5-9650-1e36d762b89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787884-B513-41DC-9F6F-DD316628FE42}">
  <ds:schemaRefs>
    <ds:schemaRef ds:uri="230e9df3-be65-4c73-a93b-d1236ebd677e"/>
    <ds:schemaRef ds:uri="2dcc7992-a14d-4924-844d-40deee0ea244"/>
    <ds:schemaRef ds:uri="d4a6aea2-3d52-4de5-9650-1e36d762b8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235971-2ACA-4697-9671-6DC2B19755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Application Description </vt:lpstr>
      <vt:lpstr>Dockerized Application with Backend &amp; Frontend TLS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Dockerized Application with Backend &amp; Frontend TLS</dc:title>
  <dc:creator>Shubham Agnihotri</dc:creator>
  <cp:revision>1</cp:revision>
  <dcterms:created xsi:type="dcterms:W3CDTF">2020-07-07T20:08:31Z</dcterms:created>
  <dcterms:modified xsi:type="dcterms:W3CDTF">2020-07-13T14:00:34Z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2020-07-13T11:59:07Z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d743d28e-3691-4fc2-8e70-623349052741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0x010100F77CC15FD867404A8CA3B564E0B38D2F</vt:lpwstr>
  </property>
  <property fmtid="{D5CDD505-2E9C-101B-9397-08002B2CF9AE}" pid="10" name="Document Type">
    <vt:lpwstr/>
  </property>
  <property fmtid="{D5CDD505-2E9C-101B-9397-08002B2CF9AE}" pid="11" name="AppAcronym">
    <vt:lpwstr/>
  </property>
</Properties>
</file>