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N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N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N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1F91EFE6-A9D1-45C9-9C11-1EED3109B265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1B9B19C-ADEB-4C21-A4F3-C3907740FCC4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IN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8BAC6D8-72C7-4A8F-A89E-3EC596BA4BDB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461040"/>
            <a:ext cx="9360000" cy="1596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EDA on Filipino Family Income and Expenditure Dataset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/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- Anirudh Ayya</a:t>
            </a:r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  <a:p>
            <a:pPr algn="r"/>
            <a:r>
              <a:rPr b="0" lang="en-IN" sz="2200" spc="-1" strike="noStrike">
                <a:solidFill>
                  <a:srgbClr val="ffffff"/>
                </a:solidFill>
                <a:latin typeface="Source Sans Pro"/>
              </a:rPr>
              <a:t>-Ashish Shenoy</a:t>
            </a:r>
            <a:endParaRPr b="0" lang="en-IN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Sources of Income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44000" y="2088000"/>
            <a:ext cx="4752000" cy="463824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184000" y="2088000"/>
            <a:ext cx="4764600" cy="463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400" spc="-1" strike="noStrike">
                <a:solidFill>
                  <a:srgbClr val="ffffff"/>
                </a:solidFill>
                <a:latin typeface="Source Sans Pro Black"/>
              </a:rPr>
              <a:t>Correlation between Alcohol and Tobacco Expenditure</a:t>
            </a:r>
            <a:endParaRPr b="1" lang="en-IN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4000" y="1800000"/>
            <a:ext cx="9600840" cy="504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000" spc="-1" strike="noStrike">
                <a:solidFill>
                  <a:srgbClr val="ffffff"/>
                </a:solidFill>
                <a:latin typeface="Source Sans Pro Black"/>
              </a:rPr>
              <a:t>Correlation between Household Income and House Floor Area</a:t>
            </a:r>
            <a:endParaRPr b="1" lang="en-IN" sz="20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16000" y="1872000"/>
            <a:ext cx="9619920" cy="496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Correlation Matrix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584000" y="1762920"/>
            <a:ext cx="6563520" cy="53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200" spc="-1" strike="noStrike">
                <a:solidFill>
                  <a:srgbClr val="ffffff"/>
                </a:solidFill>
                <a:latin typeface="Source Sans Pro Black"/>
              </a:rPr>
              <a:t>Top 10 Variables Most Correlated with Household Income</a:t>
            </a:r>
            <a:endParaRPr b="1" lang="en-IN" sz="2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764000" y="1656000"/>
            <a:ext cx="6552000" cy="54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200" spc="-1" strike="noStrike">
                <a:solidFill>
                  <a:srgbClr val="ffffff"/>
                </a:solidFill>
                <a:latin typeface="Source Sans Pro Black"/>
              </a:rPr>
              <a:t>Top 10 Variables Most Correlated with Food Expenditure</a:t>
            </a:r>
            <a:endParaRPr b="1" lang="en-IN" sz="2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908000" y="1728000"/>
            <a:ext cx="6192000" cy="535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Predicting House Rental Value from Housing and Water Expenditure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8000" y="1681560"/>
            <a:ext cx="8856000" cy="52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IN" sz="3600" spc="-1" strike="noStrike">
                <a:solidFill>
                  <a:srgbClr val="2c3e50"/>
                </a:solidFill>
                <a:latin typeface="Source Sans Pro Black"/>
              </a:rPr>
              <a:t>Thank You</a:t>
            </a:r>
            <a:endParaRPr b="1" lang="en-IN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Checking for Skewness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00000" y="1944000"/>
            <a:ext cx="6530400" cy="439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Checking for Presence of Outliers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48000" y="1872000"/>
            <a:ext cx="8626320" cy="51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Middle Income Families by Region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64000" y="1656000"/>
            <a:ext cx="8424000" cy="545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High Income Families by Region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864000" y="1675080"/>
            <a:ext cx="8280000" cy="53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800" spc="-1" strike="noStrike">
                <a:solidFill>
                  <a:srgbClr val="ffffff"/>
                </a:solidFill>
                <a:latin typeface="Source Sans Pro Black"/>
              </a:rPr>
              <a:t>Average Household Income in each Region</a:t>
            </a:r>
            <a:endParaRPr b="1" lang="en-IN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5040" y="1764360"/>
            <a:ext cx="9426960" cy="50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800" spc="-1" strike="noStrike">
                <a:solidFill>
                  <a:srgbClr val="ffffff"/>
                </a:solidFill>
                <a:latin typeface="Source Sans Pro Black"/>
              </a:rPr>
              <a:t>Household Head Sex Unemployment Ratio</a:t>
            </a:r>
            <a:endParaRPr b="1" lang="en-IN" sz="28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993400" y="1865160"/>
            <a:ext cx="3990600" cy="51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2600" spc="-1" strike="noStrike">
                <a:solidFill>
                  <a:srgbClr val="ffffff"/>
                </a:solidFill>
                <a:latin typeface="Source Sans Pro Black"/>
              </a:rPr>
              <a:t>Educational Level vs Average Household Income</a:t>
            </a:r>
            <a:endParaRPr b="1" lang="en-IN" sz="2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20000" y="1728000"/>
            <a:ext cx="8712000" cy="531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3600" spc="-1" strike="noStrike">
                <a:solidFill>
                  <a:srgbClr val="ffffff"/>
                </a:solidFill>
                <a:latin typeface="Source Sans Pro Black"/>
              </a:rPr>
              <a:t>Electricity Access Ratio by Region 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936000" y="1715400"/>
            <a:ext cx="8181000" cy="541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2019-11-11T08:12:22Z</dcterms:created>
  <dc:creator/>
  <dc:description/>
  <dc:language>en-IN</dc:language>
  <cp:lastModifiedBy/>
  <dcterms:modified xsi:type="dcterms:W3CDTF">2019-11-11T08:41:28Z</dcterms:modified>
  <cp:revision>14</cp:revision>
  <dc:subject/>
  <dc:title>Midnightblue</dc:title>
</cp:coreProperties>
</file>