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0CEEB-E108-4049-97A8-D02251DF6D61}" v="13" dt="2023-04-11T23:01:2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Shinde" userId="f652c16f6558dc77" providerId="LiveId" clId="{9460CEEB-E108-4049-97A8-D02251DF6D61}"/>
    <pc:docChg chg="undo redo custSel addSld delSld modSld">
      <pc:chgData name="Ashish Shinde" userId="f652c16f6558dc77" providerId="LiveId" clId="{9460CEEB-E108-4049-97A8-D02251DF6D61}" dt="2023-04-11T23:44:16.134" v="3034" actId="20577"/>
      <pc:docMkLst>
        <pc:docMk/>
      </pc:docMkLst>
      <pc:sldChg chg="modSp mod">
        <pc:chgData name="Ashish Shinde" userId="f652c16f6558dc77" providerId="LiveId" clId="{9460CEEB-E108-4049-97A8-D02251DF6D61}" dt="2023-04-11T23:44:16.134" v="3034" actId="20577"/>
        <pc:sldMkLst>
          <pc:docMk/>
          <pc:sldMk cId="1492306933" sldId="256"/>
        </pc:sldMkLst>
        <pc:spChg chg="mod">
          <ac:chgData name="Ashish Shinde" userId="f652c16f6558dc77" providerId="LiveId" clId="{9460CEEB-E108-4049-97A8-D02251DF6D61}" dt="2023-04-11T21:00:56.553" v="24" actId="20577"/>
          <ac:spMkLst>
            <pc:docMk/>
            <pc:sldMk cId="1492306933" sldId="256"/>
            <ac:spMk id="2" creationId="{EE0BCD4D-82A1-5AD0-053C-2CF73DA5B647}"/>
          </ac:spMkLst>
        </pc:spChg>
        <pc:spChg chg="mod">
          <ac:chgData name="Ashish Shinde" userId="f652c16f6558dc77" providerId="LiveId" clId="{9460CEEB-E108-4049-97A8-D02251DF6D61}" dt="2023-04-11T23:44:16.134" v="3034" actId="20577"/>
          <ac:spMkLst>
            <pc:docMk/>
            <pc:sldMk cId="1492306933" sldId="256"/>
            <ac:spMk id="3" creationId="{7730DC87-B7BC-1B7B-AB86-8B0F1FACBC23}"/>
          </ac:spMkLst>
        </pc:spChg>
      </pc:sldChg>
      <pc:sldChg chg="addSp delSp modSp mod">
        <pc:chgData name="Ashish Shinde" userId="f652c16f6558dc77" providerId="LiveId" clId="{9460CEEB-E108-4049-97A8-D02251DF6D61}" dt="2023-04-11T21:27:48.862" v="529" actId="1076"/>
        <pc:sldMkLst>
          <pc:docMk/>
          <pc:sldMk cId="1911081705" sldId="257"/>
        </pc:sldMkLst>
        <pc:spChg chg="mod">
          <ac:chgData name="Ashish Shinde" userId="f652c16f6558dc77" providerId="LiveId" clId="{9460CEEB-E108-4049-97A8-D02251DF6D61}" dt="2023-04-11T21:21:43.298" v="413" actId="20577"/>
          <ac:spMkLst>
            <pc:docMk/>
            <pc:sldMk cId="1911081705" sldId="257"/>
            <ac:spMk id="2" creationId="{7BDADD12-D653-7463-3EAD-70846DE1F2CC}"/>
          </ac:spMkLst>
        </pc:spChg>
        <pc:spChg chg="del mod">
          <ac:chgData name="Ashish Shinde" userId="f652c16f6558dc77" providerId="LiveId" clId="{9460CEEB-E108-4049-97A8-D02251DF6D61}" dt="2023-04-11T21:03:47.265" v="49" actId="22"/>
          <ac:spMkLst>
            <pc:docMk/>
            <pc:sldMk cId="1911081705" sldId="257"/>
            <ac:spMk id="3" creationId="{4B7DE7AA-9B0B-5A8C-C9D3-A89360AA97ED}"/>
          </ac:spMkLst>
        </pc:spChg>
        <pc:spChg chg="add mod">
          <ac:chgData name="Ashish Shinde" userId="f652c16f6558dc77" providerId="LiveId" clId="{9460CEEB-E108-4049-97A8-D02251DF6D61}" dt="2023-04-11T21:13:59.604" v="281" actId="207"/>
          <ac:spMkLst>
            <pc:docMk/>
            <pc:sldMk cId="1911081705" sldId="257"/>
            <ac:spMk id="6" creationId="{103B4B81-2861-F6D5-4B9B-86ADBE6155A7}"/>
          </ac:spMkLst>
        </pc:spChg>
        <pc:spChg chg="add mod">
          <ac:chgData name="Ashish Shinde" userId="f652c16f6558dc77" providerId="LiveId" clId="{9460CEEB-E108-4049-97A8-D02251DF6D61}" dt="2023-04-11T21:20:35.780" v="383" actId="1038"/>
          <ac:spMkLst>
            <pc:docMk/>
            <pc:sldMk cId="1911081705" sldId="257"/>
            <ac:spMk id="7" creationId="{CACA6C33-FFEA-D17A-F27A-51FB16B7BC43}"/>
          </ac:spMkLst>
        </pc:spChg>
        <pc:spChg chg="add mod">
          <ac:chgData name="Ashish Shinde" userId="f652c16f6558dc77" providerId="LiveId" clId="{9460CEEB-E108-4049-97A8-D02251DF6D61}" dt="2023-04-11T21:18:09.932" v="351" actId="20577"/>
          <ac:spMkLst>
            <pc:docMk/>
            <pc:sldMk cId="1911081705" sldId="257"/>
            <ac:spMk id="8" creationId="{45F36A85-A65E-6D1A-2542-9A6856B8B3F6}"/>
          </ac:spMkLst>
        </pc:spChg>
        <pc:spChg chg="add mod">
          <ac:chgData name="Ashish Shinde" userId="f652c16f6558dc77" providerId="LiveId" clId="{9460CEEB-E108-4049-97A8-D02251DF6D61}" dt="2023-04-11T21:27:48.862" v="529" actId="1076"/>
          <ac:spMkLst>
            <pc:docMk/>
            <pc:sldMk cId="1911081705" sldId="257"/>
            <ac:spMk id="13" creationId="{1D0C6AEC-B8D6-3C8D-F698-F8D314982909}"/>
          </ac:spMkLst>
        </pc:spChg>
        <pc:picChg chg="add mod ord">
          <ac:chgData name="Ashish Shinde" userId="f652c16f6558dc77" providerId="LiveId" clId="{9460CEEB-E108-4049-97A8-D02251DF6D61}" dt="2023-04-11T21:14:19.880" v="283" actId="692"/>
          <ac:picMkLst>
            <pc:docMk/>
            <pc:sldMk cId="1911081705" sldId="257"/>
            <ac:picMk id="5" creationId="{04FD8B5C-29B5-7FFB-8CE8-4C4301BF3670}"/>
          </ac:picMkLst>
        </pc:picChg>
        <pc:picChg chg="add mod">
          <ac:chgData name="Ashish Shinde" userId="f652c16f6558dc77" providerId="LiveId" clId="{9460CEEB-E108-4049-97A8-D02251DF6D61}" dt="2023-04-11T21:23:52.675" v="419" actId="14100"/>
          <ac:picMkLst>
            <pc:docMk/>
            <pc:sldMk cId="1911081705" sldId="257"/>
            <ac:picMk id="12" creationId="{10656780-3197-5D34-D836-8299C6728B2B}"/>
          </ac:picMkLst>
        </pc:picChg>
        <pc:cxnChg chg="add mod">
          <ac:chgData name="Ashish Shinde" userId="f652c16f6558dc77" providerId="LiveId" clId="{9460CEEB-E108-4049-97A8-D02251DF6D61}" dt="2023-04-11T21:19:46.956" v="354" actId="1076"/>
          <ac:cxnSpMkLst>
            <pc:docMk/>
            <pc:sldMk cId="1911081705" sldId="257"/>
            <ac:cxnSpMk id="10" creationId="{5C81C340-984B-DBAE-9A5A-4CE1BDE5F097}"/>
          </ac:cxnSpMkLst>
        </pc:cxnChg>
      </pc:sldChg>
      <pc:sldChg chg="addSp delSp modSp new mod setBg">
        <pc:chgData name="Ashish Shinde" userId="f652c16f6558dc77" providerId="LiveId" clId="{9460CEEB-E108-4049-97A8-D02251DF6D61}" dt="2023-04-11T21:38:58.420" v="699" actId="692"/>
        <pc:sldMkLst>
          <pc:docMk/>
          <pc:sldMk cId="1105155740" sldId="258"/>
        </pc:sldMkLst>
        <pc:spChg chg="mod">
          <ac:chgData name="Ashish Shinde" userId="f652c16f6558dc77" providerId="LiveId" clId="{9460CEEB-E108-4049-97A8-D02251DF6D61}" dt="2023-04-11T21:35:59.054" v="539" actId="26606"/>
          <ac:spMkLst>
            <pc:docMk/>
            <pc:sldMk cId="1105155740" sldId="258"/>
            <ac:spMk id="2" creationId="{DB58C3CC-EF2B-7096-BC98-A287183B16D6}"/>
          </ac:spMkLst>
        </pc:spChg>
        <pc:spChg chg="del mod">
          <ac:chgData name="Ashish Shinde" userId="f652c16f6558dc77" providerId="LiveId" clId="{9460CEEB-E108-4049-97A8-D02251DF6D61}" dt="2023-04-11T21:34:20.899" v="538" actId="22"/>
          <ac:spMkLst>
            <pc:docMk/>
            <pc:sldMk cId="1105155740" sldId="258"/>
            <ac:spMk id="3" creationId="{FE85AC20-B5F8-B813-8137-7FD544AFD4DC}"/>
          </ac:spMkLst>
        </pc:spChg>
        <pc:spChg chg="add mod">
          <ac:chgData name="Ashish Shinde" userId="f652c16f6558dc77" providerId="LiveId" clId="{9460CEEB-E108-4049-97A8-D02251DF6D61}" dt="2023-04-11T21:38:41.959" v="697" actId="207"/>
          <ac:spMkLst>
            <pc:docMk/>
            <pc:sldMk cId="1105155740" sldId="258"/>
            <ac:spMk id="6" creationId="{08E95ABE-9D46-E0E6-1423-7EB4C20E031B}"/>
          </ac:spMkLst>
        </pc:spChg>
        <pc:spChg chg="add">
          <ac:chgData name="Ashish Shinde" userId="f652c16f6558dc77" providerId="LiveId" clId="{9460CEEB-E108-4049-97A8-D02251DF6D61}" dt="2023-04-11T21:35:59.054" v="539" actId="26606"/>
          <ac:spMkLst>
            <pc:docMk/>
            <pc:sldMk cId="1105155740" sldId="258"/>
            <ac:spMk id="10" creationId="{D12DDE76-C203-4047-9998-63900085B5E8}"/>
          </ac:spMkLst>
        </pc:spChg>
        <pc:picChg chg="add mod ord">
          <ac:chgData name="Ashish Shinde" userId="f652c16f6558dc77" providerId="LiveId" clId="{9460CEEB-E108-4049-97A8-D02251DF6D61}" dt="2023-04-11T21:38:58.420" v="699" actId="692"/>
          <ac:picMkLst>
            <pc:docMk/>
            <pc:sldMk cId="1105155740" sldId="258"/>
            <ac:picMk id="5" creationId="{3BBC99A7-F05D-6E54-8A01-588099813EA7}"/>
          </ac:picMkLst>
        </pc:picChg>
      </pc:sldChg>
      <pc:sldChg chg="addSp delSp modSp new mod setBg">
        <pc:chgData name="Ashish Shinde" userId="f652c16f6558dc77" providerId="LiveId" clId="{9460CEEB-E108-4049-97A8-D02251DF6D61}" dt="2023-04-11T21:59:12.236" v="1055" actId="692"/>
        <pc:sldMkLst>
          <pc:docMk/>
          <pc:sldMk cId="935565048" sldId="259"/>
        </pc:sldMkLst>
        <pc:spChg chg="mod">
          <ac:chgData name="Ashish Shinde" userId="f652c16f6558dc77" providerId="LiveId" clId="{9460CEEB-E108-4049-97A8-D02251DF6D61}" dt="2023-04-11T21:51:26.114" v="839" actId="26606"/>
          <ac:spMkLst>
            <pc:docMk/>
            <pc:sldMk cId="935565048" sldId="259"/>
            <ac:spMk id="2" creationId="{CAC79E4D-B340-98A2-0FA0-5DF9E25AC91A}"/>
          </ac:spMkLst>
        </pc:spChg>
        <pc:spChg chg="del mod">
          <ac:chgData name="Ashish Shinde" userId="f652c16f6558dc77" providerId="LiveId" clId="{9460CEEB-E108-4049-97A8-D02251DF6D61}" dt="2023-04-11T21:40:59.542" v="739" actId="22"/>
          <ac:spMkLst>
            <pc:docMk/>
            <pc:sldMk cId="935565048" sldId="259"/>
            <ac:spMk id="3" creationId="{A3FA32E0-6B9E-7282-29BC-1D7E8C98E723}"/>
          </ac:spMkLst>
        </pc:spChg>
        <pc:spChg chg="add del mod">
          <ac:chgData name="Ashish Shinde" userId="f652c16f6558dc77" providerId="LiveId" clId="{9460CEEB-E108-4049-97A8-D02251DF6D61}" dt="2023-04-11T21:48:12.166" v="762"/>
          <ac:spMkLst>
            <pc:docMk/>
            <pc:sldMk cId="935565048" sldId="259"/>
            <ac:spMk id="8" creationId="{B08D06A8-3238-51D3-0847-D1133BC70F33}"/>
          </ac:spMkLst>
        </pc:spChg>
        <pc:spChg chg="add del mod">
          <ac:chgData name="Ashish Shinde" userId="f652c16f6558dc77" providerId="LiveId" clId="{9460CEEB-E108-4049-97A8-D02251DF6D61}" dt="2023-04-11T21:42:03.769" v="750" actId="26606"/>
          <ac:spMkLst>
            <pc:docMk/>
            <pc:sldMk cId="935565048" sldId="259"/>
            <ac:spMk id="9" creationId="{D98FC499-A33C-0A9A-1522-EAF26BDB500F}"/>
          </ac:spMkLst>
        </pc:spChg>
        <pc:spChg chg="add del mod">
          <ac:chgData name="Ashish Shinde" userId="f652c16f6558dc77" providerId="LiveId" clId="{9460CEEB-E108-4049-97A8-D02251DF6D61}" dt="2023-04-11T21:50:58.919" v="838"/>
          <ac:spMkLst>
            <pc:docMk/>
            <pc:sldMk cId="935565048" sldId="259"/>
            <ac:spMk id="10" creationId="{0EF39F67-B203-D643-9BDF-E312F2EE7FFE}"/>
          </ac:spMkLst>
        </pc:spChg>
        <pc:spChg chg="add">
          <ac:chgData name="Ashish Shinde" userId="f652c16f6558dc77" providerId="LiveId" clId="{9460CEEB-E108-4049-97A8-D02251DF6D61}" dt="2023-04-11T21:51:26.114" v="839" actId="26606"/>
          <ac:spMkLst>
            <pc:docMk/>
            <pc:sldMk cId="935565048" sldId="259"/>
            <ac:spMk id="11" creationId="{2151139A-886F-4B97-8815-729AD3831BBD}"/>
          </ac:spMkLst>
        </pc:spChg>
        <pc:spChg chg="add del">
          <ac:chgData name="Ashish Shinde" userId="f652c16f6558dc77" providerId="LiveId" clId="{9460CEEB-E108-4049-97A8-D02251DF6D61}" dt="2023-04-11T21:42:03.769" v="750" actId="26606"/>
          <ac:spMkLst>
            <pc:docMk/>
            <pc:sldMk cId="935565048" sldId="259"/>
            <ac:spMk id="12" creationId="{058A14AF-9FB5-4CC7-BA35-E8E85D3EDF0E}"/>
          </ac:spMkLst>
        </pc:spChg>
        <pc:spChg chg="add">
          <ac:chgData name="Ashish Shinde" userId="f652c16f6558dc77" providerId="LiveId" clId="{9460CEEB-E108-4049-97A8-D02251DF6D61}" dt="2023-04-11T21:51:26.114" v="839" actId="26606"/>
          <ac:spMkLst>
            <pc:docMk/>
            <pc:sldMk cId="935565048" sldId="259"/>
            <ac:spMk id="13" creationId="{AB5E08C4-8CDD-4623-A5B8-E998C6DEE3B7}"/>
          </ac:spMkLst>
        </pc:spChg>
        <pc:spChg chg="add del">
          <ac:chgData name="Ashish Shinde" userId="f652c16f6558dc77" providerId="LiveId" clId="{9460CEEB-E108-4049-97A8-D02251DF6D61}" dt="2023-04-11T21:42:03.769" v="750" actId="26606"/>
          <ac:spMkLst>
            <pc:docMk/>
            <pc:sldMk cId="935565048" sldId="259"/>
            <ac:spMk id="14" creationId="{3A9A4357-BD1D-4622-A4FE-766E6AB8DE84}"/>
          </ac:spMkLst>
        </pc:spChg>
        <pc:spChg chg="add">
          <ac:chgData name="Ashish Shinde" userId="f652c16f6558dc77" providerId="LiveId" clId="{9460CEEB-E108-4049-97A8-D02251DF6D61}" dt="2023-04-11T21:51:26.114" v="839" actId="26606"/>
          <ac:spMkLst>
            <pc:docMk/>
            <pc:sldMk cId="935565048" sldId="259"/>
            <ac:spMk id="15" creationId="{15F33878-D502-4FFA-8ACE-F2AECDB2A23F}"/>
          </ac:spMkLst>
        </pc:spChg>
        <pc:spChg chg="add del">
          <ac:chgData name="Ashish Shinde" userId="f652c16f6558dc77" providerId="LiveId" clId="{9460CEEB-E108-4049-97A8-D02251DF6D61}" dt="2023-04-11T21:42:03.769" v="750" actId="26606"/>
          <ac:spMkLst>
            <pc:docMk/>
            <pc:sldMk cId="935565048" sldId="259"/>
            <ac:spMk id="16" creationId="{E659831F-0D9A-4C63-9EBB-8435B85A440F}"/>
          </ac:spMkLst>
        </pc:spChg>
        <pc:spChg chg="add">
          <ac:chgData name="Ashish Shinde" userId="f652c16f6558dc77" providerId="LiveId" clId="{9460CEEB-E108-4049-97A8-D02251DF6D61}" dt="2023-04-11T21:51:26.114" v="839" actId="26606"/>
          <ac:spMkLst>
            <pc:docMk/>
            <pc:sldMk cId="935565048" sldId="259"/>
            <ac:spMk id="17" creationId="{D3539FEE-81D3-4406-802E-60B20B16F4F6}"/>
          </ac:spMkLst>
        </pc:spChg>
        <pc:spChg chg="add del">
          <ac:chgData name="Ashish Shinde" userId="f652c16f6558dc77" providerId="LiveId" clId="{9460CEEB-E108-4049-97A8-D02251DF6D61}" dt="2023-04-11T21:42:03.769" v="750" actId="26606"/>
          <ac:spMkLst>
            <pc:docMk/>
            <pc:sldMk cId="935565048" sldId="259"/>
            <ac:spMk id="18" creationId="{E6995CE5-F890-4ABA-82A2-26507CE8D2A3}"/>
          </ac:spMkLst>
        </pc:spChg>
        <pc:spChg chg="add">
          <ac:chgData name="Ashish Shinde" userId="f652c16f6558dc77" providerId="LiveId" clId="{9460CEEB-E108-4049-97A8-D02251DF6D61}" dt="2023-04-11T21:51:26.114" v="839" actId="26606"/>
          <ac:spMkLst>
            <pc:docMk/>
            <pc:sldMk cId="935565048" sldId="259"/>
            <ac:spMk id="20" creationId="{DC701763-729E-462F-A5A8-E0DEFEB1E2E4}"/>
          </ac:spMkLst>
        </pc:spChg>
        <pc:picChg chg="add mod ord">
          <ac:chgData name="Ashish Shinde" userId="f652c16f6558dc77" providerId="LiveId" clId="{9460CEEB-E108-4049-97A8-D02251DF6D61}" dt="2023-04-11T21:59:08.833" v="1054" actId="692"/>
          <ac:picMkLst>
            <pc:docMk/>
            <pc:sldMk cId="935565048" sldId="259"/>
            <ac:picMk id="5" creationId="{21FD13CD-2859-7B91-087C-88E8AD71603B}"/>
          </ac:picMkLst>
        </pc:picChg>
        <pc:picChg chg="add mod">
          <ac:chgData name="Ashish Shinde" userId="f652c16f6558dc77" providerId="LiveId" clId="{9460CEEB-E108-4049-97A8-D02251DF6D61}" dt="2023-04-11T21:59:12.236" v="1055" actId="692"/>
          <ac:picMkLst>
            <pc:docMk/>
            <pc:sldMk cId="935565048" sldId="259"/>
            <ac:picMk id="7" creationId="{5637E22D-F6A0-36DC-EA03-239D2ECADC66}"/>
          </ac:picMkLst>
        </pc:picChg>
      </pc:sldChg>
      <pc:sldChg chg="addSp delSp modSp new mod setBg">
        <pc:chgData name="Ashish Shinde" userId="f652c16f6558dc77" providerId="LiveId" clId="{9460CEEB-E108-4049-97A8-D02251DF6D61}" dt="2023-04-11T23:01:28.144" v="2461" actId="20577"/>
        <pc:sldMkLst>
          <pc:docMk/>
          <pc:sldMk cId="233023724" sldId="260"/>
        </pc:sldMkLst>
        <pc:spChg chg="mod">
          <ac:chgData name="Ashish Shinde" userId="f652c16f6558dc77" providerId="LiveId" clId="{9460CEEB-E108-4049-97A8-D02251DF6D61}" dt="2023-04-11T21:57:58.329" v="1040" actId="26606"/>
          <ac:spMkLst>
            <pc:docMk/>
            <pc:sldMk cId="233023724" sldId="260"/>
            <ac:spMk id="2" creationId="{6EDEB352-000E-7948-6466-638561147E78}"/>
          </ac:spMkLst>
        </pc:spChg>
        <pc:spChg chg="del mod">
          <ac:chgData name="Ashish Shinde" userId="f652c16f6558dc77" providerId="LiveId" clId="{9460CEEB-E108-4049-97A8-D02251DF6D61}" dt="2023-04-11T21:53:35.530" v="872" actId="22"/>
          <ac:spMkLst>
            <pc:docMk/>
            <pc:sldMk cId="233023724" sldId="260"/>
            <ac:spMk id="3" creationId="{F5183FD5-CB0A-A8CD-4211-ACFC16BC9A83}"/>
          </ac:spMkLst>
        </pc:spChg>
        <pc:spChg chg="add mod">
          <ac:chgData name="Ashish Shinde" userId="f652c16f6558dc77" providerId="LiveId" clId="{9460CEEB-E108-4049-97A8-D02251DF6D61}" dt="2023-04-11T23:00:32.152" v="2359" actId="1076"/>
          <ac:spMkLst>
            <pc:docMk/>
            <pc:sldMk cId="233023724" sldId="260"/>
            <ac:spMk id="6" creationId="{4A20A07E-7714-E4FC-B63F-2A7F2DA6ECA1}"/>
          </ac:spMkLst>
        </pc:spChg>
        <pc:spChg chg="add mod">
          <ac:chgData name="Ashish Shinde" userId="f652c16f6558dc77" providerId="LiveId" clId="{9460CEEB-E108-4049-97A8-D02251DF6D61}" dt="2023-04-11T23:01:28.144" v="2461" actId="20577"/>
          <ac:spMkLst>
            <pc:docMk/>
            <pc:sldMk cId="233023724" sldId="260"/>
            <ac:spMk id="9" creationId="{FF260745-C9BC-BA94-5ADE-2297181B3AAF}"/>
          </ac:spMkLst>
        </pc:spChg>
        <pc:spChg chg="add">
          <ac:chgData name="Ashish Shinde" userId="f652c16f6558dc77" providerId="LiveId" clId="{9460CEEB-E108-4049-97A8-D02251DF6D61}" dt="2023-04-11T21:57:58.329" v="1040" actId="26606"/>
          <ac:spMkLst>
            <pc:docMk/>
            <pc:sldMk cId="233023724" sldId="260"/>
            <ac:spMk id="14" creationId="{BACC6370-2D7E-4714-9D71-7542949D7D5D}"/>
          </ac:spMkLst>
        </pc:spChg>
        <pc:spChg chg="add">
          <ac:chgData name="Ashish Shinde" userId="f652c16f6558dc77" providerId="LiveId" clId="{9460CEEB-E108-4049-97A8-D02251DF6D61}" dt="2023-04-11T21:57:58.329" v="1040" actId="26606"/>
          <ac:spMkLst>
            <pc:docMk/>
            <pc:sldMk cId="233023724" sldId="260"/>
            <ac:spMk id="16" creationId="{F68B3F68-107C-434F-AA38-110D5EA91B85}"/>
          </ac:spMkLst>
        </pc:spChg>
        <pc:spChg chg="add">
          <ac:chgData name="Ashish Shinde" userId="f652c16f6558dc77" providerId="LiveId" clId="{9460CEEB-E108-4049-97A8-D02251DF6D61}" dt="2023-04-11T21:57:58.329" v="1040" actId="26606"/>
          <ac:spMkLst>
            <pc:docMk/>
            <pc:sldMk cId="233023724" sldId="260"/>
            <ac:spMk id="18" creationId="{AAD0DBB9-1A4B-4391-81D4-CB19F9AB918A}"/>
          </ac:spMkLst>
        </pc:spChg>
        <pc:spChg chg="add">
          <ac:chgData name="Ashish Shinde" userId="f652c16f6558dc77" providerId="LiveId" clId="{9460CEEB-E108-4049-97A8-D02251DF6D61}" dt="2023-04-11T21:57:58.329" v="1040" actId="26606"/>
          <ac:spMkLst>
            <pc:docMk/>
            <pc:sldMk cId="233023724" sldId="260"/>
            <ac:spMk id="20" creationId="{063BBA22-50EA-4C4D-BE05-F1CE4E63AA56}"/>
          </ac:spMkLst>
        </pc:spChg>
        <pc:picChg chg="add mod ord">
          <ac:chgData name="Ashish Shinde" userId="f652c16f6558dc77" providerId="LiveId" clId="{9460CEEB-E108-4049-97A8-D02251DF6D61}" dt="2023-04-11T21:59:00.869" v="1053" actId="14100"/>
          <ac:picMkLst>
            <pc:docMk/>
            <pc:sldMk cId="233023724" sldId="260"/>
            <ac:picMk id="5" creationId="{607C93E5-CCAD-D498-AB6A-68B499B4CAEF}"/>
          </ac:picMkLst>
        </pc:picChg>
        <pc:picChg chg="add mod">
          <ac:chgData name="Ashish Shinde" userId="f652c16f6558dc77" providerId="LiveId" clId="{9460CEEB-E108-4049-97A8-D02251DF6D61}" dt="2023-04-11T21:58:47.357" v="1050" actId="692"/>
          <ac:picMkLst>
            <pc:docMk/>
            <pc:sldMk cId="233023724" sldId="260"/>
            <ac:picMk id="8" creationId="{C5EA783F-0CD8-F084-3776-EDEFD6DD0CA6}"/>
          </ac:picMkLst>
        </pc:picChg>
      </pc:sldChg>
      <pc:sldChg chg="addSp delSp modSp add mod">
        <pc:chgData name="Ashish Shinde" userId="f652c16f6558dc77" providerId="LiveId" clId="{9460CEEB-E108-4049-97A8-D02251DF6D61}" dt="2023-04-11T22:09:34.952" v="1383" actId="20577"/>
        <pc:sldMkLst>
          <pc:docMk/>
          <pc:sldMk cId="3759719758" sldId="261"/>
        </pc:sldMkLst>
        <pc:spChg chg="add del mod">
          <ac:chgData name="Ashish Shinde" userId="f652c16f6558dc77" providerId="LiveId" clId="{9460CEEB-E108-4049-97A8-D02251DF6D61}" dt="2023-04-11T22:07:23.178" v="1240" actId="22"/>
          <ac:spMkLst>
            <pc:docMk/>
            <pc:sldMk cId="3759719758" sldId="261"/>
            <ac:spMk id="4" creationId="{8FE3FC24-5DBD-0B5B-C83A-FBA6AB156EE5}"/>
          </ac:spMkLst>
        </pc:spChg>
        <pc:spChg chg="mod">
          <ac:chgData name="Ashish Shinde" userId="f652c16f6558dc77" providerId="LiveId" clId="{9460CEEB-E108-4049-97A8-D02251DF6D61}" dt="2023-04-11T22:05:44.892" v="1232" actId="20577"/>
          <ac:spMkLst>
            <pc:docMk/>
            <pc:sldMk cId="3759719758" sldId="261"/>
            <ac:spMk id="6" creationId="{4A20A07E-7714-E4FC-B63F-2A7F2DA6ECA1}"/>
          </ac:spMkLst>
        </pc:spChg>
        <pc:spChg chg="mod">
          <ac:chgData name="Ashish Shinde" userId="f652c16f6558dc77" providerId="LiveId" clId="{9460CEEB-E108-4049-97A8-D02251DF6D61}" dt="2023-04-11T22:09:34.952" v="1383" actId="20577"/>
          <ac:spMkLst>
            <pc:docMk/>
            <pc:sldMk cId="3759719758" sldId="261"/>
            <ac:spMk id="9" creationId="{FF260745-C9BC-BA94-5ADE-2297181B3AAF}"/>
          </ac:spMkLst>
        </pc:spChg>
        <pc:picChg chg="del">
          <ac:chgData name="Ashish Shinde" userId="f652c16f6558dc77" providerId="LiveId" clId="{9460CEEB-E108-4049-97A8-D02251DF6D61}" dt="2023-04-11T22:03:50.904" v="1057" actId="478"/>
          <ac:picMkLst>
            <pc:docMk/>
            <pc:sldMk cId="3759719758" sldId="261"/>
            <ac:picMk id="5" creationId="{607C93E5-CCAD-D498-AB6A-68B499B4CAEF}"/>
          </ac:picMkLst>
        </pc:picChg>
        <pc:picChg chg="del">
          <ac:chgData name="Ashish Shinde" userId="f652c16f6558dc77" providerId="LiveId" clId="{9460CEEB-E108-4049-97A8-D02251DF6D61}" dt="2023-04-11T22:06:40.750" v="1239" actId="478"/>
          <ac:picMkLst>
            <pc:docMk/>
            <pc:sldMk cId="3759719758" sldId="261"/>
            <ac:picMk id="8" creationId="{C5EA783F-0CD8-F084-3776-EDEFD6DD0CA6}"/>
          </ac:picMkLst>
        </pc:picChg>
        <pc:picChg chg="add mod">
          <ac:chgData name="Ashish Shinde" userId="f652c16f6558dc77" providerId="LiveId" clId="{9460CEEB-E108-4049-97A8-D02251DF6D61}" dt="2023-04-11T22:07:48.232" v="1244" actId="692"/>
          <ac:picMkLst>
            <pc:docMk/>
            <pc:sldMk cId="3759719758" sldId="261"/>
            <ac:picMk id="10" creationId="{34DF12D6-DDC2-EDEC-5035-6D19AB12F5ED}"/>
          </ac:picMkLst>
        </pc:picChg>
        <pc:picChg chg="add mod ord">
          <ac:chgData name="Ashish Shinde" userId="f652c16f6558dc77" providerId="LiveId" clId="{9460CEEB-E108-4049-97A8-D02251DF6D61}" dt="2023-04-11T22:08:17.470" v="1249" actId="692"/>
          <ac:picMkLst>
            <pc:docMk/>
            <pc:sldMk cId="3759719758" sldId="261"/>
            <ac:picMk id="12" creationId="{D211811B-E70F-04F9-68B8-EAA5C6B271F8}"/>
          </ac:picMkLst>
        </pc:picChg>
      </pc:sldChg>
      <pc:sldChg chg="addSp delSp modSp new mod setBg">
        <pc:chgData name="Ashish Shinde" userId="f652c16f6558dc77" providerId="LiveId" clId="{9460CEEB-E108-4049-97A8-D02251DF6D61}" dt="2023-04-11T22:48:34.223" v="1902" actId="692"/>
        <pc:sldMkLst>
          <pc:docMk/>
          <pc:sldMk cId="3085016809" sldId="262"/>
        </pc:sldMkLst>
        <pc:spChg chg="mod ord">
          <ac:chgData name="Ashish Shinde" userId="f652c16f6558dc77" providerId="LiveId" clId="{9460CEEB-E108-4049-97A8-D02251DF6D61}" dt="2023-04-11T22:48:19.393" v="1900" actId="26606"/>
          <ac:spMkLst>
            <pc:docMk/>
            <pc:sldMk cId="3085016809" sldId="262"/>
            <ac:spMk id="2" creationId="{37AC3FCE-A53C-7F3D-7245-F9EBE6EADE6A}"/>
          </ac:spMkLst>
        </pc:spChg>
        <pc:spChg chg="del">
          <ac:chgData name="Ashish Shinde" userId="f652c16f6558dc77" providerId="LiveId" clId="{9460CEEB-E108-4049-97A8-D02251DF6D61}" dt="2023-04-11T22:36:46.196" v="1420" actId="22"/>
          <ac:spMkLst>
            <pc:docMk/>
            <pc:sldMk cId="3085016809" sldId="262"/>
            <ac:spMk id="3" creationId="{0B1B7795-794B-D005-D514-E0821754B631}"/>
          </ac:spMkLst>
        </pc:spChg>
        <pc:spChg chg="add mod">
          <ac:chgData name="Ashish Shinde" userId="f652c16f6558dc77" providerId="LiveId" clId="{9460CEEB-E108-4049-97A8-D02251DF6D61}" dt="2023-04-11T22:48:19.393" v="1900" actId="26606"/>
          <ac:spMkLst>
            <pc:docMk/>
            <pc:sldMk cId="3085016809" sldId="262"/>
            <ac:spMk id="8" creationId="{668BB997-A5B5-FC6C-20B8-992C71CF614C}"/>
          </ac:spMkLst>
        </pc:spChg>
        <pc:spChg chg="add mod">
          <ac:chgData name="Ashish Shinde" userId="f652c16f6558dc77" providerId="LiveId" clId="{9460CEEB-E108-4049-97A8-D02251DF6D61}" dt="2023-04-11T22:48:19.393" v="1900" actId="26606"/>
          <ac:spMkLst>
            <pc:docMk/>
            <pc:sldMk cId="3085016809" sldId="262"/>
            <ac:spMk id="9" creationId="{38716C79-12AC-E46D-39A3-5E36BE49D143}"/>
          </ac:spMkLst>
        </pc:spChg>
        <pc:spChg chg="add del">
          <ac:chgData name="Ashish Shinde" userId="f652c16f6558dc77" providerId="LiveId" clId="{9460CEEB-E108-4049-97A8-D02251DF6D61}" dt="2023-04-11T22:39:17.640" v="1426" actId="26606"/>
          <ac:spMkLst>
            <pc:docMk/>
            <pc:sldMk cId="3085016809" sldId="262"/>
            <ac:spMk id="11" creationId="{4B8EF59E-314A-3A3B-2E80-FF0E4FFBBEA2}"/>
          </ac:spMkLst>
        </pc:spChg>
        <pc:spChg chg="add del">
          <ac:chgData name="Ashish Shinde" userId="f652c16f6558dc77" providerId="LiveId" clId="{9460CEEB-E108-4049-97A8-D02251DF6D61}" dt="2023-04-11T22:39:31.625" v="1428" actId="26606"/>
          <ac:spMkLst>
            <pc:docMk/>
            <pc:sldMk cId="3085016809" sldId="262"/>
            <ac:spMk id="12" creationId="{3B47FC9C-2ED3-4100-A4EF-E8CDFEE106C9}"/>
          </ac:spMkLst>
        </pc:spChg>
        <pc:spChg chg="add del">
          <ac:chgData name="Ashish Shinde" userId="f652c16f6558dc77" providerId="LiveId" clId="{9460CEEB-E108-4049-97A8-D02251DF6D61}" dt="2023-04-11T22:48:19.393" v="1900" actId="26606"/>
          <ac:spMkLst>
            <pc:docMk/>
            <pc:sldMk cId="3085016809" sldId="262"/>
            <ac:spMk id="13" creationId="{BACC6370-2D7E-4714-9D71-7542949D7D5D}"/>
          </ac:spMkLst>
        </pc:spChg>
        <pc:spChg chg="add del">
          <ac:chgData name="Ashish Shinde" userId="f652c16f6558dc77" providerId="LiveId" clId="{9460CEEB-E108-4049-97A8-D02251DF6D61}" dt="2023-04-11T22:39:17.640" v="1426" actId="26606"/>
          <ac:spMkLst>
            <pc:docMk/>
            <pc:sldMk cId="3085016809" sldId="262"/>
            <ac:spMk id="14" creationId="{352BEC0E-22F8-46D0-9632-375DB541B06C}"/>
          </ac:spMkLst>
        </pc:spChg>
        <pc:spChg chg="add del">
          <ac:chgData name="Ashish Shinde" userId="f652c16f6558dc77" providerId="LiveId" clId="{9460CEEB-E108-4049-97A8-D02251DF6D61}" dt="2023-04-11T22:39:40.044" v="1430" actId="26606"/>
          <ac:spMkLst>
            <pc:docMk/>
            <pc:sldMk cId="3085016809" sldId="262"/>
            <ac:spMk id="15" creationId="{21516CB1-E8C8-4751-B6A6-46B2D1E72A61}"/>
          </ac:spMkLst>
        </pc:spChg>
        <pc:spChg chg="add del">
          <ac:chgData name="Ashish Shinde" userId="f652c16f6558dc77" providerId="LiveId" clId="{9460CEEB-E108-4049-97A8-D02251DF6D61}" dt="2023-04-11T22:39:17.640" v="1426" actId="26606"/>
          <ac:spMkLst>
            <pc:docMk/>
            <pc:sldMk cId="3085016809" sldId="262"/>
            <ac:spMk id="16" creationId="{3FCFB1DE-0B7E-48CC-BA90-B2AB0889F9D6}"/>
          </ac:spMkLst>
        </pc:spChg>
        <pc:spChg chg="add del">
          <ac:chgData name="Ashish Shinde" userId="f652c16f6558dc77" providerId="LiveId" clId="{9460CEEB-E108-4049-97A8-D02251DF6D61}" dt="2023-04-11T22:39:40.044" v="1430" actId="26606"/>
          <ac:spMkLst>
            <pc:docMk/>
            <pc:sldMk cId="3085016809" sldId="262"/>
            <ac:spMk id="17" creationId="{90C0C0D1-E79A-41FF-8322-256F6DD1499B}"/>
          </ac:spMkLst>
        </pc:spChg>
        <pc:spChg chg="add del">
          <ac:chgData name="Ashish Shinde" userId="f652c16f6558dc77" providerId="LiveId" clId="{9460CEEB-E108-4049-97A8-D02251DF6D61}" dt="2023-04-11T22:39:40.044" v="1430" actId="26606"/>
          <ac:spMkLst>
            <pc:docMk/>
            <pc:sldMk cId="3085016809" sldId="262"/>
            <ac:spMk id="18" creationId="{395FA420-5595-49D1-9D5F-79EC43B55574}"/>
          </ac:spMkLst>
        </pc:spChg>
        <pc:spChg chg="add del">
          <ac:chgData name="Ashish Shinde" userId="f652c16f6558dc77" providerId="LiveId" clId="{9460CEEB-E108-4049-97A8-D02251DF6D61}" dt="2023-04-11T22:39:40.044" v="1430" actId="26606"/>
          <ac:spMkLst>
            <pc:docMk/>
            <pc:sldMk cId="3085016809" sldId="262"/>
            <ac:spMk id="19" creationId="{D836B853-B591-AD6F-BC89-C610CFF83CD8}"/>
          </ac:spMkLst>
        </pc:spChg>
        <pc:spChg chg="add del">
          <ac:chgData name="Ashish Shinde" userId="f652c16f6558dc77" providerId="LiveId" clId="{9460CEEB-E108-4049-97A8-D02251DF6D61}" dt="2023-04-11T22:48:19.393" v="1900" actId="26606"/>
          <ac:spMkLst>
            <pc:docMk/>
            <pc:sldMk cId="3085016809" sldId="262"/>
            <ac:spMk id="20" creationId="{063BBA22-50EA-4C4D-BE05-F1CE4E63AA56}"/>
          </ac:spMkLst>
        </pc:spChg>
        <pc:spChg chg="add del">
          <ac:chgData name="Ashish Shinde" userId="f652c16f6558dc77" providerId="LiveId" clId="{9460CEEB-E108-4049-97A8-D02251DF6D61}" dt="2023-04-11T22:48:19.393" v="1900" actId="26606"/>
          <ac:spMkLst>
            <pc:docMk/>
            <pc:sldMk cId="3085016809" sldId="262"/>
            <ac:spMk id="21" creationId="{F68B3F68-107C-434F-AA38-110D5EA91B85}"/>
          </ac:spMkLst>
        </pc:spChg>
        <pc:spChg chg="add del">
          <ac:chgData name="Ashish Shinde" userId="f652c16f6558dc77" providerId="LiveId" clId="{9460CEEB-E108-4049-97A8-D02251DF6D61}" dt="2023-04-11T22:48:19.393" v="1900" actId="26606"/>
          <ac:spMkLst>
            <pc:docMk/>
            <pc:sldMk cId="3085016809" sldId="262"/>
            <ac:spMk id="22" creationId="{AAD0DBB9-1A4B-4391-81D4-CB19F9AB918A}"/>
          </ac:spMkLst>
        </pc:spChg>
        <pc:picChg chg="add mod ord">
          <ac:chgData name="Ashish Shinde" userId="f652c16f6558dc77" providerId="LiveId" clId="{9460CEEB-E108-4049-97A8-D02251DF6D61}" dt="2023-04-11T22:48:30.618" v="1901" actId="692"/>
          <ac:picMkLst>
            <pc:docMk/>
            <pc:sldMk cId="3085016809" sldId="262"/>
            <ac:picMk id="5" creationId="{D0F5BB88-E66B-EFCF-A969-2D81D19EA163}"/>
          </ac:picMkLst>
        </pc:picChg>
        <pc:picChg chg="add mod">
          <ac:chgData name="Ashish Shinde" userId="f652c16f6558dc77" providerId="LiveId" clId="{9460CEEB-E108-4049-97A8-D02251DF6D61}" dt="2023-04-11T22:48:34.223" v="1902" actId="692"/>
          <ac:picMkLst>
            <pc:docMk/>
            <pc:sldMk cId="3085016809" sldId="262"/>
            <ac:picMk id="7" creationId="{FDD31FC6-82A3-C1CF-4293-961BE4374E0B}"/>
          </ac:picMkLst>
        </pc:picChg>
      </pc:sldChg>
      <pc:sldChg chg="addSp delSp modSp new mod">
        <pc:chgData name="Ashish Shinde" userId="f652c16f6558dc77" providerId="LiveId" clId="{9460CEEB-E108-4049-97A8-D02251DF6D61}" dt="2023-04-11T22:56:06.788" v="2313" actId="113"/>
        <pc:sldMkLst>
          <pc:docMk/>
          <pc:sldMk cId="2039752873" sldId="263"/>
        </pc:sldMkLst>
        <pc:spChg chg="mod">
          <ac:chgData name="Ashish Shinde" userId="f652c16f6558dc77" providerId="LiveId" clId="{9460CEEB-E108-4049-97A8-D02251DF6D61}" dt="2023-04-11T22:54:21.035" v="2137" actId="20577"/>
          <ac:spMkLst>
            <pc:docMk/>
            <pc:sldMk cId="2039752873" sldId="263"/>
            <ac:spMk id="2" creationId="{FE9A87C9-97A7-3D8C-557F-654A2627782C}"/>
          </ac:spMkLst>
        </pc:spChg>
        <pc:spChg chg="del">
          <ac:chgData name="Ashish Shinde" userId="f652c16f6558dc77" providerId="LiveId" clId="{9460CEEB-E108-4049-97A8-D02251DF6D61}" dt="2023-04-11T22:49:38.532" v="1904" actId="22"/>
          <ac:spMkLst>
            <pc:docMk/>
            <pc:sldMk cId="2039752873" sldId="263"/>
            <ac:spMk id="3" creationId="{5F2B2C1E-ABF1-78F0-8091-F1C225C41613}"/>
          </ac:spMkLst>
        </pc:spChg>
        <pc:spChg chg="add mod">
          <ac:chgData name="Ashish Shinde" userId="f652c16f6558dc77" providerId="LiveId" clId="{9460CEEB-E108-4049-97A8-D02251DF6D61}" dt="2023-04-11T22:51:47.838" v="2041" actId="12"/>
          <ac:spMkLst>
            <pc:docMk/>
            <pc:sldMk cId="2039752873" sldId="263"/>
            <ac:spMk id="6" creationId="{6F684087-FE5D-5DC9-EE55-4C01ECEE5335}"/>
          </ac:spMkLst>
        </pc:spChg>
        <pc:spChg chg="add mod">
          <ac:chgData name="Ashish Shinde" userId="f652c16f6558dc77" providerId="LiveId" clId="{9460CEEB-E108-4049-97A8-D02251DF6D61}" dt="2023-04-11T22:56:06.788" v="2313" actId="113"/>
          <ac:spMkLst>
            <pc:docMk/>
            <pc:sldMk cId="2039752873" sldId="263"/>
            <ac:spMk id="11" creationId="{B7393FAE-0D2F-B187-92E5-A31FA3BB4481}"/>
          </ac:spMkLst>
        </pc:spChg>
        <pc:picChg chg="add mod ord">
          <ac:chgData name="Ashish Shinde" userId="f652c16f6558dc77" providerId="LiveId" clId="{9460CEEB-E108-4049-97A8-D02251DF6D61}" dt="2023-04-11T22:52:46.790" v="2086" actId="14100"/>
          <ac:picMkLst>
            <pc:docMk/>
            <pc:sldMk cId="2039752873" sldId="263"/>
            <ac:picMk id="5" creationId="{BAD792A6-0576-2F98-89A1-4DEDB61C42D8}"/>
          </ac:picMkLst>
        </pc:picChg>
        <pc:picChg chg="add mod">
          <ac:chgData name="Ashish Shinde" userId="f652c16f6558dc77" providerId="LiveId" clId="{9460CEEB-E108-4049-97A8-D02251DF6D61}" dt="2023-04-11T22:53:47.103" v="2090" actId="14100"/>
          <ac:picMkLst>
            <pc:docMk/>
            <pc:sldMk cId="2039752873" sldId="263"/>
            <ac:picMk id="8" creationId="{FB8E8CBB-B0E4-B910-CE56-C24CFFAA8F31}"/>
          </ac:picMkLst>
        </pc:picChg>
        <pc:picChg chg="add del">
          <ac:chgData name="Ashish Shinde" userId="f652c16f6558dc77" providerId="LiveId" clId="{9460CEEB-E108-4049-97A8-D02251DF6D61}" dt="2023-04-11T22:54:32.221" v="2139" actId="22"/>
          <ac:picMkLst>
            <pc:docMk/>
            <pc:sldMk cId="2039752873" sldId="263"/>
            <ac:picMk id="10" creationId="{6AC90ED9-2540-92D6-3CE7-A10770548684}"/>
          </ac:picMkLst>
        </pc:picChg>
      </pc:sldChg>
      <pc:sldChg chg="addSp delSp modSp new mod setBg">
        <pc:chgData name="Ashish Shinde" userId="f652c16f6558dc77" providerId="LiveId" clId="{9460CEEB-E108-4049-97A8-D02251DF6D61}" dt="2023-04-11T22:58:04.434" v="2333" actId="26606"/>
        <pc:sldMkLst>
          <pc:docMk/>
          <pc:sldMk cId="2084301121" sldId="264"/>
        </pc:sldMkLst>
        <pc:spChg chg="mod">
          <ac:chgData name="Ashish Shinde" userId="f652c16f6558dc77" providerId="LiveId" clId="{9460CEEB-E108-4049-97A8-D02251DF6D61}" dt="2023-04-11T22:58:04.434" v="2333" actId="26606"/>
          <ac:spMkLst>
            <pc:docMk/>
            <pc:sldMk cId="2084301121" sldId="264"/>
            <ac:spMk id="2" creationId="{B6F41B4E-420C-3360-3EA5-9F1DE21D68E6}"/>
          </ac:spMkLst>
        </pc:spChg>
        <pc:spChg chg="del">
          <ac:chgData name="Ashish Shinde" userId="f652c16f6558dc77" providerId="LiveId" clId="{9460CEEB-E108-4049-97A8-D02251DF6D61}" dt="2023-04-11T22:57:37.855" v="2325" actId="22"/>
          <ac:spMkLst>
            <pc:docMk/>
            <pc:sldMk cId="2084301121" sldId="264"/>
            <ac:spMk id="3" creationId="{15540DB2-EF98-3EB1-F8E6-6B53472B282D}"/>
          </ac:spMkLst>
        </pc:spChg>
        <pc:spChg chg="add del">
          <ac:chgData name="Ashish Shinde" userId="f652c16f6558dc77" providerId="LiveId" clId="{9460CEEB-E108-4049-97A8-D02251DF6D61}" dt="2023-04-11T22:58:00.555" v="2328" actId="26606"/>
          <ac:spMkLst>
            <pc:docMk/>
            <pc:sldMk cId="2084301121" sldId="264"/>
            <ac:spMk id="9" creationId="{85676667-6455-A2C8-2A3B-419401FF40FE}"/>
          </ac:spMkLst>
        </pc:spChg>
        <pc:spChg chg="add del">
          <ac:chgData name="Ashish Shinde" userId="f652c16f6558dc77" providerId="LiveId" clId="{9460CEEB-E108-4049-97A8-D02251DF6D61}" dt="2023-04-11T22:58:02.094" v="2330" actId="26606"/>
          <ac:spMkLst>
            <pc:docMk/>
            <pc:sldMk cId="2084301121" sldId="264"/>
            <ac:spMk id="10" creationId="{D4771268-CB57-404A-9271-370EB28F6090}"/>
          </ac:spMkLst>
        </pc:spChg>
        <pc:spChg chg="add del">
          <ac:chgData name="Ashish Shinde" userId="f652c16f6558dc77" providerId="LiveId" clId="{9460CEEB-E108-4049-97A8-D02251DF6D61}" dt="2023-04-11T22:58:00.555" v="2328" actId="26606"/>
          <ac:spMkLst>
            <pc:docMk/>
            <pc:sldMk cId="2084301121" sldId="264"/>
            <ac:spMk id="12" creationId="{201CC55D-ED54-4C5C-95E6-10947BD1103B}"/>
          </ac:spMkLst>
        </pc:spChg>
        <pc:spChg chg="add del">
          <ac:chgData name="Ashish Shinde" userId="f652c16f6558dc77" providerId="LiveId" clId="{9460CEEB-E108-4049-97A8-D02251DF6D61}" dt="2023-04-11T22:58:04.430" v="2332" actId="26606"/>
          <ac:spMkLst>
            <pc:docMk/>
            <pc:sldMk cId="2084301121" sldId="264"/>
            <ac:spMk id="13" creationId="{D12DDE76-C203-4047-9998-63900085B5E8}"/>
          </ac:spMkLst>
        </pc:spChg>
        <pc:spChg chg="add">
          <ac:chgData name="Ashish Shinde" userId="f652c16f6558dc77" providerId="LiveId" clId="{9460CEEB-E108-4049-97A8-D02251DF6D61}" dt="2023-04-11T22:58:04.434" v="2333" actId="26606"/>
          <ac:spMkLst>
            <pc:docMk/>
            <pc:sldMk cId="2084301121" sldId="264"/>
            <ac:spMk id="15" creationId="{D4771268-CB57-404A-9271-370EB28F6090}"/>
          </ac:spMkLst>
        </pc:spChg>
        <pc:spChg chg="add del">
          <ac:chgData name="Ashish Shinde" userId="f652c16f6558dc77" providerId="LiveId" clId="{9460CEEB-E108-4049-97A8-D02251DF6D61}" dt="2023-04-11T22:58:00.555" v="2328" actId="26606"/>
          <ac:spMkLst>
            <pc:docMk/>
            <pc:sldMk cId="2084301121" sldId="264"/>
            <ac:spMk id="18" creationId="{3873B707-463F-40B0-8227-E8CC6C67EB25}"/>
          </ac:spMkLst>
        </pc:spChg>
        <pc:spChg chg="add del">
          <ac:chgData name="Ashish Shinde" userId="f652c16f6558dc77" providerId="LiveId" clId="{9460CEEB-E108-4049-97A8-D02251DF6D61}" dt="2023-04-11T22:58:00.555" v="2328" actId="26606"/>
          <ac:spMkLst>
            <pc:docMk/>
            <pc:sldMk cId="2084301121" sldId="264"/>
            <ac:spMk id="20" creationId="{C13237C8-E62C-4F0D-A318-BD6FB6C2D138}"/>
          </ac:spMkLst>
        </pc:spChg>
        <pc:spChg chg="add del">
          <ac:chgData name="Ashish Shinde" userId="f652c16f6558dc77" providerId="LiveId" clId="{9460CEEB-E108-4049-97A8-D02251DF6D61}" dt="2023-04-11T22:58:00.555" v="2328" actId="26606"/>
          <ac:spMkLst>
            <pc:docMk/>
            <pc:sldMk cId="2084301121" sldId="264"/>
            <ac:spMk id="22" creationId="{19C9EAEA-39D0-4B0E-A0EB-51E7B26740B1}"/>
          </ac:spMkLst>
        </pc:spChg>
        <pc:grpChg chg="add del">
          <ac:chgData name="Ashish Shinde" userId="f652c16f6558dc77" providerId="LiveId" clId="{9460CEEB-E108-4049-97A8-D02251DF6D61}" dt="2023-04-11T22:58:00.555" v="2328" actId="26606"/>
          <ac:grpSpMkLst>
            <pc:docMk/>
            <pc:sldMk cId="2084301121" sldId="264"/>
            <ac:grpSpMk id="14" creationId="{1DE889C7-FAD6-4397-98E2-05D503484459}"/>
          </ac:grpSpMkLst>
        </pc:grpChg>
        <pc:picChg chg="add mod ord">
          <ac:chgData name="Ashish Shinde" userId="f652c16f6558dc77" providerId="LiveId" clId="{9460CEEB-E108-4049-97A8-D02251DF6D61}" dt="2023-04-11T22:58:04.434" v="2333" actId="26606"/>
          <ac:picMkLst>
            <pc:docMk/>
            <pc:sldMk cId="2084301121" sldId="264"/>
            <ac:picMk id="5" creationId="{0B2316B6-55D6-0021-17F6-CFD618CFDB24}"/>
          </ac:picMkLst>
        </pc:picChg>
      </pc:sldChg>
      <pc:sldChg chg="new del">
        <pc:chgData name="Ashish Shinde" userId="f652c16f6558dc77" providerId="LiveId" clId="{9460CEEB-E108-4049-97A8-D02251DF6D61}" dt="2023-04-11T22:58:22.792" v="2336" actId="47"/>
        <pc:sldMkLst>
          <pc:docMk/>
          <pc:sldMk cId="512189823" sldId="265"/>
        </pc:sldMkLst>
      </pc:sldChg>
      <pc:sldChg chg="addSp delSp modSp new mod">
        <pc:chgData name="Ashish Shinde" userId="f652c16f6558dc77" providerId="LiveId" clId="{9460CEEB-E108-4049-97A8-D02251DF6D61}" dt="2023-04-11T23:06:52.657" v="2653" actId="20577"/>
        <pc:sldMkLst>
          <pc:docMk/>
          <pc:sldMk cId="2610757326" sldId="266"/>
        </pc:sldMkLst>
        <pc:spChg chg="mod">
          <ac:chgData name="Ashish Shinde" userId="f652c16f6558dc77" providerId="LiveId" clId="{9460CEEB-E108-4049-97A8-D02251DF6D61}" dt="2023-04-11T23:06:52.657" v="2653" actId="20577"/>
          <ac:spMkLst>
            <pc:docMk/>
            <pc:sldMk cId="2610757326" sldId="266"/>
            <ac:spMk id="2" creationId="{565213F9-A851-A2FE-DBA2-F771F40E0B0B}"/>
          </ac:spMkLst>
        </pc:spChg>
        <pc:spChg chg="del">
          <ac:chgData name="Ashish Shinde" userId="f652c16f6558dc77" providerId="LiveId" clId="{9460CEEB-E108-4049-97A8-D02251DF6D61}" dt="2023-04-11T22:59:26.729" v="2337" actId="22"/>
          <ac:spMkLst>
            <pc:docMk/>
            <pc:sldMk cId="2610757326" sldId="266"/>
            <ac:spMk id="3" creationId="{E26D42FF-05A9-949D-21CA-5DFA3987BC79}"/>
          </ac:spMkLst>
        </pc:spChg>
        <pc:picChg chg="add mod ord">
          <ac:chgData name="Ashish Shinde" userId="f652c16f6558dc77" providerId="LiveId" clId="{9460CEEB-E108-4049-97A8-D02251DF6D61}" dt="2023-04-11T23:05:08.971" v="2547" actId="14100"/>
          <ac:picMkLst>
            <pc:docMk/>
            <pc:sldMk cId="2610757326" sldId="266"/>
            <ac:picMk id="5" creationId="{BAD2042C-4DD1-E8F5-261A-9A536E0C8588}"/>
          </ac:picMkLst>
        </pc:picChg>
        <pc:picChg chg="add mod">
          <ac:chgData name="Ashish Shinde" userId="f652c16f6558dc77" providerId="LiveId" clId="{9460CEEB-E108-4049-97A8-D02251DF6D61}" dt="2023-04-11T23:05:50.909" v="2558" actId="692"/>
          <ac:picMkLst>
            <pc:docMk/>
            <pc:sldMk cId="2610757326" sldId="266"/>
            <ac:picMk id="7" creationId="{37E18817-37CB-12B8-8B38-D5A5AD21AA0B}"/>
          </ac:picMkLst>
        </pc:picChg>
      </pc:sldChg>
      <pc:sldChg chg="modSp new mod">
        <pc:chgData name="Ashish Shinde" userId="f652c16f6558dc77" providerId="LiveId" clId="{9460CEEB-E108-4049-97A8-D02251DF6D61}" dt="2023-04-11T23:34:30.287" v="3014" actId="20577"/>
        <pc:sldMkLst>
          <pc:docMk/>
          <pc:sldMk cId="4105897375" sldId="267"/>
        </pc:sldMkLst>
        <pc:spChg chg="mod">
          <ac:chgData name="Ashish Shinde" userId="f652c16f6558dc77" providerId="LiveId" clId="{9460CEEB-E108-4049-97A8-D02251DF6D61}" dt="2023-04-11T23:07:18.720" v="2664" actId="20577"/>
          <ac:spMkLst>
            <pc:docMk/>
            <pc:sldMk cId="4105897375" sldId="267"/>
            <ac:spMk id="2" creationId="{CCBC041D-3F52-A9C6-CA34-B80045C4CFB4}"/>
          </ac:spMkLst>
        </pc:spChg>
        <pc:spChg chg="mod">
          <ac:chgData name="Ashish Shinde" userId="f652c16f6558dc77" providerId="LiveId" clId="{9460CEEB-E108-4049-97A8-D02251DF6D61}" dt="2023-04-11T23:34:30.287" v="3014" actId="20577"/>
          <ac:spMkLst>
            <pc:docMk/>
            <pc:sldMk cId="4105897375" sldId="267"/>
            <ac:spMk id="3" creationId="{696B5015-1457-6AAC-2688-F4F5B70111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11/04/2023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ormAutofit lnSpcReduction="10000"/>
          </a:bodyPr>
          <a:lstStyle/>
          <a:p>
            <a:r>
              <a:rPr lang="en-US" dirty="0"/>
              <a:t>Web scraping to gain company insights</a:t>
            </a:r>
          </a:p>
          <a:p>
            <a:endParaRPr lang="en-US" dirty="0"/>
          </a:p>
          <a:p>
            <a:endParaRPr lang="en-US" dirty="0"/>
          </a:p>
          <a:p>
            <a:r>
              <a:rPr lang="en-US" dirty="0"/>
              <a:t>By </a:t>
            </a:r>
            <a:r>
              <a:rPr lang="en-US"/>
              <a:t>Ashish Shinde</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13F9-A851-A2FE-DBA2-F771F40E0B0B}"/>
              </a:ext>
            </a:extLst>
          </p:cNvPr>
          <p:cNvSpPr>
            <a:spLocks noGrp="1"/>
          </p:cNvSpPr>
          <p:nvPr>
            <p:ph type="title"/>
          </p:nvPr>
        </p:nvSpPr>
        <p:spPr/>
        <p:txBody>
          <a:bodyPr>
            <a:normAutofit/>
          </a:bodyPr>
          <a:lstStyle/>
          <a:p>
            <a:r>
              <a:rPr lang="en-US" sz="2000" b="1" dirty="0"/>
              <a:t>Word “Good” and “Poor” usage across all reviews	   Percentage of word “Good” and “Poor” usage 						    by Cabin type</a:t>
            </a:r>
          </a:p>
        </p:txBody>
      </p:sp>
      <p:pic>
        <p:nvPicPr>
          <p:cNvPr id="5" name="Content Placeholder 4">
            <a:extLst>
              <a:ext uri="{FF2B5EF4-FFF2-40B4-BE49-F238E27FC236}">
                <a16:creationId xmlns:a16="http://schemas.microsoft.com/office/drawing/2014/main" id="{BAD2042C-4DD1-E8F5-261A-9A536E0C8588}"/>
              </a:ext>
            </a:extLst>
          </p:cNvPr>
          <p:cNvPicPr>
            <a:picLocks noGrp="1" noChangeAspect="1"/>
          </p:cNvPicPr>
          <p:nvPr>
            <p:ph idx="1"/>
          </p:nvPr>
        </p:nvPicPr>
        <p:blipFill>
          <a:blip r:embed="rId2"/>
          <a:stretch>
            <a:fillRect/>
          </a:stretch>
        </p:blipFill>
        <p:spPr>
          <a:xfrm>
            <a:off x="1043557" y="1690687"/>
            <a:ext cx="4978381" cy="4019647"/>
          </a:xfrm>
          <a:ln>
            <a:solidFill>
              <a:schemeClr val="tx1"/>
            </a:solidFill>
          </a:ln>
        </p:spPr>
      </p:pic>
      <p:pic>
        <p:nvPicPr>
          <p:cNvPr id="7" name="Picture 6">
            <a:extLst>
              <a:ext uri="{FF2B5EF4-FFF2-40B4-BE49-F238E27FC236}">
                <a16:creationId xmlns:a16="http://schemas.microsoft.com/office/drawing/2014/main" id="{37E18817-37CB-12B8-8B38-D5A5AD21AA0B}"/>
              </a:ext>
            </a:extLst>
          </p:cNvPr>
          <p:cNvPicPr>
            <a:picLocks noChangeAspect="1"/>
          </p:cNvPicPr>
          <p:nvPr/>
        </p:nvPicPr>
        <p:blipFill>
          <a:blip r:embed="rId3"/>
          <a:stretch>
            <a:fillRect/>
          </a:stretch>
        </p:blipFill>
        <p:spPr>
          <a:xfrm>
            <a:off x="6566002" y="1690688"/>
            <a:ext cx="4692701" cy="4019646"/>
          </a:xfrm>
          <a:prstGeom prst="rect">
            <a:avLst/>
          </a:prstGeom>
          <a:ln>
            <a:solidFill>
              <a:schemeClr val="tx1"/>
            </a:solidFill>
          </a:ln>
        </p:spPr>
      </p:pic>
    </p:spTree>
    <p:extLst>
      <p:ext uri="{BB962C8B-B14F-4D97-AF65-F5344CB8AC3E}">
        <p14:creationId xmlns:p14="http://schemas.microsoft.com/office/powerpoint/2010/main" val="261075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041D-3F52-A9C6-CA34-B80045C4CF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6B5015-1457-6AAC-2688-F4F5B70111FD}"/>
              </a:ext>
            </a:extLst>
          </p:cNvPr>
          <p:cNvSpPr>
            <a:spLocks noGrp="1"/>
          </p:cNvSpPr>
          <p:nvPr>
            <p:ph idx="1"/>
          </p:nvPr>
        </p:nvSpPr>
        <p:spPr/>
        <p:txBody>
          <a:bodyPr/>
          <a:lstStyle/>
          <a:p>
            <a:r>
              <a:rPr lang="en-US" sz="1800" dirty="0"/>
              <a:t>To increase the recommendation, British Airways needs to increase the quality of food and beverages services particularly in the Economy Cabin</a:t>
            </a:r>
          </a:p>
          <a:p>
            <a:r>
              <a:rPr lang="en-US" sz="1800" dirty="0"/>
              <a:t>A linear relationship between CSAT (customer satisfaction) and reviews means that there is a direct correlation between the two variables. In other words, as CSAT ratings increase or decrease, the sentiment expressed in the reviews also tends to increase or decrease correspondingly. This suggests that CSAT ratings can be used as a predictor of the sentiment expressed in customer reviews</a:t>
            </a:r>
          </a:p>
          <a:p>
            <a:r>
              <a:rPr lang="en-US" sz="1800" dirty="0"/>
              <a:t>Verified and Non-Verified reviews show similar pattern so we can consider all the reviews and don’t need to </a:t>
            </a:r>
            <a:r>
              <a:rPr lang="en-US" sz="1800"/>
              <a:t>eliminate non-verified reviews</a:t>
            </a:r>
          </a:p>
          <a:p>
            <a:endParaRPr lang="en-US" sz="1800" dirty="0"/>
          </a:p>
        </p:txBody>
      </p:sp>
    </p:spTree>
    <p:extLst>
      <p:ext uri="{BB962C8B-B14F-4D97-AF65-F5344CB8AC3E}">
        <p14:creationId xmlns:p14="http://schemas.microsoft.com/office/powerpoint/2010/main" val="41058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18473"/>
            <a:ext cx="10515600" cy="315912"/>
          </a:xfrm>
        </p:spPr>
        <p:txBody>
          <a:bodyPr>
            <a:noAutofit/>
          </a:bodyPr>
          <a:lstStyle/>
          <a:p>
            <a:r>
              <a:rPr lang="en-GB" sz="2000" b="1" dirty="0"/>
              <a:t>CSAT (Customer Satisfaction)			NPS (Net Promoter Score)</a:t>
            </a:r>
          </a:p>
        </p:txBody>
      </p:sp>
      <p:pic>
        <p:nvPicPr>
          <p:cNvPr id="5" name="Content Placeholder 4">
            <a:extLst>
              <a:ext uri="{FF2B5EF4-FFF2-40B4-BE49-F238E27FC236}">
                <a16:creationId xmlns:a16="http://schemas.microsoft.com/office/drawing/2014/main" id="{04FD8B5C-29B5-7FFB-8CE8-4C4301BF3670}"/>
              </a:ext>
            </a:extLst>
          </p:cNvPr>
          <p:cNvPicPr>
            <a:picLocks noGrp="1" noChangeAspect="1"/>
          </p:cNvPicPr>
          <p:nvPr>
            <p:ph idx="1"/>
          </p:nvPr>
        </p:nvPicPr>
        <p:blipFill>
          <a:blip r:embed="rId2"/>
          <a:stretch>
            <a:fillRect/>
          </a:stretch>
        </p:blipFill>
        <p:spPr>
          <a:xfrm>
            <a:off x="838200" y="1683656"/>
            <a:ext cx="4116355" cy="3653710"/>
          </a:xfrm>
          <a:ln>
            <a:solidFill>
              <a:schemeClr val="tx1"/>
            </a:solidFill>
          </a:ln>
        </p:spPr>
      </p:pic>
      <p:sp>
        <p:nvSpPr>
          <p:cNvPr id="6" name="TextBox 5">
            <a:extLst>
              <a:ext uri="{FF2B5EF4-FFF2-40B4-BE49-F238E27FC236}">
                <a16:creationId xmlns:a16="http://schemas.microsoft.com/office/drawing/2014/main" id="{103B4B81-2861-F6D5-4B9B-86ADBE6155A7}"/>
              </a:ext>
            </a:extLst>
          </p:cNvPr>
          <p:cNvSpPr txBox="1"/>
          <p:nvPr/>
        </p:nvSpPr>
        <p:spPr>
          <a:xfrm>
            <a:off x="942392" y="5458408"/>
            <a:ext cx="3928188" cy="1200329"/>
          </a:xfrm>
          <a:prstGeom prst="rect">
            <a:avLst/>
          </a:prstGeom>
          <a:noFill/>
        </p:spPr>
        <p:txBody>
          <a:bodyPr wrap="square" rtlCol="0">
            <a:spAutoFit/>
          </a:bodyPr>
          <a:lstStyle/>
          <a:p>
            <a:r>
              <a:rPr lang="en-US" dirty="0">
                <a:solidFill>
                  <a:schemeClr val="accent4">
                    <a:lumMod val="75000"/>
                  </a:schemeClr>
                </a:solidFill>
              </a:rPr>
              <a:t>Cabin with highest Customer satisfaction – First Class</a:t>
            </a:r>
          </a:p>
          <a:p>
            <a:r>
              <a:rPr lang="en-US" dirty="0">
                <a:solidFill>
                  <a:srgbClr val="FF6600"/>
                </a:solidFill>
              </a:rPr>
              <a:t>Cabin with lowest Customer </a:t>
            </a:r>
          </a:p>
          <a:p>
            <a:r>
              <a:rPr lang="en-US" dirty="0">
                <a:solidFill>
                  <a:srgbClr val="FF6600"/>
                </a:solidFill>
              </a:rPr>
              <a:t>satisfaction – Economy Class</a:t>
            </a:r>
          </a:p>
        </p:txBody>
      </p:sp>
      <p:sp>
        <p:nvSpPr>
          <p:cNvPr id="7" name="Rectangle 6">
            <a:extLst>
              <a:ext uri="{FF2B5EF4-FFF2-40B4-BE49-F238E27FC236}">
                <a16:creationId xmlns:a16="http://schemas.microsoft.com/office/drawing/2014/main" id="{CACA6C33-FFEA-D17A-F27A-51FB16B7BC43}"/>
              </a:ext>
            </a:extLst>
          </p:cNvPr>
          <p:cNvSpPr/>
          <p:nvPr/>
        </p:nvSpPr>
        <p:spPr>
          <a:xfrm>
            <a:off x="847531" y="877078"/>
            <a:ext cx="4116355" cy="6435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F36A85-A65E-6D1A-2542-9A6856B8B3F6}"/>
              </a:ext>
            </a:extLst>
          </p:cNvPr>
          <p:cNvSpPr txBox="1"/>
          <p:nvPr/>
        </p:nvSpPr>
        <p:spPr>
          <a:xfrm>
            <a:off x="1007705" y="1063690"/>
            <a:ext cx="3946849" cy="369332"/>
          </a:xfrm>
          <a:prstGeom prst="rect">
            <a:avLst/>
          </a:prstGeom>
          <a:noFill/>
        </p:spPr>
        <p:txBody>
          <a:bodyPr wrap="square" rtlCol="0">
            <a:spAutoFit/>
          </a:bodyPr>
          <a:lstStyle/>
          <a:p>
            <a:r>
              <a:rPr lang="en-US" dirty="0"/>
              <a:t>Overall Customer Satisfaction Rate 58%</a:t>
            </a:r>
          </a:p>
        </p:txBody>
      </p:sp>
      <p:cxnSp>
        <p:nvCxnSpPr>
          <p:cNvPr id="10" name="Straight Connector 9">
            <a:extLst>
              <a:ext uri="{FF2B5EF4-FFF2-40B4-BE49-F238E27FC236}">
                <a16:creationId xmlns:a16="http://schemas.microsoft.com/office/drawing/2014/main" id="{5C81C340-984B-DBAE-9A5A-4CE1BDE5F097}"/>
              </a:ext>
            </a:extLst>
          </p:cNvPr>
          <p:cNvCxnSpPr>
            <a:stCxn id="2" idx="0"/>
          </p:cNvCxnSpPr>
          <p:nvPr/>
        </p:nvCxnSpPr>
        <p:spPr>
          <a:xfrm>
            <a:off x="6096000" y="318473"/>
            <a:ext cx="0" cy="613831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0656780-3197-5D34-D836-8299C6728B2B}"/>
              </a:ext>
            </a:extLst>
          </p:cNvPr>
          <p:cNvPicPr>
            <a:picLocks noChangeAspect="1"/>
          </p:cNvPicPr>
          <p:nvPr/>
        </p:nvPicPr>
        <p:blipFill>
          <a:blip r:embed="rId3"/>
          <a:stretch>
            <a:fillRect/>
          </a:stretch>
        </p:blipFill>
        <p:spPr>
          <a:xfrm>
            <a:off x="6439473" y="1662755"/>
            <a:ext cx="5317093" cy="3732478"/>
          </a:xfrm>
          <a:prstGeom prst="rect">
            <a:avLst/>
          </a:prstGeom>
        </p:spPr>
      </p:pic>
      <p:sp>
        <p:nvSpPr>
          <p:cNvPr id="13" name="TextBox 12">
            <a:extLst>
              <a:ext uri="{FF2B5EF4-FFF2-40B4-BE49-F238E27FC236}">
                <a16:creationId xmlns:a16="http://schemas.microsoft.com/office/drawing/2014/main" id="{1D0C6AEC-B8D6-3C8D-F698-F8D314982909}"/>
              </a:ext>
            </a:extLst>
          </p:cNvPr>
          <p:cNvSpPr txBox="1"/>
          <p:nvPr/>
        </p:nvSpPr>
        <p:spPr>
          <a:xfrm>
            <a:off x="6270171" y="5735406"/>
            <a:ext cx="5486392" cy="646331"/>
          </a:xfrm>
          <a:prstGeom prst="rect">
            <a:avLst/>
          </a:prstGeom>
          <a:noFill/>
        </p:spPr>
        <p:txBody>
          <a:bodyPr wrap="square" rtlCol="0">
            <a:spAutoFit/>
          </a:bodyPr>
          <a:lstStyle/>
          <a:p>
            <a:r>
              <a:rPr lang="en-US" dirty="0">
                <a:solidFill>
                  <a:schemeClr val="accent4">
                    <a:lumMod val="75000"/>
                  </a:schemeClr>
                </a:solidFill>
              </a:rPr>
              <a:t>Cabin with highest NPS – First Class</a:t>
            </a:r>
            <a:endParaRPr lang="en-US" dirty="0"/>
          </a:p>
          <a:p>
            <a:r>
              <a:rPr lang="en-US" dirty="0">
                <a:solidFill>
                  <a:srgbClr val="FF6600"/>
                </a:solidFill>
              </a:rPr>
              <a:t>Cabin with lowest NPS – Economy Class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8C3CC-EF2B-7096-BC98-A287183B16D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0" i="0" kern="1200">
                <a:solidFill>
                  <a:srgbClr val="FFFFFF"/>
                </a:solidFill>
                <a:effectLst/>
                <a:latin typeface="+mj-lt"/>
                <a:ea typeface="+mj-ea"/>
                <a:cs typeface="+mj-cs"/>
              </a:rPr>
              <a:t>Analysis of Services provided</a:t>
            </a:r>
            <a:endParaRPr lang="en-US" sz="3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3BBC99A7-F05D-6E54-8A01-588099813EA7}"/>
              </a:ext>
            </a:extLst>
          </p:cNvPr>
          <p:cNvPicPr>
            <a:picLocks noGrp="1" noChangeAspect="1"/>
          </p:cNvPicPr>
          <p:nvPr>
            <p:ph idx="1"/>
          </p:nvPr>
        </p:nvPicPr>
        <p:blipFill>
          <a:blip r:embed="rId2"/>
          <a:stretch>
            <a:fillRect/>
          </a:stretch>
        </p:blipFill>
        <p:spPr>
          <a:xfrm>
            <a:off x="4627033" y="530265"/>
            <a:ext cx="6726767" cy="4328121"/>
          </a:xfrm>
          <a:prstGeom prst="rect">
            <a:avLst/>
          </a:prstGeom>
          <a:ln>
            <a:solidFill>
              <a:schemeClr val="tx1"/>
            </a:solidFill>
          </a:ln>
        </p:spPr>
      </p:pic>
      <p:sp>
        <p:nvSpPr>
          <p:cNvPr id="6" name="TextBox 5">
            <a:extLst>
              <a:ext uri="{FF2B5EF4-FFF2-40B4-BE49-F238E27FC236}">
                <a16:creationId xmlns:a16="http://schemas.microsoft.com/office/drawing/2014/main" id="{08E95ABE-9D46-E0E6-1423-7EB4C20E031B}"/>
              </a:ext>
            </a:extLst>
          </p:cNvPr>
          <p:cNvSpPr txBox="1"/>
          <p:nvPr/>
        </p:nvSpPr>
        <p:spPr>
          <a:xfrm>
            <a:off x="4898571" y="5047861"/>
            <a:ext cx="61302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Service with best Customer Rating of Average 3.28 is Cabin Staff Service</a:t>
            </a:r>
          </a:p>
          <a:p>
            <a:pPr marL="285750" indent="-285750">
              <a:buFont typeface="Arial" panose="020B0604020202020204" pitchFamily="34" charset="0"/>
              <a:buChar char="•"/>
            </a:pPr>
            <a:r>
              <a:rPr lang="en-US" dirty="0">
                <a:solidFill>
                  <a:schemeClr val="accent6">
                    <a:lumMod val="50000"/>
                  </a:schemeClr>
                </a:solidFill>
              </a:rPr>
              <a:t>Service with worst Customer Rating of Average 2.73 is Food and Beverages</a:t>
            </a:r>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1051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79E4D-B340-98A2-0FA0-5DF9E25AC91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Analysis of services by Cabin type</a:t>
            </a:r>
          </a:p>
        </p:txBody>
      </p:sp>
      <p:pic>
        <p:nvPicPr>
          <p:cNvPr id="5" name="Content Placeholder 4">
            <a:extLst>
              <a:ext uri="{FF2B5EF4-FFF2-40B4-BE49-F238E27FC236}">
                <a16:creationId xmlns:a16="http://schemas.microsoft.com/office/drawing/2014/main" id="{21FD13CD-2859-7B91-087C-88E8AD71603B}"/>
              </a:ext>
            </a:extLst>
          </p:cNvPr>
          <p:cNvPicPr>
            <a:picLocks noGrp="1" noChangeAspect="1"/>
          </p:cNvPicPr>
          <p:nvPr>
            <p:ph idx="1"/>
          </p:nvPr>
        </p:nvPicPr>
        <p:blipFill>
          <a:blip r:embed="rId2"/>
          <a:stretch>
            <a:fillRect/>
          </a:stretch>
        </p:blipFill>
        <p:spPr>
          <a:xfrm>
            <a:off x="536083" y="1928620"/>
            <a:ext cx="5812261" cy="3995929"/>
          </a:xfrm>
          <a:prstGeom prst="rect">
            <a:avLst/>
          </a:prstGeom>
          <a:ln>
            <a:solidFill>
              <a:schemeClr val="tx1"/>
            </a:solidFill>
          </a:ln>
        </p:spPr>
      </p:pic>
      <p:pic>
        <p:nvPicPr>
          <p:cNvPr id="7" name="Picture 6">
            <a:extLst>
              <a:ext uri="{FF2B5EF4-FFF2-40B4-BE49-F238E27FC236}">
                <a16:creationId xmlns:a16="http://schemas.microsoft.com/office/drawing/2014/main" id="{5637E22D-F6A0-36DC-EA03-239D2ECADC66}"/>
              </a:ext>
            </a:extLst>
          </p:cNvPr>
          <p:cNvPicPr>
            <a:picLocks noChangeAspect="1"/>
          </p:cNvPicPr>
          <p:nvPr/>
        </p:nvPicPr>
        <p:blipFill>
          <a:blip r:embed="rId3"/>
          <a:stretch>
            <a:fillRect/>
          </a:stretch>
        </p:blipFill>
        <p:spPr>
          <a:xfrm>
            <a:off x="6440415" y="1928619"/>
            <a:ext cx="5549902" cy="3995929"/>
          </a:xfrm>
          <a:prstGeom prst="rect">
            <a:avLst/>
          </a:prstGeom>
          <a:ln>
            <a:solidFill>
              <a:schemeClr val="tx1"/>
            </a:solidFill>
          </a:ln>
        </p:spPr>
      </p:pic>
    </p:spTree>
    <p:extLst>
      <p:ext uri="{BB962C8B-B14F-4D97-AF65-F5344CB8AC3E}">
        <p14:creationId xmlns:p14="http://schemas.microsoft.com/office/powerpoint/2010/main" val="9355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EB352-000E-7948-6466-638561147E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Customer Review Analysis</a:t>
            </a:r>
          </a:p>
        </p:txBody>
      </p:sp>
      <p:pic>
        <p:nvPicPr>
          <p:cNvPr id="5" name="Content Placeholder 4">
            <a:extLst>
              <a:ext uri="{FF2B5EF4-FFF2-40B4-BE49-F238E27FC236}">
                <a16:creationId xmlns:a16="http://schemas.microsoft.com/office/drawing/2014/main" id="{607C93E5-CCAD-D498-AB6A-68B499B4CAEF}"/>
              </a:ext>
            </a:extLst>
          </p:cNvPr>
          <p:cNvPicPr>
            <a:picLocks noGrp="1" noChangeAspect="1"/>
          </p:cNvPicPr>
          <p:nvPr>
            <p:ph idx="1"/>
          </p:nvPr>
        </p:nvPicPr>
        <p:blipFill>
          <a:blip r:embed="rId2"/>
          <a:stretch>
            <a:fillRect/>
          </a:stretch>
        </p:blipFill>
        <p:spPr>
          <a:xfrm>
            <a:off x="1074918" y="1746236"/>
            <a:ext cx="3908867" cy="3962657"/>
          </a:xfrm>
          <a:ln>
            <a:solidFill>
              <a:schemeClr val="tx1"/>
            </a:solidFill>
          </a:ln>
        </p:spPr>
      </p:pic>
      <p:sp>
        <p:nvSpPr>
          <p:cNvPr id="6" name="TextBox 5">
            <a:extLst>
              <a:ext uri="{FF2B5EF4-FFF2-40B4-BE49-F238E27FC236}">
                <a16:creationId xmlns:a16="http://schemas.microsoft.com/office/drawing/2014/main" id="{4A20A07E-7714-E4FC-B63F-2A7F2DA6ECA1}"/>
              </a:ext>
            </a:extLst>
          </p:cNvPr>
          <p:cNvSpPr txBox="1"/>
          <p:nvPr/>
        </p:nvSpPr>
        <p:spPr>
          <a:xfrm>
            <a:off x="1253687" y="5814043"/>
            <a:ext cx="3839143" cy="541046"/>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sz="1458" kern="1200" dirty="0">
                <a:solidFill>
                  <a:schemeClr val="tx1"/>
                </a:solidFill>
                <a:latin typeface="+mn-lt"/>
                <a:ea typeface="+mn-ea"/>
                <a:cs typeface="+mn-cs"/>
              </a:rPr>
              <a:t>Almost 58% of the Customers did not recommend to travel by British Airways</a:t>
            </a:r>
            <a:endParaRPr lang="en-US" dirty="0"/>
          </a:p>
        </p:txBody>
      </p:sp>
      <p:pic>
        <p:nvPicPr>
          <p:cNvPr id="8" name="Picture 7">
            <a:extLst>
              <a:ext uri="{FF2B5EF4-FFF2-40B4-BE49-F238E27FC236}">
                <a16:creationId xmlns:a16="http://schemas.microsoft.com/office/drawing/2014/main" id="{C5EA783F-0CD8-F084-3776-EDEFD6DD0CA6}"/>
              </a:ext>
            </a:extLst>
          </p:cNvPr>
          <p:cNvPicPr>
            <a:picLocks noChangeAspect="1"/>
          </p:cNvPicPr>
          <p:nvPr/>
        </p:nvPicPr>
        <p:blipFill>
          <a:blip r:embed="rId3"/>
          <a:stretch>
            <a:fillRect/>
          </a:stretch>
        </p:blipFill>
        <p:spPr>
          <a:xfrm>
            <a:off x="5988979" y="1924820"/>
            <a:ext cx="5197827" cy="3534809"/>
          </a:xfrm>
          <a:prstGeom prst="rect">
            <a:avLst/>
          </a:prstGeom>
          <a:ln>
            <a:solidFill>
              <a:schemeClr val="tx1"/>
            </a:solidFill>
          </a:ln>
        </p:spPr>
      </p:pic>
      <p:sp>
        <p:nvSpPr>
          <p:cNvPr id="9" name="TextBox 8">
            <a:extLst>
              <a:ext uri="{FF2B5EF4-FFF2-40B4-BE49-F238E27FC236}">
                <a16:creationId xmlns:a16="http://schemas.microsoft.com/office/drawing/2014/main" id="{FF260745-C9BC-BA94-5ADE-2297181B3AAF}"/>
              </a:ext>
            </a:extLst>
          </p:cNvPr>
          <p:cNvSpPr txBox="1"/>
          <p:nvPr/>
        </p:nvSpPr>
        <p:spPr>
          <a:xfrm>
            <a:off x="5762585" y="5680814"/>
            <a:ext cx="4723418" cy="765402"/>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sz="1458" kern="1200" dirty="0">
                <a:solidFill>
                  <a:schemeClr val="tx1"/>
                </a:solidFill>
                <a:latin typeface="+mn-lt"/>
                <a:ea typeface="+mn-ea"/>
                <a:cs typeface="+mn-cs"/>
              </a:rPr>
              <a:t>Above graph shows the Customer recommendation by Cabin type and Economy Class has the worst impact on the recommendation and requires attention</a:t>
            </a:r>
            <a:endParaRPr lang="en-US" dirty="0"/>
          </a:p>
        </p:txBody>
      </p:sp>
    </p:spTree>
    <p:extLst>
      <p:ext uri="{BB962C8B-B14F-4D97-AF65-F5344CB8AC3E}">
        <p14:creationId xmlns:p14="http://schemas.microsoft.com/office/powerpoint/2010/main" val="2330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EB352-000E-7948-6466-638561147E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Customer Review Analysis</a:t>
            </a:r>
          </a:p>
        </p:txBody>
      </p:sp>
      <p:sp>
        <p:nvSpPr>
          <p:cNvPr id="6" name="TextBox 5">
            <a:extLst>
              <a:ext uri="{FF2B5EF4-FFF2-40B4-BE49-F238E27FC236}">
                <a16:creationId xmlns:a16="http://schemas.microsoft.com/office/drawing/2014/main" id="{4A20A07E-7714-E4FC-B63F-2A7F2DA6ECA1}"/>
              </a:ext>
            </a:extLst>
          </p:cNvPr>
          <p:cNvSpPr txBox="1"/>
          <p:nvPr/>
        </p:nvSpPr>
        <p:spPr>
          <a:xfrm>
            <a:off x="748862" y="5780162"/>
            <a:ext cx="3839143" cy="923330"/>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dirty="0"/>
              <a:t>Cabin with highest &amp; lowest recommendation rate is First Class and Economy class respectively</a:t>
            </a:r>
          </a:p>
        </p:txBody>
      </p:sp>
      <p:sp>
        <p:nvSpPr>
          <p:cNvPr id="9" name="TextBox 8">
            <a:extLst>
              <a:ext uri="{FF2B5EF4-FFF2-40B4-BE49-F238E27FC236}">
                <a16:creationId xmlns:a16="http://schemas.microsoft.com/office/drawing/2014/main" id="{FF260745-C9BC-BA94-5ADE-2297181B3AAF}"/>
              </a:ext>
            </a:extLst>
          </p:cNvPr>
          <p:cNvSpPr txBox="1"/>
          <p:nvPr/>
        </p:nvSpPr>
        <p:spPr>
          <a:xfrm>
            <a:off x="5762585" y="5680814"/>
            <a:ext cx="4723418" cy="923330"/>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dirty="0"/>
              <a:t>Cabin with highest non-recommended rate is Economy class followed by Premium Economy Class </a:t>
            </a:r>
          </a:p>
        </p:txBody>
      </p:sp>
      <p:pic>
        <p:nvPicPr>
          <p:cNvPr id="12" name="Content Placeholder 11">
            <a:extLst>
              <a:ext uri="{FF2B5EF4-FFF2-40B4-BE49-F238E27FC236}">
                <a16:creationId xmlns:a16="http://schemas.microsoft.com/office/drawing/2014/main" id="{D211811B-E70F-04F9-68B8-EAA5C6B271F8}"/>
              </a:ext>
            </a:extLst>
          </p:cNvPr>
          <p:cNvPicPr>
            <a:picLocks noGrp="1" noChangeAspect="1"/>
          </p:cNvPicPr>
          <p:nvPr>
            <p:ph idx="1"/>
          </p:nvPr>
        </p:nvPicPr>
        <p:blipFill>
          <a:blip r:embed="rId2"/>
          <a:stretch>
            <a:fillRect/>
          </a:stretch>
        </p:blipFill>
        <p:spPr>
          <a:xfrm>
            <a:off x="6096000" y="1771414"/>
            <a:ext cx="5221828" cy="3677547"/>
          </a:xfrm>
          <a:ln>
            <a:solidFill>
              <a:schemeClr val="tx1"/>
            </a:solidFill>
          </a:ln>
        </p:spPr>
      </p:pic>
      <p:pic>
        <p:nvPicPr>
          <p:cNvPr id="10" name="Picture 9">
            <a:extLst>
              <a:ext uri="{FF2B5EF4-FFF2-40B4-BE49-F238E27FC236}">
                <a16:creationId xmlns:a16="http://schemas.microsoft.com/office/drawing/2014/main" id="{34DF12D6-DDC2-EDEC-5035-6D19AB12F5ED}"/>
              </a:ext>
            </a:extLst>
          </p:cNvPr>
          <p:cNvPicPr>
            <a:picLocks noChangeAspect="1"/>
          </p:cNvPicPr>
          <p:nvPr/>
        </p:nvPicPr>
        <p:blipFill>
          <a:blip r:embed="rId3"/>
          <a:stretch>
            <a:fillRect/>
          </a:stretch>
        </p:blipFill>
        <p:spPr>
          <a:xfrm>
            <a:off x="443455" y="1771414"/>
            <a:ext cx="5125625" cy="3677547"/>
          </a:xfrm>
          <a:prstGeom prst="rect">
            <a:avLst/>
          </a:prstGeom>
          <a:ln>
            <a:solidFill>
              <a:schemeClr val="tx1"/>
            </a:solidFill>
          </a:ln>
        </p:spPr>
      </p:pic>
    </p:spTree>
    <p:extLst>
      <p:ext uri="{BB962C8B-B14F-4D97-AF65-F5344CB8AC3E}">
        <p14:creationId xmlns:p14="http://schemas.microsoft.com/office/powerpoint/2010/main" val="375971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3FCE-A53C-7F3D-7245-F9EBE6EADE6A}"/>
              </a:ext>
            </a:extLst>
          </p:cNvPr>
          <p:cNvSpPr>
            <a:spLocks noGrp="1"/>
          </p:cNvSpPr>
          <p:nvPr>
            <p:ph type="title"/>
          </p:nvPr>
        </p:nvSpPr>
        <p:spPr/>
        <p:txBody>
          <a:bodyPr/>
          <a:lstStyle/>
          <a:p>
            <a:r>
              <a:rPr lang="en-US"/>
              <a:t>Customer Reviews Sentiment Analysis</a:t>
            </a:r>
            <a:endParaRPr lang="en-US" dirty="0"/>
          </a:p>
        </p:txBody>
      </p:sp>
      <p:pic>
        <p:nvPicPr>
          <p:cNvPr id="5" name="Content Placeholder 4">
            <a:extLst>
              <a:ext uri="{FF2B5EF4-FFF2-40B4-BE49-F238E27FC236}">
                <a16:creationId xmlns:a16="http://schemas.microsoft.com/office/drawing/2014/main" id="{D0F5BB88-E66B-EFCF-A969-2D81D19EA163}"/>
              </a:ext>
            </a:extLst>
          </p:cNvPr>
          <p:cNvPicPr>
            <a:picLocks noGrp="1" noChangeAspect="1"/>
          </p:cNvPicPr>
          <p:nvPr>
            <p:ph idx="1"/>
          </p:nvPr>
        </p:nvPicPr>
        <p:blipFill>
          <a:blip r:embed="rId2"/>
          <a:stretch>
            <a:fillRect/>
          </a:stretch>
        </p:blipFill>
        <p:spPr>
          <a:xfrm>
            <a:off x="1177972" y="1690688"/>
            <a:ext cx="4144767" cy="3861433"/>
          </a:xfrm>
          <a:ln>
            <a:solidFill>
              <a:schemeClr val="tx1"/>
            </a:solidFill>
          </a:ln>
        </p:spPr>
      </p:pic>
      <p:pic>
        <p:nvPicPr>
          <p:cNvPr id="7" name="Picture 6">
            <a:extLst>
              <a:ext uri="{FF2B5EF4-FFF2-40B4-BE49-F238E27FC236}">
                <a16:creationId xmlns:a16="http://schemas.microsoft.com/office/drawing/2014/main" id="{FDD31FC6-82A3-C1CF-4293-961BE4374E0B}"/>
              </a:ext>
            </a:extLst>
          </p:cNvPr>
          <p:cNvPicPr>
            <a:picLocks noChangeAspect="1"/>
          </p:cNvPicPr>
          <p:nvPr/>
        </p:nvPicPr>
        <p:blipFill>
          <a:blip r:embed="rId3"/>
          <a:stretch>
            <a:fillRect/>
          </a:stretch>
        </p:blipFill>
        <p:spPr>
          <a:xfrm>
            <a:off x="5848102" y="1690688"/>
            <a:ext cx="5715495" cy="3871295"/>
          </a:xfrm>
          <a:prstGeom prst="rect">
            <a:avLst/>
          </a:prstGeom>
          <a:ln>
            <a:solidFill>
              <a:schemeClr val="tx1"/>
            </a:solidFill>
          </a:ln>
        </p:spPr>
      </p:pic>
      <p:sp>
        <p:nvSpPr>
          <p:cNvPr id="8" name="TextBox 7">
            <a:extLst>
              <a:ext uri="{FF2B5EF4-FFF2-40B4-BE49-F238E27FC236}">
                <a16:creationId xmlns:a16="http://schemas.microsoft.com/office/drawing/2014/main" id="{668BB997-A5B5-FC6C-20B8-992C71CF614C}"/>
              </a:ext>
            </a:extLst>
          </p:cNvPr>
          <p:cNvSpPr txBox="1"/>
          <p:nvPr/>
        </p:nvSpPr>
        <p:spPr>
          <a:xfrm>
            <a:off x="428625" y="5552121"/>
            <a:ext cx="4648200" cy="646331"/>
          </a:xfrm>
          <a:prstGeom prst="rect">
            <a:avLst/>
          </a:prstGeom>
          <a:noFill/>
        </p:spPr>
        <p:txBody>
          <a:bodyPr wrap="square" rtlCol="0">
            <a:spAutoFit/>
          </a:bodyPr>
          <a:lstStyle/>
          <a:p>
            <a:pPr marL="285750" indent="-285750">
              <a:buFont typeface="Arial" panose="020B0604020202020204" pitchFamily="34" charset="0"/>
              <a:buChar char="•"/>
            </a:pPr>
            <a:r>
              <a:rPr lang="en-US"/>
              <a:t>Above graph is right skewed which indicated the overall customer reviews are positive</a:t>
            </a:r>
            <a:endParaRPr lang="en-US" dirty="0"/>
          </a:p>
        </p:txBody>
      </p:sp>
      <p:sp>
        <p:nvSpPr>
          <p:cNvPr id="9" name="TextBox 8">
            <a:extLst>
              <a:ext uri="{FF2B5EF4-FFF2-40B4-BE49-F238E27FC236}">
                <a16:creationId xmlns:a16="http://schemas.microsoft.com/office/drawing/2014/main" id="{38716C79-12AC-E46D-39A3-5E36BE49D143}"/>
              </a:ext>
            </a:extLst>
          </p:cNvPr>
          <p:cNvSpPr txBox="1"/>
          <p:nvPr/>
        </p:nvSpPr>
        <p:spPr>
          <a:xfrm>
            <a:off x="5934075" y="5561983"/>
            <a:ext cx="5419725" cy="923330"/>
          </a:xfrm>
          <a:prstGeom prst="rect">
            <a:avLst/>
          </a:prstGeom>
          <a:noFill/>
        </p:spPr>
        <p:txBody>
          <a:bodyPr wrap="square" rtlCol="0">
            <a:spAutoFit/>
          </a:bodyPr>
          <a:lstStyle/>
          <a:p>
            <a:pPr marL="285750" indent="-285750">
              <a:buFont typeface="Arial" panose="020B0604020202020204" pitchFamily="34" charset="0"/>
              <a:buChar char="•"/>
            </a:pPr>
            <a:r>
              <a:rPr lang="en-US"/>
              <a:t>Above graph shows the relation between CSAT score and Customer Reviews</a:t>
            </a:r>
          </a:p>
          <a:p>
            <a:pPr marL="285750" indent="-285750">
              <a:buFont typeface="Arial" panose="020B0604020202020204" pitchFamily="34" charset="0"/>
              <a:buChar char="•"/>
            </a:pPr>
            <a:r>
              <a:rPr lang="en-US"/>
              <a:t>Higher the CSAT score positive are the reviews</a:t>
            </a:r>
            <a:endParaRPr lang="en-US" dirty="0"/>
          </a:p>
        </p:txBody>
      </p:sp>
    </p:spTree>
    <p:extLst>
      <p:ext uri="{BB962C8B-B14F-4D97-AF65-F5344CB8AC3E}">
        <p14:creationId xmlns:p14="http://schemas.microsoft.com/office/powerpoint/2010/main" val="308501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87C9-97A7-3D8C-557F-654A2627782C}"/>
              </a:ext>
            </a:extLst>
          </p:cNvPr>
          <p:cNvSpPr>
            <a:spLocks noGrp="1"/>
          </p:cNvSpPr>
          <p:nvPr>
            <p:ph type="title"/>
          </p:nvPr>
        </p:nvSpPr>
        <p:spPr>
          <a:xfrm>
            <a:off x="838200" y="365125"/>
            <a:ext cx="10515600" cy="370371"/>
          </a:xfrm>
        </p:spPr>
        <p:txBody>
          <a:bodyPr>
            <a:noAutofit/>
          </a:bodyPr>
          <a:lstStyle/>
          <a:p>
            <a:r>
              <a:rPr lang="en-US" sz="2400" b="1" dirty="0"/>
              <a:t>Sentiment Analysis by Cabin type		Sentiment Analysis by type of Reviews</a:t>
            </a:r>
          </a:p>
        </p:txBody>
      </p:sp>
      <p:pic>
        <p:nvPicPr>
          <p:cNvPr id="5" name="Content Placeholder 4">
            <a:extLst>
              <a:ext uri="{FF2B5EF4-FFF2-40B4-BE49-F238E27FC236}">
                <a16:creationId xmlns:a16="http://schemas.microsoft.com/office/drawing/2014/main" id="{BAD792A6-0576-2F98-89A1-4DEDB61C42D8}"/>
              </a:ext>
            </a:extLst>
          </p:cNvPr>
          <p:cNvPicPr>
            <a:picLocks noGrp="1" noChangeAspect="1"/>
          </p:cNvPicPr>
          <p:nvPr>
            <p:ph idx="1"/>
          </p:nvPr>
        </p:nvPicPr>
        <p:blipFill>
          <a:blip r:embed="rId2"/>
          <a:stretch>
            <a:fillRect/>
          </a:stretch>
        </p:blipFill>
        <p:spPr>
          <a:xfrm>
            <a:off x="539301" y="998262"/>
            <a:ext cx="5584538" cy="3821388"/>
          </a:xfrm>
          <a:ln>
            <a:solidFill>
              <a:schemeClr val="tx1"/>
            </a:solidFill>
          </a:ln>
        </p:spPr>
      </p:pic>
      <p:sp>
        <p:nvSpPr>
          <p:cNvPr id="6" name="TextBox 5">
            <a:extLst>
              <a:ext uri="{FF2B5EF4-FFF2-40B4-BE49-F238E27FC236}">
                <a16:creationId xmlns:a16="http://schemas.microsoft.com/office/drawing/2014/main" id="{6F684087-FE5D-5DC9-EE55-4C01ECEE5335}"/>
              </a:ext>
            </a:extLst>
          </p:cNvPr>
          <p:cNvSpPr txBox="1"/>
          <p:nvPr/>
        </p:nvSpPr>
        <p:spPr>
          <a:xfrm>
            <a:off x="838200" y="5314950"/>
            <a:ext cx="57688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Based on above graph we can see that First Class Customers have more positive revies compared with other three cabins</a:t>
            </a:r>
          </a:p>
        </p:txBody>
      </p:sp>
      <p:pic>
        <p:nvPicPr>
          <p:cNvPr id="8" name="Picture 7">
            <a:extLst>
              <a:ext uri="{FF2B5EF4-FFF2-40B4-BE49-F238E27FC236}">
                <a16:creationId xmlns:a16="http://schemas.microsoft.com/office/drawing/2014/main" id="{FB8E8CBB-B0E4-B910-CE56-C24CFFAA8F31}"/>
              </a:ext>
            </a:extLst>
          </p:cNvPr>
          <p:cNvPicPr>
            <a:picLocks noChangeAspect="1"/>
          </p:cNvPicPr>
          <p:nvPr/>
        </p:nvPicPr>
        <p:blipFill>
          <a:blip r:embed="rId3"/>
          <a:stretch>
            <a:fillRect/>
          </a:stretch>
        </p:blipFill>
        <p:spPr>
          <a:xfrm>
            <a:off x="6278635" y="998262"/>
            <a:ext cx="5442361" cy="3821388"/>
          </a:xfrm>
          <a:prstGeom prst="rect">
            <a:avLst/>
          </a:prstGeom>
          <a:ln>
            <a:solidFill>
              <a:schemeClr val="tx1"/>
            </a:solidFill>
          </a:ln>
        </p:spPr>
      </p:pic>
      <p:sp>
        <p:nvSpPr>
          <p:cNvPr id="11" name="TextBox 10">
            <a:extLst>
              <a:ext uri="{FF2B5EF4-FFF2-40B4-BE49-F238E27FC236}">
                <a16:creationId xmlns:a16="http://schemas.microsoft.com/office/drawing/2014/main" id="{B7393FAE-0D2F-B187-92E5-A31FA3BB4481}"/>
              </a:ext>
            </a:extLst>
          </p:cNvPr>
          <p:cNvSpPr txBox="1"/>
          <p:nvPr/>
        </p:nvSpPr>
        <p:spPr>
          <a:xfrm>
            <a:off x="6278635" y="5381625"/>
            <a:ext cx="5442361"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Above graph shows that there is no significant effect of verified and non-verified reviews. Hence, we can consider non-verified reviews as well for analysis</a:t>
            </a:r>
          </a:p>
        </p:txBody>
      </p:sp>
    </p:spTree>
    <p:extLst>
      <p:ext uri="{BB962C8B-B14F-4D97-AF65-F5344CB8AC3E}">
        <p14:creationId xmlns:p14="http://schemas.microsoft.com/office/powerpoint/2010/main" val="20397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41B4E-420C-3360-3EA5-9F1DE21D68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Word Cloud</a:t>
            </a:r>
          </a:p>
        </p:txBody>
      </p:sp>
      <p:pic>
        <p:nvPicPr>
          <p:cNvPr id="5" name="Content Placeholder 4">
            <a:extLst>
              <a:ext uri="{FF2B5EF4-FFF2-40B4-BE49-F238E27FC236}">
                <a16:creationId xmlns:a16="http://schemas.microsoft.com/office/drawing/2014/main" id="{0B2316B6-55D6-0021-17F6-CFD618CFDB24}"/>
              </a:ext>
            </a:extLst>
          </p:cNvPr>
          <p:cNvPicPr>
            <a:picLocks noGrp="1" noChangeAspect="1"/>
          </p:cNvPicPr>
          <p:nvPr>
            <p:ph idx="1"/>
          </p:nvPr>
        </p:nvPicPr>
        <p:blipFill>
          <a:blip r:embed="rId2"/>
          <a:stretch>
            <a:fillRect/>
          </a:stretch>
        </p:blipFill>
        <p:spPr>
          <a:xfrm>
            <a:off x="5304561" y="643466"/>
            <a:ext cx="5726209" cy="5568739"/>
          </a:xfrm>
          <a:prstGeom prst="rect">
            <a:avLst/>
          </a:prstGeom>
        </p:spPr>
      </p:pic>
    </p:spTree>
    <p:extLst>
      <p:ext uri="{BB962C8B-B14F-4D97-AF65-F5344CB8AC3E}">
        <p14:creationId xmlns:p14="http://schemas.microsoft.com/office/powerpoint/2010/main" val="2084301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406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British Airways</vt:lpstr>
      <vt:lpstr>CSAT (Customer Satisfaction)   NPS (Net Promoter Score)</vt:lpstr>
      <vt:lpstr>Analysis of Services provided</vt:lpstr>
      <vt:lpstr>Analysis of services by Cabin type</vt:lpstr>
      <vt:lpstr>Customer Review Analysis</vt:lpstr>
      <vt:lpstr>Customer Review Analysis</vt:lpstr>
      <vt:lpstr>Customer Reviews Sentiment Analysis</vt:lpstr>
      <vt:lpstr>Sentiment Analysis by Cabin type  Sentiment Analysis by type of Reviews</vt:lpstr>
      <vt:lpstr>Word Cloud</vt:lpstr>
      <vt:lpstr>Word “Good” and “Poor” usage across all reviews    Percentage of word “Good” and “Poor” usage           by Cabin 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Ashish Shinde</cp:lastModifiedBy>
  <cp:revision>1</cp:revision>
  <dcterms:created xsi:type="dcterms:W3CDTF">2022-12-06T11:13:27Z</dcterms:created>
  <dcterms:modified xsi:type="dcterms:W3CDTF">2023-04-11T23:44:18Z</dcterms:modified>
</cp:coreProperties>
</file>