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8A5C-E2EA-4985-BDFA-39B6F16FE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94731-265F-4555-A62D-2758A8E68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024F-BAB0-455B-9F07-6522C4AA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C34-FA01-41DC-A3E0-C36246065984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1D9C-BDBF-4713-B824-8B3301A7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AEC8-ED04-47A6-9665-C54C4EA6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F19-7E17-4D3A-9897-021BEE12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7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5A0E-E36F-453B-BAD7-330102A8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F84C0-620F-41B7-8A4E-D08AE59D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3C89-3078-4132-A632-44E46C48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C34-FA01-41DC-A3E0-C36246065984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DEFC-ACC5-453C-B706-F32B4F76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EAD49-7FA1-48D1-BD57-0F332CA5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F19-7E17-4D3A-9897-021BEE12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14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A1C89-A356-4797-89E0-CFAC743E0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D24D6-7C45-45D3-9B28-2044F6AEA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B862-437C-46E4-A78A-F4C6B7B9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C34-FA01-41DC-A3E0-C36246065984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C15F-D044-4677-8521-5740A74D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8511-3782-48E1-BFB7-FBBF277F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F19-7E17-4D3A-9897-021BEE12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67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0313-587E-4A48-9D79-AF88EDF3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00CE-31EC-4E16-BEA7-19416FAC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367F-6361-456C-8656-9B95EB9D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C34-FA01-41DC-A3E0-C36246065984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8A3AD-BE34-49C6-A004-768FFA2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8327-08A7-4A00-9B94-6014FCE7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F19-7E17-4D3A-9897-021BEE12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6847-E67C-4513-A6CD-DAC0DD0A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AC088-1644-4194-A390-2789A09F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7AD6-2714-43D0-9961-49C2129B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C34-FA01-41DC-A3E0-C36246065984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6965-E5C9-4CCD-9FDB-FEACCAB6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264D-B75F-4C16-B04F-C651A758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F19-7E17-4D3A-9897-021BEE12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DA56-A554-43F7-A286-E930D62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A902-BE07-4350-911A-5B6A1BA72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B1830-63EE-4001-BA70-1D3B4DF0F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6B590-83FC-4B27-8B51-25E95622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C34-FA01-41DC-A3E0-C36246065984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BE95-4599-4B48-8B78-D76D7506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863DE-2A8B-43E9-9FF4-6DBC2FC6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F19-7E17-4D3A-9897-021BEE12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57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7B1E-C8CA-43E4-BF23-A0E9DA59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20E8-F67B-4876-A17B-CBC08C2A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FE5F8-6A1A-47CC-BD57-777B0D959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D9B41-121D-4E39-9D2C-95BD800F0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6F4A6-E69D-41ED-BD31-F3E2CE7CB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29E6B-9D51-46FA-9185-AF70E6FB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C34-FA01-41DC-A3E0-C36246065984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C85F5-3308-43DF-AC9B-DB0E2191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4F224-B6F2-4E7F-947E-53A68A9B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F19-7E17-4D3A-9897-021BEE12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4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D892-CF14-4228-BC60-49E3A29F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150E9-5D0C-4B62-B40E-8CDEBCD4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C34-FA01-41DC-A3E0-C36246065984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91D5C-6EF4-4722-AD2E-0CD1E263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52687-B41F-4DEE-8C7A-9D29D752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F19-7E17-4D3A-9897-021BEE12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CAF35-0B93-4FA8-9F44-B379B8B6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C34-FA01-41DC-A3E0-C36246065984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29804-EF4A-45FA-9029-EAF5F889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DB4F0-A506-4A39-A610-78B3FD07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F19-7E17-4D3A-9897-021BEE12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29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8BB8-8BA4-46C6-96B9-4431F558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3BFD-901B-44FB-AAC8-BEC743D5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9A63-C86A-402D-86DD-FD2C16FA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30F8B-72AF-4074-BA79-9242AB65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C34-FA01-41DC-A3E0-C36246065984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FEFA-8091-429C-A83D-D151FE29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E62A1-FA4B-4188-A634-A2EF1E9B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F19-7E17-4D3A-9897-021BEE12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9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13E8-8991-4076-A72B-1757F3ED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0FA85-2C13-4A39-8317-CEF7ECCC4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2E48-68B9-4014-9C37-00412C8F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A69C-8482-4D9A-AE89-6E25083E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C34-FA01-41DC-A3E0-C36246065984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6FFDD-9606-4791-9708-6C86B2DD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7F5A0-622C-49E7-8DBE-CBDACB0D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7F19-7E17-4D3A-9897-021BEE12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FBC9C-8105-4A31-B483-366C5C6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A58C-F2A2-4CD6-80CF-F8A594A9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4C04-8BA3-4CA4-BA7D-9DB19091E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2C34-FA01-41DC-A3E0-C36246065984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7D94-FF4B-4D05-8AAE-220247FCE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2C9C-FEF1-4020-9BDE-5355DFF5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97F19-7E17-4D3A-9897-021BEE12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6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19A66B-97B6-4A96-A821-7DCECDD8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333500"/>
            <a:ext cx="96297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1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C4CFA-DF0F-47E8-95AA-454FC742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655982"/>
            <a:ext cx="8436077" cy="62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8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37EFB-F130-413D-A68F-CBFB96D1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738312"/>
            <a:ext cx="87439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19B9873-D260-4F9A-9092-84615443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0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0BF4E6-0AFA-4C9B-B8DE-A96335B33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6" y="643467"/>
            <a:ext cx="1087036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2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8691D-3ADA-499F-AB1B-CD2A6829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847725"/>
            <a:ext cx="105251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Sidana, Ashish</dc:creator>
  <cp:lastModifiedBy>Sidana, Ashish</cp:lastModifiedBy>
  <cp:revision>1</cp:revision>
  <dcterms:created xsi:type="dcterms:W3CDTF">2022-02-08T05:00:26Z</dcterms:created>
  <dcterms:modified xsi:type="dcterms:W3CDTF">2022-02-08T05:37:25Z</dcterms:modified>
</cp:coreProperties>
</file>