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6A73"/>
    <a:srgbClr val="A0A7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64BD1-80BF-0898-6AA8-09076412DD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88EDB-08CA-6424-CA48-DB85B7517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E02611-3775-8CBC-1E48-F684E8B25547}"/>
              </a:ext>
            </a:extLst>
          </p:cNvPr>
          <p:cNvSpPr>
            <a:spLocks noGrp="1"/>
          </p:cNvSpPr>
          <p:nvPr>
            <p:ph type="dt" sz="half" idx="10"/>
          </p:nvPr>
        </p:nvSpPr>
        <p:spPr/>
        <p:txBody>
          <a:bodyPr/>
          <a:lstStyle/>
          <a:p>
            <a:fld id="{1B5DEAF7-14CC-47E8-BE31-1091775ADEF1}" type="datetimeFigureOut">
              <a:rPr lang="en-US" smtClean="0"/>
              <a:t>9/19/2023</a:t>
            </a:fld>
            <a:endParaRPr lang="en-US"/>
          </a:p>
        </p:txBody>
      </p:sp>
      <p:sp>
        <p:nvSpPr>
          <p:cNvPr id="5" name="Footer Placeholder 4">
            <a:extLst>
              <a:ext uri="{FF2B5EF4-FFF2-40B4-BE49-F238E27FC236}">
                <a16:creationId xmlns:a16="http://schemas.microsoft.com/office/drawing/2014/main" id="{9BEA8F49-1B19-4932-0EF0-CB4612791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E5A60-72D3-D3E2-0E2F-81A9D9B7C05C}"/>
              </a:ext>
            </a:extLst>
          </p:cNvPr>
          <p:cNvSpPr>
            <a:spLocks noGrp="1"/>
          </p:cNvSpPr>
          <p:nvPr>
            <p:ph type="sldNum" sz="quarter" idx="12"/>
          </p:nvPr>
        </p:nvSpPr>
        <p:spPr/>
        <p:txBody>
          <a:bodyPr/>
          <a:lstStyle/>
          <a:p>
            <a:fld id="{1EC0658D-BADD-4C46-9A23-E5EDD39E8E2C}" type="slidenum">
              <a:rPr lang="en-US" smtClean="0"/>
              <a:t>‹#›</a:t>
            </a:fld>
            <a:endParaRPr lang="en-US"/>
          </a:p>
        </p:txBody>
      </p:sp>
    </p:spTree>
    <p:extLst>
      <p:ext uri="{BB962C8B-B14F-4D97-AF65-F5344CB8AC3E}">
        <p14:creationId xmlns:p14="http://schemas.microsoft.com/office/powerpoint/2010/main" val="266954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DD53-181C-F3FB-7FD2-4CCAF134C0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E82CF6-9F63-CD93-9FC3-DB47E9A75B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D2D1A-79ED-CB1D-851E-A1E4D3E8F968}"/>
              </a:ext>
            </a:extLst>
          </p:cNvPr>
          <p:cNvSpPr>
            <a:spLocks noGrp="1"/>
          </p:cNvSpPr>
          <p:nvPr>
            <p:ph type="dt" sz="half" idx="10"/>
          </p:nvPr>
        </p:nvSpPr>
        <p:spPr/>
        <p:txBody>
          <a:bodyPr/>
          <a:lstStyle/>
          <a:p>
            <a:fld id="{1B5DEAF7-14CC-47E8-BE31-1091775ADEF1}" type="datetimeFigureOut">
              <a:rPr lang="en-US" smtClean="0"/>
              <a:t>9/19/2023</a:t>
            </a:fld>
            <a:endParaRPr lang="en-US"/>
          </a:p>
        </p:txBody>
      </p:sp>
      <p:sp>
        <p:nvSpPr>
          <p:cNvPr id="5" name="Footer Placeholder 4">
            <a:extLst>
              <a:ext uri="{FF2B5EF4-FFF2-40B4-BE49-F238E27FC236}">
                <a16:creationId xmlns:a16="http://schemas.microsoft.com/office/drawing/2014/main" id="{EBFF2709-6232-BFE1-5F69-CF493BBBD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C2F80-0ECF-B33A-F218-24DF750890D6}"/>
              </a:ext>
            </a:extLst>
          </p:cNvPr>
          <p:cNvSpPr>
            <a:spLocks noGrp="1"/>
          </p:cNvSpPr>
          <p:nvPr>
            <p:ph type="sldNum" sz="quarter" idx="12"/>
          </p:nvPr>
        </p:nvSpPr>
        <p:spPr/>
        <p:txBody>
          <a:bodyPr/>
          <a:lstStyle/>
          <a:p>
            <a:fld id="{1EC0658D-BADD-4C46-9A23-E5EDD39E8E2C}" type="slidenum">
              <a:rPr lang="en-US" smtClean="0"/>
              <a:t>‹#›</a:t>
            </a:fld>
            <a:endParaRPr lang="en-US"/>
          </a:p>
        </p:txBody>
      </p:sp>
    </p:spTree>
    <p:extLst>
      <p:ext uri="{BB962C8B-B14F-4D97-AF65-F5344CB8AC3E}">
        <p14:creationId xmlns:p14="http://schemas.microsoft.com/office/powerpoint/2010/main" val="234550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BF0AF6-C140-78A0-51F5-80AEA9ED72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B07EDE-BA1E-4801-6AFC-4BD676DCD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4546-3194-D54B-C3B5-24D4776FDD07}"/>
              </a:ext>
            </a:extLst>
          </p:cNvPr>
          <p:cNvSpPr>
            <a:spLocks noGrp="1"/>
          </p:cNvSpPr>
          <p:nvPr>
            <p:ph type="dt" sz="half" idx="10"/>
          </p:nvPr>
        </p:nvSpPr>
        <p:spPr/>
        <p:txBody>
          <a:bodyPr/>
          <a:lstStyle/>
          <a:p>
            <a:fld id="{1B5DEAF7-14CC-47E8-BE31-1091775ADEF1}" type="datetimeFigureOut">
              <a:rPr lang="en-US" smtClean="0"/>
              <a:t>9/19/2023</a:t>
            </a:fld>
            <a:endParaRPr lang="en-US"/>
          </a:p>
        </p:txBody>
      </p:sp>
      <p:sp>
        <p:nvSpPr>
          <p:cNvPr id="5" name="Footer Placeholder 4">
            <a:extLst>
              <a:ext uri="{FF2B5EF4-FFF2-40B4-BE49-F238E27FC236}">
                <a16:creationId xmlns:a16="http://schemas.microsoft.com/office/drawing/2014/main" id="{F17D4140-9099-BF96-9E0B-B1451A229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FA99DE-0D31-50C7-F652-10DECB640E98}"/>
              </a:ext>
            </a:extLst>
          </p:cNvPr>
          <p:cNvSpPr>
            <a:spLocks noGrp="1"/>
          </p:cNvSpPr>
          <p:nvPr>
            <p:ph type="sldNum" sz="quarter" idx="12"/>
          </p:nvPr>
        </p:nvSpPr>
        <p:spPr/>
        <p:txBody>
          <a:bodyPr/>
          <a:lstStyle/>
          <a:p>
            <a:fld id="{1EC0658D-BADD-4C46-9A23-E5EDD39E8E2C}" type="slidenum">
              <a:rPr lang="en-US" smtClean="0"/>
              <a:t>‹#›</a:t>
            </a:fld>
            <a:endParaRPr lang="en-US"/>
          </a:p>
        </p:txBody>
      </p:sp>
    </p:spTree>
    <p:extLst>
      <p:ext uri="{BB962C8B-B14F-4D97-AF65-F5344CB8AC3E}">
        <p14:creationId xmlns:p14="http://schemas.microsoft.com/office/powerpoint/2010/main" val="2733749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30D2-6861-D944-906E-0A136E8A0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4C7FC8-8546-CE7F-5781-76CDF080A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F00F8-F43C-1E01-CEB5-A7A6FD19F273}"/>
              </a:ext>
            </a:extLst>
          </p:cNvPr>
          <p:cNvSpPr>
            <a:spLocks noGrp="1"/>
          </p:cNvSpPr>
          <p:nvPr>
            <p:ph type="dt" sz="half" idx="10"/>
          </p:nvPr>
        </p:nvSpPr>
        <p:spPr/>
        <p:txBody>
          <a:bodyPr/>
          <a:lstStyle/>
          <a:p>
            <a:fld id="{1B5DEAF7-14CC-47E8-BE31-1091775ADEF1}" type="datetimeFigureOut">
              <a:rPr lang="en-US" smtClean="0"/>
              <a:t>9/19/2023</a:t>
            </a:fld>
            <a:endParaRPr lang="en-US"/>
          </a:p>
        </p:txBody>
      </p:sp>
      <p:sp>
        <p:nvSpPr>
          <p:cNvPr id="5" name="Footer Placeholder 4">
            <a:extLst>
              <a:ext uri="{FF2B5EF4-FFF2-40B4-BE49-F238E27FC236}">
                <a16:creationId xmlns:a16="http://schemas.microsoft.com/office/drawing/2014/main" id="{5EC8F0BC-C3B3-9744-AD80-984E185A1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B27ED-B815-DB3C-3BE6-A6B37AC9C310}"/>
              </a:ext>
            </a:extLst>
          </p:cNvPr>
          <p:cNvSpPr>
            <a:spLocks noGrp="1"/>
          </p:cNvSpPr>
          <p:nvPr>
            <p:ph type="sldNum" sz="quarter" idx="12"/>
          </p:nvPr>
        </p:nvSpPr>
        <p:spPr/>
        <p:txBody>
          <a:bodyPr/>
          <a:lstStyle/>
          <a:p>
            <a:fld id="{1EC0658D-BADD-4C46-9A23-E5EDD39E8E2C}" type="slidenum">
              <a:rPr lang="en-US" smtClean="0"/>
              <a:t>‹#›</a:t>
            </a:fld>
            <a:endParaRPr lang="en-US"/>
          </a:p>
        </p:txBody>
      </p:sp>
    </p:spTree>
    <p:extLst>
      <p:ext uri="{BB962C8B-B14F-4D97-AF65-F5344CB8AC3E}">
        <p14:creationId xmlns:p14="http://schemas.microsoft.com/office/powerpoint/2010/main" val="267224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169B-5AA9-4521-007C-AB9A793137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87DA93-2E8F-FD29-E889-4971F37594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9A426C-8C2C-50E0-B1D6-8729FEB70737}"/>
              </a:ext>
            </a:extLst>
          </p:cNvPr>
          <p:cNvSpPr>
            <a:spLocks noGrp="1"/>
          </p:cNvSpPr>
          <p:nvPr>
            <p:ph type="dt" sz="half" idx="10"/>
          </p:nvPr>
        </p:nvSpPr>
        <p:spPr/>
        <p:txBody>
          <a:bodyPr/>
          <a:lstStyle/>
          <a:p>
            <a:fld id="{1B5DEAF7-14CC-47E8-BE31-1091775ADEF1}" type="datetimeFigureOut">
              <a:rPr lang="en-US" smtClean="0"/>
              <a:t>9/19/2023</a:t>
            </a:fld>
            <a:endParaRPr lang="en-US"/>
          </a:p>
        </p:txBody>
      </p:sp>
      <p:sp>
        <p:nvSpPr>
          <p:cNvPr id="5" name="Footer Placeholder 4">
            <a:extLst>
              <a:ext uri="{FF2B5EF4-FFF2-40B4-BE49-F238E27FC236}">
                <a16:creationId xmlns:a16="http://schemas.microsoft.com/office/drawing/2014/main" id="{E72C4244-51AD-7996-6B86-F955F70A8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0BEA4-D809-DF94-19DD-050B49C5A845}"/>
              </a:ext>
            </a:extLst>
          </p:cNvPr>
          <p:cNvSpPr>
            <a:spLocks noGrp="1"/>
          </p:cNvSpPr>
          <p:nvPr>
            <p:ph type="sldNum" sz="quarter" idx="12"/>
          </p:nvPr>
        </p:nvSpPr>
        <p:spPr/>
        <p:txBody>
          <a:bodyPr/>
          <a:lstStyle/>
          <a:p>
            <a:fld id="{1EC0658D-BADD-4C46-9A23-E5EDD39E8E2C}" type="slidenum">
              <a:rPr lang="en-US" smtClean="0"/>
              <a:t>‹#›</a:t>
            </a:fld>
            <a:endParaRPr lang="en-US"/>
          </a:p>
        </p:txBody>
      </p:sp>
    </p:spTree>
    <p:extLst>
      <p:ext uri="{BB962C8B-B14F-4D97-AF65-F5344CB8AC3E}">
        <p14:creationId xmlns:p14="http://schemas.microsoft.com/office/powerpoint/2010/main" val="159600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DEB8-9271-192B-77B2-8963C8371B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66F4D6-5228-CE40-0B38-DF0303A1A1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A46962-E8C5-9AD0-D6ED-74312E5B8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0FD4F7-24C3-285E-9B4B-9ECDB80E446A}"/>
              </a:ext>
            </a:extLst>
          </p:cNvPr>
          <p:cNvSpPr>
            <a:spLocks noGrp="1"/>
          </p:cNvSpPr>
          <p:nvPr>
            <p:ph type="dt" sz="half" idx="10"/>
          </p:nvPr>
        </p:nvSpPr>
        <p:spPr/>
        <p:txBody>
          <a:bodyPr/>
          <a:lstStyle/>
          <a:p>
            <a:fld id="{1B5DEAF7-14CC-47E8-BE31-1091775ADEF1}" type="datetimeFigureOut">
              <a:rPr lang="en-US" smtClean="0"/>
              <a:t>9/19/2023</a:t>
            </a:fld>
            <a:endParaRPr lang="en-US"/>
          </a:p>
        </p:txBody>
      </p:sp>
      <p:sp>
        <p:nvSpPr>
          <p:cNvPr id="6" name="Footer Placeholder 5">
            <a:extLst>
              <a:ext uri="{FF2B5EF4-FFF2-40B4-BE49-F238E27FC236}">
                <a16:creationId xmlns:a16="http://schemas.microsoft.com/office/drawing/2014/main" id="{98C4A500-C6D9-5BC5-F76A-E589B4CD3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F3D19-C8CE-A60A-0194-C00AE072C782}"/>
              </a:ext>
            </a:extLst>
          </p:cNvPr>
          <p:cNvSpPr>
            <a:spLocks noGrp="1"/>
          </p:cNvSpPr>
          <p:nvPr>
            <p:ph type="sldNum" sz="quarter" idx="12"/>
          </p:nvPr>
        </p:nvSpPr>
        <p:spPr/>
        <p:txBody>
          <a:bodyPr/>
          <a:lstStyle/>
          <a:p>
            <a:fld id="{1EC0658D-BADD-4C46-9A23-E5EDD39E8E2C}" type="slidenum">
              <a:rPr lang="en-US" smtClean="0"/>
              <a:t>‹#›</a:t>
            </a:fld>
            <a:endParaRPr lang="en-US"/>
          </a:p>
        </p:txBody>
      </p:sp>
    </p:spTree>
    <p:extLst>
      <p:ext uri="{BB962C8B-B14F-4D97-AF65-F5344CB8AC3E}">
        <p14:creationId xmlns:p14="http://schemas.microsoft.com/office/powerpoint/2010/main" val="41974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42E3-DFA5-FA92-1977-9F1615BE39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A447F8-04AD-A903-5B7E-23B25AF74E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BCD169-4D9F-5096-FF98-B9EB01771E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AB39C4-EB89-0955-E66B-553A9B6A66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598AA-4B89-685F-A0A9-A652540CA2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A67722-BA97-078D-AE08-CD403EDAD0CF}"/>
              </a:ext>
            </a:extLst>
          </p:cNvPr>
          <p:cNvSpPr>
            <a:spLocks noGrp="1"/>
          </p:cNvSpPr>
          <p:nvPr>
            <p:ph type="dt" sz="half" idx="10"/>
          </p:nvPr>
        </p:nvSpPr>
        <p:spPr/>
        <p:txBody>
          <a:bodyPr/>
          <a:lstStyle/>
          <a:p>
            <a:fld id="{1B5DEAF7-14CC-47E8-BE31-1091775ADEF1}" type="datetimeFigureOut">
              <a:rPr lang="en-US" smtClean="0"/>
              <a:t>9/19/2023</a:t>
            </a:fld>
            <a:endParaRPr lang="en-US"/>
          </a:p>
        </p:txBody>
      </p:sp>
      <p:sp>
        <p:nvSpPr>
          <p:cNvPr id="8" name="Footer Placeholder 7">
            <a:extLst>
              <a:ext uri="{FF2B5EF4-FFF2-40B4-BE49-F238E27FC236}">
                <a16:creationId xmlns:a16="http://schemas.microsoft.com/office/drawing/2014/main" id="{771003A9-DFEE-0860-4DE9-2BD34046A1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73B738-47C4-90A2-1F42-235B48366C6B}"/>
              </a:ext>
            </a:extLst>
          </p:cNvPr>
          <p:cNvSpPr>
            <a:spLocks noGrp="1"/>
          </p:cNvSpPr>
          <p:nvPr>
            <p:ph type="sldNum" sz="quarter" idx="12"/>
          </p:nvPr>
        </p:nvSpPr>
        <p:spPr/>
        <p:txBody>
          <a:bodyPr/>
          <a:lstStyle/>
          <a:p>
            <a:fld id="{1EC0658D-BADD-4C46-9A23-E5EDD39E8E2C}" type="slidenum">
              <a:rPr lang="en-US" smtClean="0"/>
              <a:t>‹#›</a:t>
            </a:fld>
            <a:endParaRPr lang="en-US"/>
          </a:p>
        </p:txBody>
      </p:sp>
    </p:spTree>
    <p:extLst>
      <p:ext uri="{BB962C8B-B14F-4D97-AF65-F5344CB8AC3E}">
        <p14:creationId xmlns:p14="http://schemas.microsoft.com/office/powerpoint/2010/main" val="382458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BB741-572D-B458-AD63-C756915040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06629F-4E46-15DE-A88A-73ECD628187F}"/>
              </a:ext>
            </a:extLst>
          </p:cNvPr>
          <p:cNvSpPr>
            <a:spLocks noGrp="1"/>
          </p:cNvSpPr>
          <p:nvPr>
            <p:ph type="dt" sz="half" idx="10"/>
          </p:nvPr>
        </p:nvSpPr>
        <p:spPr/>
        <p:txBody>
          <a:bodyPr/>
          <a:lstStyle/>
          <a:p>
            <a:fld id="{1B5DEAF7-14CC-47E8-BE31-1091775ADEF1}" type="datetimeFigureOut">
              <a:rPr lang="en-US" smtClean="0"/>
              <a:t>9/19/2023</a:t>
            </a:fld>
            <a:endParaRPr lang="en-US"/>
          </a:p>
        </p:txBody>
      </p:sp>
      <p:sp>
        <p:nvSpPr>
          <p:cNvPr id="4" name="Footer Placeholder 3">
            <a:extLst>
              <a:ext uri="{FF2B5EF4-FFF2-40B4-BE49-F238E27FC236}">
                <a16:creationId xmlns:a16="http://schemas.microsoft.com/office/drawing/2014/main" id="{D3AB5D1A-39AF-9BB1-BB25-BD7F9FF082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B6ABAD-20E6-6651-8B3E-058109D3804C}"/>
              </a:ext>
            </a:extLst>
          </p:cNvPr>
          <p:cNvSpPr>
            <a:spLocks noGrp="1"/>
          </p:cNvSpPr>
          <p:nvPr>
            <p:ph type="sldNum" sz="quarter" idx="12"/>
          </p:nvPr>
        </p:nvSpPr>
        <p:spPr/>
        <p:txBody>
          <a:bodyPr/>
          <a:lstStyle/>
          <a:p>
            <a:fld id="{1EC0658D-BADD-4C46-9A23-E5EDD39E8E2C}" type="slidenum">
              <a:rPr lang="en-US" smtClean="0"/>
              <a:t>‹#›</a:t>
            </a:fld>
            <a:endParaRPr lang="en-US"/>
          </a:p>
        </p:txBody>
      </p:sp>
    </p:spTree>
    <p:extLst>
      <p:ext uri="{BB962C8B-B14F-4D97-AF65-F5344CB8AC3E}">
        <p14:creationId xmlns:p14="http://schemas.microsoft.com/office/powerpoint/2010/main" val="354833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1E5240-1D7C-C28E-D091-074C3CE0B733}"/>
              </a:ext>
            </a:extLst>
          </p:cNvPr>
          <p:cNvSpPr>
            <a:spLocks noGrp="1"/>
          </p:cNvSpPr>
          <p:nvPr>
            <p:ph type="dt" sz="half" idx="10"/>
          </p:nvPr>
        </p:nvSpPr>
        <p:spPr/>
        <p:txBody>
          <a:bodyPr/>
          <a:lstStyle/>
          <a:p>
            <a:fld id="{1B5DEAF7-14CC-47E8-BE31-1091775ADEF1}" type="datetimeFigureOut">
              <a:rPr lang="en-US" smtClean="0"/>
              <a:t>9/19/2023</a:t>
            </a:fld>
            <a:endParaRPr lang="en-US"/>
          </a:p>
        </p:txBody>
      </p:sp>
      <p:sp>
        <p:nvSpPr>
          <p:cNvPr id="3" name="Footer Placeholder 2">
            <a:extLst>
              <a:ext uri="{FF2B5EF4-FFF2-40B4-BE49-F238E27FC236}">
                <a16:creationId xmlns:a16="http://schemas.microsoft.com/office/drawing/2014/main" id="{F6C5CCB5-10CB-2066-C0D2-D8B4660EE7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CAA965-33FC-2F17-21EA-7CD5B6D12AF4}"/>
              </a:ext>
            </a:extLst>
          </p:cNvPr>
          <p:cNvSpPr>
            <a:spLocks noGrp="1"/>
          </p:cNvSpPr>
          <p:nvPr>
            <p:ph type="sldNum" sz="quarter" idx="12"/>
          </p:nvPr>
        </p:nvSpPr>
        <p:spPr/>
        <p:txBody>
          <a:bodyPr/>
          <a:lstStyle/>
          <a:p>
            <a:fld id="{1EC0658D-BADD-4C46-9A23-E5EDD39E8E2C}" type="slidenum">
              <a:rPr lang="en-US" smtClean="0"/>
              <a:t>‹#›</a:t>
            </a:fld>
            <a:endParaRPr lang="en-US"/>
          </a:p>
        </p:txBody>
      </p:sp>
    </p:spTree>
    <p:extLst>
      <p:ext uri="{BB962C8B-B14F-4D97-AF65-F5344CB8AC3E}">
        <p14:creationId xmlns:p14="http://schemas.microsoft.com/office/powerpoint/2010/main" val="134047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C3DF-4009-D428-4497-CDFCA9ADAA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038004-AF89-18C0-1BCB-B2947D1A19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FFABDF-B6A4-CF8E-4A3B-44823C911B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1EDE9-9AE9-BF80-5454-5F5074AC4726}"/>
              </a:ext>
            </a:extLst>
          </p:cNvPr>
          <p:cNvSpPr>
            <a:spLocks noGrp="1"/>
          </p:cNvSpPr>
          <p:nvPr>
            <p:ph type="dt" sz="half" idx="10"/>
          </p:nvPr>
        </p:nvSpPr>
        <p:spPr/>
        <p:txBody>
          <a:bodyPr/>
          <a:lstStyle/>
          <a:p>
            <a:fld id="{1B5DEAF7-14CC-47E8-BE31-1091775ADEF1}" type="datetimeFigureOut">
              <a:rPr lang="en-US" smtClean="0"/>
              <a:t>9/19/2023</a:t>
            </a:fld>
            <a:endParaRPr lang="en-US"/>
          </a:p>
        </p:txBody>
      </p:sp>
      <p:sp>
        <p:nvSpPr>
          <p:cNvPr id="6" name="Footer Placeholder 5">
            <a:extLst>
              <a:ext uri="{FF2B5EF4-FFF2-40B4-BE49-F238E27FC236}">
                <a16:creationId xmlns:a16="http://schemas.microsoft.com/office/drawing/2014/main" id="{E0A7DF7A-C05D-50F0-D318-788A33BAD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941D46-606F-89BD-A7BA-492CA8359211}"/>
              </a:ext>
            </a:extLst>
          </p:cNvPr>
          <p:cNvSpPr>
            <a:spLocks noGrp="1"/>
          </p:cNvSpPr>
          <p:nvPr>
            <p:ph type="sldNum" sz="quarter" idx="12"/>
          </p:nvPr>
        </p:nvSpPr>
        <p:spPr/>
        <p:txBody>
          <a:bodyPr/>
          <a:lstStyle/>
          <a:p>
            <a:fld id="{1EC0658D-BADD-4C46-9A23-E5EDD39E8E2C}" type="slidenum">
              <a:rPr lang="en-US" smtClean="0"/>
              <a:t>‹#›</a:t>
            </a:fld>
            <a:endParaRPr lang="en-US"/>
          </a:p>
        </p:txBody>
      </p:sp>
    </p:spTree>
    <p:extLst>
      <p:ext uri="{BB962C8B-B14F-4D97-AF65-F5344CB8AC3E}">
        <p14:creationId xmlns:p14="http://schemas.microsoft.com/office/powerpoint/2010/main" val="279674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C248-A0B1-BF6D-FA2A-3C9228E64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80D310-42F2-0ED7-778C-0297E655F1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550EC4-6A39-E5B8-2286-BC1886E9B2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39D6EF-0F85-9A32-A320-F73A358FCDA7}"/>
              </a:ext>
            </a:extLst>
          </p:cNvPr>
          <p:cNvSpPr>
            <a:spLocks noGrp="1"/>
          </p:cNvSpPr>
          <p:nvPr>
            <p:ph type="dt" sz="half" idx="10"/>
          </p:nvPr>
        </p:nvSpPr>
        <p:spPr/>
        <p:txBody>
          <a:bodyPr/>
          <a:lstStyle/>
          <a:p>
            <a:fld id="{1B5DEAF7-14CC-47E8-BE31-1091775ADEF1}" type="datetimeFigureOut">
              <a:rPr lang="en-US" smtClean="0"/>
              <a:t>9/19/2023</a:t>
            </a:fld>
            <a:endParaRPr lang="en-US"/>
          </a:p>
        </p:txBody>
      </p:sp>
      <p:sp>
        <p:nvSpPr>
          <p:cNvPr id="6" name="Footer Placeholder 5">
            <a:extLst>
              <a:ext uri="{FF2B5EF4-FFF2-40B4-BE49-F238E27FC236}">
                <a16:creationId xmlns:a16="http://schemas.microsoft.com/office/drawing/2014/main" id="{B91FCE18-6EC5-2024-4E63-58913515B1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78F8D-3240-0E9D-7BB7-8BBDF9115179}"/>
              </a:ext>
            </a:extLst>
          </p:cNvPr>
          <p:cNvSpPr>
            <a:spLocks noGrp="1"/>
          </p:cNvSpPr>
          <p:nvPr>
            <p:ph type="sldNum" sz="quarter" idx="12"/>
          </p:nvPr>
        </p:nvSpPr>
        <p:spPr/>
        <p:txBody>
          <a:bodyPr/>
          <a:lstStyle/>
          <a:p>
            <a:fld id="{1EC0658D-BADD-4C46-9A23-E5EDD39E8E2C}" type="slidenum">
              <a:rPr lang="en-US" smtClean="0"/>
              <a:t>‹#›</a:t>
            </a:fld>
            <a:endParaRPr lang="en-US"/>
          </a:p>
        </p:txBody>
      </p:sp>
    </p:spTree>
    <p:extLst>
      <p:ext uri="{BB962C8B-B14F-4D97-AF65-F5344CB8AC3E}">
        <p14:creationId xmlns:p14="http://schemas.microsoft.com/office/powerpoint/2010/main" val="1500531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007D41-5089-5526-2E97-5115BDAB1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446977-400F-1319-4173-A490E55E02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FED6C-3778-2AF3-CAB7-8489607CDE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DEAF7-14CC-47E8-BE31-1091775ADEF1}" type="datetimeFigureOut">
              <a:rPr lang="en-US" smtClean="0"/>
              <a:t>9/19/2023</a:t>
            </a:fld>
            <a:endParaRPr lang="en-US"/>
          </a:p>
        </p:txBody>
      </p:sp>
      <p:sp>
        <p:nvSpPr>
          <p:cNvPr id="5" name="Footer Placeholder 4">
            <a:extLst>
              <a:ext uri="{FF2B5EF4-FFF2-40B4-BE49-F238E27FC236}">
                <a16:creationId xmlns:a16="http://schemas.microsoft.com/office/drawing/2014/main" id="{770F9695-4817-345B-C0FD-5BE9C17495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B3BF54-2E95-39B8-0D5C-9E38793884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0658D-BADD-4C46-9A23-E5EDD39E8E2C}" type="slidenum">
              <a:rPr lang="en-US" smtClean="0"/>
              <a:t>‹#›</a:t>
            </a:fld>
            <a:endParaRPr lang="en-US"/>
          </a:p>
        </p:txBody>
      </p:sp>
    </p:spTree>
    <p:extLst>
      <p:ext uri="{BB962C8B-B14F-4D97-AF65-F5344CB8AC3E}">
        <p14:creationId xmlns:p14="http://schemas.microsoft.com/office/powerpoint/2010/main" val="987034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B7D9D12-9A83-47ED-B954-0B26CEC93B03}"/>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4" name="Rectangle 3">
            <a:extLst>
              <a:ext uri="{FF2B5EF4-FFF2-40B4-BE49-F238E27FC236}">
                <a16:creationId xmlns:a16="http://schemas.microsoft.com/office/drawing/2014/main" id="{D5D5068A-51DB-7EA7-2826-FD206B6CA57F}"/>
              </a:ext>
            </a:extLst>
          </p:cNvPr>
          <p:cNvSpPr/>
          <p:nvPr/>
        </p:nvSpPr>
        <p:spPr>
          <a:xfrm>
            <a:off x="0" y="0"/>
            <a:ext cx="12192000" cy="2083242"/>
          </a:xfrm>
          <a:prstGeom prst="rect">
            <a:avLst/>
          </a:prstGeom>
          <a:solidFill>
            <a:srgbClr val="A0A7D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2282D63-EE52-D27A-1B17-E98FE7E77783}"/>
              </a:ext>
            </a:extLst>
          </p:cNvPr>
          <p:cNvSpPr txBox="1"/>
          <p:nvPr/>
        </p:nvSpPr>
        <p:spPr>
          <a:xfrm>
            <a:off x="812358" y="718455"/>
            <a:ext cx="10567283" cy="646331"/>
          </a:xfrm>
          <a:prstGeom prst="rect">
            <a:avLst/>
          </a:prstGeom>
          <a:noFill/>
        </p:spPr>
        <p:txBody>
          <a:bodyPr wrap="square" rtlCol="0">
            <a:spAutoFit/>
          </a:bodyPr>
          <a:lstStyle/>
          <a:p>
            <a:pPr algn="ctr"/>
            <a:r>
              <a:rPr lang="en-US" sz="3600" b="1" u="sng" dirty="0">
                <a:solidFill>
                  <a:srgbClr val="C00000"/>
                </a:solidFill>
              </a:rPr>
              <a:t>HOSPITALITY ANALYSIS</a:t>
            </a:r>
          </a:p>
        </p:txBody>
      </p:sp>
      <p:pic>
        <p:nvPicPr>
          <p:cNvPr id="8" name="Picture 7">
            <a:extLst>
              <a:ext uri="{FF2B5EF4-FFF2-40B4-BE49-F238E27FC236}">
                <a16:creationId xmlns:a16="http://schemas.microsoft.com/office/drawing/2014/main" id="{DF0A16F0-4FCF-0C00-0E99-FDC463066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25" y="0"/>
            <a:ext cx="2178848" cy="1995777"/>
          </a:xfrm>
          <a:prstGeom prst="rect">
            <a:avLst/>
          </a:prstGeom>
        </p:spPr>
      </p:pic>
      <p:sp>
        <p:nvSpPr>
          <p:cNvPr id="9" name="TextBox 8">
            <a:extLst>
              <a:ext uri="{FF2B5EF4-FFF2-40B4-BE49-F238E27FC236}">
                <a16:creationId xmlns:a16="http://schemas.microsoft.com/office/drawing/2014/main" id="{1B37A00D-E495-36FC-39AE-6C54FFEFFBE6}"/>
              </a:ext>
            </a:extLst>
          </p:cNvPr>
          <p:cNvSpPr txBox="1"/>
          <p:nvPr/>
        </p:nvSpPr>
        <p:spPr>
          <a:xfrm>
            <a:off x="895846" y="2655736"/>
            <a:ext cx="10400306" cy="738664"/>
          </a:xfrm>
          <a:prstGeom prst="rect">
            <a:avLst/>
          </a:prstGeom>
          <a:solidFill>
            <a:schemeClr val="bg1">
              <a:lumMod val="85000"/>
            </a:schemeClr>
          </a:solidFill>
        </p:spPr>
        <p:txBody>
          <a:bodyPr wrap="square" rtlCol="0">
            <a:spAutoFit/>
          </a:bodyPr>
          <a:lstStyle/>
          <a:p>
            <a:pPr algn="ctr"/>
            <a:r>
              <a:rPr lang="en-US" sz="2400" dirty="0">
                <a:solidFill>
                  <a:srgbClr val="C00000"/>
                </a:solidFill>
              </a:rPr>
              <a:t>Problem Statement </a:t>
            </a:r>
            <a:r>
              <a:rPr lang="en-US" dirty="0">
                <a:solidFill>
                  <a:srgbClr val="C00000"/>
                </a:solidFill>
              </a:rPr>
              <a:t> </a:t>
            </a:r>
          </a:p>
          <a:p>
            <a:endParaRPr lang="en-US" dirty="0"/>
          </a:p>
        </p:txBody>
      </p:sp>
      <p:sp>
        <p:nvSpPr>
          <p:cNvPr id="10" name="TextBox 9">
            <a:extLst>
              <a:ext uri="{FF2B5EF4-FFF2-40B4-BE49-F238E27FC236}">
                <a16:creationId xmlns:a16="http://schemas.microsoft.com/office/drawing/2014/main" id="{325A60C2-FCFD-8715-8817-0E3FACDD26B3}"/>
              </a:ext>
            </a:extLst>
          </p:cNvPr>
          <p:cNvSpPr txBox="1"/>
          <p:nvPr/>
        </p:nvSpPr>
        <p:spPr>
          <a:xfrm>
            <a:off x="1073426" y="3800723"/>
            <a:ext cx="10222726"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AtliQ Grands an imaginary company owns multiple five-star hotels across India. They have been in the hospitality industry for the past 20 years.</a:t>
            </a:r>
          </a:p>
          <a:p>
            <a:endParaRPr lang="en-US" dirty="0"/>
          </a:p>
          <a:p>
            <a:pPr marL="285750" indent="-285750">
              <a:buFont typeface="Arial" panose="020B0604020202020204" pitchFamily="34" charset="0"/>
              <a:buChar char="•"/>
            </a:pPr>
            <a:r>
              <a:rPr lang="en-US" dirty="0"/>
              <a:t>Due to strategic moves from other competitors and ineffective decision-making in management, AtliQ Grands are losing its market share and revenue in the luxury/business hotels category.</a:t>
            </a:r>
          </a:p>
          <a:p>
            <a:endParaRPr lang="en-US" dirty="0"/>
          </a:p>
          <a:p>
            <a:pPr marL="285750" indent="-285750">
              <a:buFont typeface="Arial" panose="020B0604020202020204" pitchFamily="34" charset="0"/>
              <a:buChar char="•"/>
            </a:pPr>
            <a:r>
              <a:rPr lang="en-US" dirty="0"/>
              <a:t>As a strategic move, AtliQ Grands wanted to incorporate “Business and Data Intelligence” to regain their market share and revenue by capturing key insights from the data.</a:t>
            </a:r>
          </a:p>
        </p:txBody>
      </p:sp>
    </p:spTree>
    <p:extLst>
      <p:ext uri="{BB962C8B-B14F-4D97-AF65-F5344CB8AC3E}">
        <p14:creationId xmlns:p14="http://schemas.microsoft.com/office/powerpoint/2010/main" val="192978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B7D9D12-9A83-47ED-B954-0B26CEC93B03}"/>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4" name="Rectangle 3">
            <a:extLst>
              <a:ext uri="{FF2B5EF4-FFF2-40B4-BE49-F238E27FC236}">
                <a16:creationId xmlns:a16="http://schemas.microsoft.com/office/drawing/2014/main" id="{D5D5068A-51DB-7EA7-2826-FD206B6CA57F}"/>
              </a:ext>
            </a:extLst>
          </p:cNvPr>
          <p:cNvSpPr/>
          <p:nvPr/>
        </p:nvSpPr>
        <p:spPr>
          <a:xfrm>
            <a:off x="0" y="0"/>
            <a:ext cx="12192000" cy="2083242"/>
          </a:xfrm>
          <a:prstGeom prst="rect">
            <a:avLst/>
          </a:prstGeom>
          <a:solidFill>
            <a:srgbClr val="A0A7D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2282D63-EE52-D27A-1B17-E98FE7E77783}"/>
              </a:ext>
            </a:extLst>
          </p:cNvPr>
          <p:cNvSpPr txBox="1"/>
          <p:nvPr/>
        </p:nvSpPr>
        <p:spPr>
          <a:xfrm>
            <a:off x="812358" y="718455"/>
            <a:ext cx="10567283" cy="646331"/>
          </a:xfrm>
          <a:prstGeom prst="rect">
            <a:avLst/>
          </a:prstGeom>
          <a:noFill/>
        </p:spPr>
        <p:txBody>
          <a:bodyPr wrap="square" rtlCol="0">
            <a:spAutoFit/>
          </a:bodyPr>
          <a:lstStyle/>
          <a:p>
            <a:pPr algn="ctr"/>
            <a:r>
              <a:rPr lang="en-US" sz="3600" b="1" u="sng" dirty="0">
                <a:solidFill>
                  <a:srgbClr val="C00000"/>
                </a:solidFill>
              </a:rPr>
              <a:t>HOSPITALITY ANALYSIS</a:t>
            </a:r>
          </a:p>
        </p:txBody>
      </p:sp>
      <p:pic>
        <p:nvPicPr>
          <p:cNvPr id="8" name="Picture 7">
            <a:extLst>
              <a:ext uri="{FF2B5EF4-FFF2-40B4-BE49-F238E27FC236}">
                <a16:creationId xmlns:a16="http://schemas.microsoft.com/office/drawing/2014/main" id="{DF0A16F0-4FCF-0C00-0E99-FDC463066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25" y="0"/>
            <a:ext cx="2178848" cy="1995777"/>
          </a:xfrm>
          <a:prstGeom prst="rect">
            <a:avLst/>
          </a:prstGeom>
        </p:spPr>
      </p:pic>
      <p:sp>
        <p:nvSpPr>
          <p:cNvPr id="9" name="TextBox 8">
            <a:extLst>
              <a:ext uri="{FF2B5EF4-FFF2-40B4-BE49-F238E27FC236}">
                <a16:creationId xmlns:a16="http://schemas.microsoft.com/office/drawing/2014/main" id="{1B37A00D-E495-36FC-39AE-6C54FFEFFBE6}"/>
              </a:ext>
            </a:extLst>
          </p:cNvPr>
          <p:cNvSpPr txBox="1"/>
          <p:nvPr/>
        </p:nvSpPr>
        <p:spPr>
          <a:xfrm>
            <a:off x="-2" y="2083241"/>
            <a:ext cx="12192002" cy="4893647"/>
          </a:xfrm>
          <a:prstGeom prst="rect">
            <a:avLst/>
          </a:prstGeom>
          <a:noFill/>
        </p:spPr>
        <p:txBody>
          <a:bodyPr wrap="square" rtlCol="0">
            <a:spAutoFit/>
          </a:bodyPr>
          <a:lstStyle/>
          <a:p>
            <a:pPr algn="ctr"/>
            <a:r>
              <a:rPr lang="en-US" sz="2800" b="1" dirty="0">
                <a:solidFill>
                  <a:srgbClr val="C00000"/>
                </a:solidFill>
              </a:rPr>
              <a:t>Key Insights and</a:t>
            </a:r>
          </a:p>
          <a:p>
            <a:pPr algn="ctr"/>
            <a:r>
              <a:rPr lang="en-US" sz="2800" b="1" dirty="0">
                <a:solidFill>
                  <a:srgbClr val="C00000"/>
                </a:solidFill>
              </a:rPr>
              <a:t> Findings</a:t>
            </a:r>
          </a:p>
          <a:p>
            <a:pPr marL="342900" indent="-342900">
              <a:buAutoNum type="arabicPeriod"/>
            </a:pPr>
            <a:endParaRPr lang="en-US" sz="1400" b="1" dirty="0">
              <a:solidFill>
                <a:srgbClr val="C00000"/>
              </a:solidFill>
            </a:endParaRPr>
          </a:p>
          <a:p>
            <a:pPr marL="342900" indent="-342900">
              <a:buFont typeface="+mj-lt"/>
              <a:buAutoNum type="arabicPeriod"/>
            </a:pPr>
            <a:r>
              <a:rPr lang="en-US" sz="1400" dirty="0"/>
              <a:t>Mumbai has the highest RevPar(8,897) and highest ADR(15,385) among all cities while Delhi has the highest occupancy rate at 60.44%.</a:t>
            </a:r>
          </a:p>
          <a:p>
            <a:pPr marL="342900" indent="-342900">
              <a:buFont typeface="+mj-lt"/>
              <a:buAutoNum type="arabicPeriod"/>
            </a:pPr>
            <a:r>
              <a:rPr lang="en-US" sz="1400" dirty="0"/>
              <a:t>The top 3 properties by occupancy % are Atliq Palace Delhi(66.25%), Atliq Blu Mumbai(66.19%) and Atliq Palace Mumbai(66.13%) while Atliq Exotica Mumbai with occupancy % of 66.09% and rating 4.32 has the highest average rating.</a:t>
            </a:r>
          </a:p>
          <a:p>
            <a:pPr marL="342900" indent="-342900">
              <a:buFont typeface="+mj-lt"/>
              <a:buAutoNum type="arabicPeriod"/>
            </a:pPr>
            <a:r>
              <a:rPr lang="en-US" sz="1400" dirty="0"/>
              <a:t>The bottom 3 properties by occupancy % are Atliq Grands Bangalore(44.33%), Atliq Seasons Mumbai(44.57%) and Atliq Exotica Hyderabad(44.57%) and Atliq Seasons Mumbai has the lowest rating of 2.30.</a:t>
            </a:r>
          </a:p>
          <a:p>
            <a:pPr marL="342900" indent="-342900">
              <a:buFont typeface="+mj-lt"/>
              <a:buAutoNum type="arabicPeriod"/>
            </a:pPr>
            <a:r>
              <a:rPr lang="en-US" sz="1400" dirty="0"/>
              <a:t>Consequently the properties which have high occupancy % are among the ones with highest ratings and those with low occupancy % are among the ones with lowest average ratings which is quite suggestive of the correlation between occupancy % and average rating.</a:t>
            </a:r>
          </a:p>
          <a:p>
            <a:pPr marL="342900" indent="-342900">
              <a:buFont typeface="+mj-lt"/>
              <a:buAutoNum type="arabicPeriod"/>
            </a:pPr>
            <a:r>
              <a:rPr lang="en-US" sz="1400" dirty="0"/>
              <a:t>KPIs such as RevPar, ADR and Occupancy % are almost stable across weekends and weekdays which depicts that dynamic pricing strategy has not been practiced by the Atliq Grands management.</a:t>
            </a:r>
          </a:p>
          <a:p>
            <a:pPr marL="342900" indent="-342900">
              <a:buFont typeface="+mj-lt"/>
              <a:buAutoNum type="arabicPeriod"/>
            </a:pPr>
            <a:r>
              <a:rPr lang="en-US" sz="1400" dirty="0"/>
              <a:t>Highest ADR is coming from direct offline platform while lowest ADR is direct online platform which suggests that hotels are giving some discount coupons and concessions while booking directly from their websites, hotels can cash in on this opportunity even more by offering some more discounts which could drastically increase occupancy %.</a:t>
            </a:r>
          </a:p>
          <a:p>
            <a:pPr marL="342900" indent="-342900">
              <a:buFont typeface="+mj-lt"/>
              <a:buAutoNum type="arabicPeriod"/>
            </a:pPr>
            <a:r>
              <a:rPr lang="en-US" sz="1400" dirty="0"/>
              <a:t>There is a consistent decline in RevPar and Occupancy % after the week of July, although the cancellation rate is still approximately at the same levels as previous months, so not suggestive of any major problem and  thus could be attributed to the end of summer holidays in India.</a:t>
            </a:r>
          </a:p>
          <a:p>
            <a:pPr marL="342900" indent="-342900">
              <a:buAutoNum type="arabicPeriod"/>
            </a:pPr>
            <a:endParaRPr lang="en-US" sz="1400" b="1" dirty="0">
              <a:solidFill>
                <a:srgbClr val="C00000"/>
              </a:solidFill>
            </a:endParaRPr>
          </a:p>
          <a:p>
            <a:pPr marL="342900" indent="-342900">
              <a:buAutoNum type="arabicPeriod"/>
            </a:pPr>
            <a:endParaRPr lang="en-US" sz="1400" b="1" dirty="0"/>
          </a:p>
          <a:p>
            <a:endParaRPr lang="en-US" dirty="0"/>
          </a:p>
        </p:txBody>
      </p:sp>
    </p:spTree>
    <p:extLst>
      <p:ext uri="{BB962C8B-B14F-4D97-AF65-F5344CB8AC3E}">
        <p14:creationId xmlns:p14="http://schemas.microsoft.com/office/powerpoint/2010/main" val="1446052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388</Words>
  <Application>Microsoft Office PowerPoint</Application>
  <PresentationFormat>Widescreen</PresentationFormat>
  <Paragraphs>19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Siwach</dc:creator>
  <cp:lastModifiedBy>Ashish Siwach</cp:lastModifiedBy>
  <cp:revision>3</cp:revision>
  <dcterms:created xsi:type="dcterms:W3CDTF">2023-09-19T11:51:31Z</dcterms:created>
  <dcterms:modified xsi:type="dcterms:W3CDTF">2023-09-19T15:36:23Z</dcterms:modified>
</cp:coreProperties>
</file>