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4"/>
  </p:sldMasterIdLst>
  <p:notesMasterIdLst>
    <p:notesMasterId r:id="rId34"/>
  </p:notesMasterIdLst>
  <p:handoutMasterIdLst>
    <p:handoutMasterId r:id="rId35"/>
  </p:handoutMasterIdLst>
  <p:sldIdLst>
    <p:sldId id="256" r:id="rId5"/>
    <p:sldId id="265" r:id="rId6"/>
    <p:sldId id="385" r:id="rId7"/>
    <p:sldId id="365" r:id="rId8"/>
    <p:sldId id="367" r:id="rId9"/>
    <p:sldId id="386" r:id="rId10"/>
    <p:sldId id="375" r:id="rId11"/>
    <p:sldId id="373" r:id="rId12"/>
    <p:sldId id="388" r:id="rId13"/>
    <p:sldId id="387" r:id="rId14"/>
    <p:sldId id="390" r:id="rId15"/>
    <p:sldId id="391" r:id="rId16"/>
    <p:sldId id="378" r:id="rId17"/>
    <p:sldId id="379" r:id="rId18"/>
    <p:sldId id="392" r:id="rId19"/>
    <p:sldId id="394" r:id="rId20"/>
    <p:sldId id="395" r:id="rId21"/>
    <p:sldId id="406" r:id="rId22"/>
    <p:sldId id="396" r:id="rId23"/>
    <p:sldId id="397" r:id="rId24"/>
    <p:sldId id="398" r:id="rId25"/>
    <p:sldId id="399" r:id="rId26"/>
    <p:sldId id="401" r:id="rId27"/>
    <p:sldId id="402" r:id="rId28"/>
    <p:sldId id="403" r:id="rId29"/>
    <p:sldId id="404" r:id="rId30"/>
    <p:sldId id="360" r:id="rId31"/>
    <p:sldId id="407" r:id="rId32"/>
    <p:sldId id="361"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9" autoAdjust="0"/>
    <p:restoredTop sz="95934"/>
  </p:normalViewPr>
  <p:slideViewPr>
    <p:cSldViewPr snapToGrid="0">
      <p:cViewPr>
        <p:scale>
          <a:sx n="66" d="100"/>
          <a:sy n="66" d="100"/>
        </p:scale>
        <p:origin x="600" y="-216"/>
      </p:cViewPr>
      <p:guideLst/>
    </p:cSldViewPr>
  </p:slideViewPr>
  <p:notesTextViewPr>
    <p:cViewPr>
      <p:scale>
        <a:sx n="1" d="1"/>
        <a:sy n="1" d="1"/>
      </p:scale>
      <p:origin x="0" y="0"/>
    </p:cViewPr>
  </p:notesTextViewPr>
  <p:sorterViewPr>
    <p:cViewPr>
      <p:scale>
        <a:sx n="70" d="100"/>
        <a:sy n="70" d="100"/>
      </p:scale>
      <p:origin x="0" y="0"/>
    </p:cViewPr>
  </p:sorter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F03B4C-7222-461B-BA71-2B563A44950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6015D50-859B-4A21-BBA7-D227472F19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B51ED0-8724-4321-9903-1B6C4397769A}" type="datetimeFigureOut">
              <a:rPr lang="en-US" smtClean="0"/>
              <a:t>6/10/2024</a:t>
            </a:fld>
            <a:endParaRPr lang="en-US" dirty="0"/>
          </a:p>
        </p:txBody>
      </p:sp>
      <p:sp>
        <p:nvSpPr>
          <p:cNvPr id="4" name="Footer Placeholder 3">
            <a:extLst>
              <a:ext uri="{FF2B5EF4-FFF2-40B4-BE49-F238E27FC236}">
                <a16:creationId xmlns:a16="http://schemas.microsoft.com/office/drawing/2014/main" id="{B414EAD1-5CAB-421B-B5BB-2FAE33EA585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83925FF-73DD-4112-9C15-8EAFF2E8C9E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E6D71AD-4225-439B-B0AF-FF523CEDEDCF}" type="slidenum">
              <a:rPr lang="en-US" smtClean="0"/>
              <a:t>‹#›</a:t>
            </a:fld>
            <a:endParaRPr lang="en-US" dirty="0"/>
          </a:p>
        </p:txBody>
      </p:sp>
    </p:spTree>
    <p:extLst>
      <p:ext uri="{BB962C8B-B14F-4D97-AF65-F5344CB8AC3E}">
        <p14:creationId xmlns:p14="http://schemas.microsoft.com/office/powerpoint/2010/main" val="19060384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14778D-F34E-4BE4-9B6B-598D2E739C81}" type="datetimeFigureOut">
              <a:rPr lang="en-US" smtClean="0"/>
              <a:t>6/10/2024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553C36-AE66-42A1-BA56-51FF7F8C862C}" type="slidenum">
              <a:rPr lang="en-US" smtClean="0"/>
              <a:t>‹#›</a:t>
            </a:fld>
            <a:endParaRPr lang="en-US" dirty="0"/>
          </a:p>
        </p:txBody>
      </p:sp>
    </p:spTree>
    <p:extLst>
      <p:ext uri="{BB962C8B-B14F-4D97-AF65-F5344CB8AC3E}">
        <p14:creationId xmlns:p14="http://schemas.microsoft.com/office/powerpoint/2010/main" val="1946386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hasCustomPrompt="1"/>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dirty="0"/>
              <a:t>Click to edit master title style</a:t>
            </a:r>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r>
              <a:rPr lang="en-US" dirty="0"/>
              <a:t>20XX</a:t>
            </a:r>
          </a:p>
        </p:txBody>
      </p:sp>
    </p:spTree>
    <p:extLst>
      <p:ext uri="{BB962C8B-B14F-4D97-AF65-F5344CB8AC3E}">
        <p14:creationId xmlns:p14="http://schemas.microsoft.com/office/powerpoint/2010/main" val="1593465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vl1pPr>
          </a:lstStyle>
          <a:p>
            <a:r>
              <a:rPr lang="en-US" dirty="0"/>
              <a:t>20XX</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698904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dirty="0"/>
          </a:p>
        </p:txBody>
      </p:sp>
      <p:sp>
        <p:nvSpPr>
          <p:cNvPr id="7" name="Date Placeholder 6"/>
          <p:cNvSpPr>
            <a:spLocks noGrp="1"/>
          </p:cNvSpPr>
          <p:nvPr>
            <p:ph type="dt" sz="half" idx="10"/>
          </p:nvPr>
        </p:nvSpPr>
        <p:spPr/>
        <p:txBody>
          <a:bodyPr/>
          <a:lstStyle>
            <a:lvl1pPr>
              <a:defRPr/>
            </a:lvl1pPr>
          </a:lstStyle>
          <a:p>
            <a:r>
              <a:rPr lang="en-US" dirty="0"/>
              <a:t>20XX</a:t>
            </a:r>
          </a:p>
        </p:txBody>
      </p:sp>
      <p:sp>
        <p:nvSpPr>
          <p:cNvPr id="9" name="Slide Number Placeholder 8"/>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405649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3053588"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3053588"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69206" y="2074334"/>
            <a:ext cx="3053588"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569206" y="2792471"/>
            <a:ext cx="3053588"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A6D68D58-C9C7-41A5-9F66-57C5771B3920}"/>
              </a:ext>
            </a:extLst>
          </p:cNvPr>
          <p:cNvSpPr>
            <a:spLocks noGrp="1"/>
          </p:cNvSpPr>
          <p:nvPr>
            <p:ph type="body" sz="quarter" idx="13"/>
          </p:nvPr>
        </p:nvSpPr>
        <p:spPr>
          <a:xfrm>
            <a:off x="8068564" y="2073651"/>
            <a:ext cx="3053588"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F3692324-6EEB-4C0A-BF90-7A27FBF6D7BD}"/>
              </a:ext>
            </a:extLst>
          </p:cNvPr>
          <p:cNvSpPr>
            <a:spLocks noGrp="1"/>
          </p:cNvSpPr>
          <p:nvPr>
            <p:ph sz="quarter" idx="14"/>
          </p:nvPr>
        </p:nvSpPr>
        <p:spPr>
          <a:xfrm>
            <a:off x="8068564" y="2791788"/>
            <a:ext cx="3053588"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dirty="0"/>
          </a:p>
        </p:txBody>
      </p:sp>
      <p:sp>
        <p:nvSpPr>
          <p:cNvPr id="7" name="Date Placeholder 6"/>
          <p:cNvSpPr>
            <a:spLocks noGrp="1"/>
          </p:cNvSpPr>
          <p:nvPr>
            <p:ph type="dt" sz="half" idx="10"/>
          </p:nvPr>
        </p:nvSpPr>
        <p:spPr/>
        <p:txBody>
          <a:bodyPr/>
          <a:lstStyle>
            <a:lvl1pPr>
              <a:defRPr/>
            </a:lvl1pPr>
          </a:lstStyle>
          <a:p>
            <a:r>
              <a:rPr lang="en-US" dirty="0"/>
              <a:t>20XX</a:t>
            </a:r>
          </a:p>
        </p:txBody>
      </p:sp>
      <p:sp>
        <p:nvSpPr>
          <p:cNvPr id="9" name="Slide Number Placeholder 8"/>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472762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lvl1pPr>
          </a:lstStyle>
          <a:p>
            <a:r>
              <a:rPr lang="en-US" dirty="0"/>
              <a:t>20XX</a:t>
            </a:r>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8384376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dirty="0"/>
              <a:t>20XX</a:t>
            </a:r>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6921777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r>
              <a:rPr lang="en-US" dirty="0"/>
              <a:t>20XX</a:t>
            </a:r>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36418940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r>
              <a:rPr lang="en-US" dirty="0"/>
              <a:t>20XX</a:t>
            </a:r>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294A09A9-5501-47C1-A89A-A340965A2BE2}"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63324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791E8DE-0B9D-43A1-8977-59BEEC2C354B}"/>
              </a:ext>
              <a:ext uri="{C183D7F6-B498-43B3-948B-1728B52AA6E4}">
                <adec:decorative xmlns:adec="http://schemas.microsoft.com/office/drawing/2017/decorative" val="1"/>
              </a:ext>
            </a:extLst>
          </p:cNvPr>
          <p:cNvSpPr/>
          <p:nvPr userDrawn="1"/>
        </p:nvSpPr>
        <p:spPr>
          <a:xfrm>
            <a:off x="643337" y="643464"/>
            <a:ext cx="6269159" cy="5571072"/>
          </a:xfrm>
          <a:prstGeom prst="rect">
            <a:avLst/>
          </a:prstGeom>
          <a:solidFill>
            <a:schemeClr val="tx1">
              <a:lumMod val="75000"/>
              <a:lumOff val="25000"/>
            </a:schemeClr>
          </a:solidFill>
          <a:ln w="6350" cap="flat" cmpd="sng" algn="ctr">
            <a:noFill/>
            <a:prstDash val="solid"/>
          </a:ln>
          <a:effectLst>
            <a:outerShdw blurRad="50800" algn="ctr" rotWithShape="0">
              <a:prstClr val="black">
                <a:alpha val="66000"/>
              </a:prstClr>
            </a:outerShdw>
            <a:softEdge rad="0"/>
          </a:effectLst>
        </p:spPr>
      </p:sp>
      <p:sp>
        <p:nvSpPr>
          <p:cNvPr id="2" name="Title 1">
            <a:extLst>
              <a:ext uri="{FF2B5EF4-FFF2-40B4-BE49-F238E27FC236}">
                <a16:creationId xmlns:a16="http://schemas.microsoft.com/office/drawing/2014/main" id="{41DABDA3-AA10-4304-B3C8-D5B655DE3421}"/>
              </a:ext>
            </a:extLst>
          </p:cNvPr>
          <p:cNvSpPr>
            <a:spLocks noGrp="1"/>
          </p:cNvSpPr>
          <p:nvPr>
            <p:ph type="title"/>
          </p:nvPr>
        </p:nvSpPr>
        <p:spPr>
          <a:xfrm>
            <a:off x="1243631" y="1621998"/>
            <a:ext cx="5068567" cy="1301390"/>
          </a:xfrm>
        </p:spPr>
        <p:txBody>
          <a:bodyPr anchor="b"/>
          <a:lstStyle>
            <a:lvl1pPr algn="ctr">
              <a:defRPr>
                <a:solidFill>
                  <a:schemeClr val="bg1"/>
                </a:solidFill>
              </a:defRPr>
            </a:lvl1pPr>
          </a:lstStyle>
          <a:p>
            <a:r>
              <a:rPr lang="en-US"/>
              <a:t>Click to edit Master title style</a:t>
            </a:r>
            <a:endParaRPr lang="en-US" dirty="0"/>
          </a:p>
        </p:txBody>
      </p:sp>
      <p:sp>
        <p:nvSpPr>
          <p:cNvPr id="9" name="Subtitle 2" descr="Tag=AccentColor&#10;Flavor=Light&#10;Target=Text">
            <a:extLst>
              <a:ext uri="{FF2B5EF4-FFF2-40B4-BE49-F238E27FC236}">
                <a16:creationId xmlns:a16="http://schemas.microsoft.com/office/drawing/2014/main" id="{4CCFCCCF-0AEA-4D36-8B54-4C03F88D74AE}"/>
              </a:ext>
            </a:extLst>
          </p:cNvPr>
          <p:cNvSpPr>
            <a:spLocks noGrp="1"/>
          </p:cNvSpPr>
          <p:nvPr>
            <p:ph type="subTitle" idx="1"/>
          </p:nvPr>
        </p:nvSpPr>
        <p:spPr>
          <a:xfrm>
            <a:off x="1243633" y="3109652"/>
            <a:ext cx="5068567" cy="2395623"/>
          </a:xfrm>
        </p:spPr>
        <p:txBody>
          <a:bodyPr anchor="ctr">
            <a:normAutofit/>
          </a:bodyPr>
          <a:lstStyle>
            <a:lvl1pPr marL="0" indent="0" algn="ctr">
              <a:buNone/>
              <a:defRPr>
                <a:solidFill>
                  <a:schemeClr val="bg1"/>
                </a:solidFill>
              </a:defRPr>
            </a:lvl1pPr>
          </a:lstStyle>
          <a:p>
            <a:pPr>
              <a:lnSpc>
                <a:spcPct val="150000"/>
              </a:lnSpc>
            </a:pPr>
            <a:r>
              <a:rPr lang="en-US">
                <a:cs typeface="Calibri"/>
              </a:rPr>
              <a:t>Click to edit Master subtitle style</a:t>
            </a:r>
            <a:endParaRPr lang="en-US" dirty="0">
              <a:solidFill>
                <a:schemeClr val="tx1"/>
              </a:solidFill>
            </a:endParaRPr>
          </a:p>
        </p:txBody>
      </p:sp>
      <p:sp>
        <p:nvSpPr>
          <p:cNvPr id="22" name="Picture Placeholder 21">
            <a:extLst>
              <a:ext uri="{FF2B5EF4-FFF2-40B4-BE49-F238E27FC236}">
                <a16:creationId xmlns:a16="http://schemas.microsoft.com/office/drawing/2014/main" id="{27D11998-188A-4F5B-9931-8BA54D2802A5}"/>
              </a:ext>
            </a:extLst>
          </p:cNvPr>
          <p:cNvSpPr>
            <a:spLocks noGrp="1"/>
          </p:cNvSpPr>
          <p:nvPr>
            <p:ph type="pic" sz="quarter" idx="13"/>
          </p:nvPr>
        </p:nvSpPr>
        <p:spPr>
          <a:xfrm>
            <a:off x="7556500" y="641350"/>
            <a:ext cx="3998913" cy="2626784"/>
          </a:xfrm>
        </p:spPr>
        <p:txBody>
          <a:bodyPr/>
          <a:lstStyle/>
          <a:p>
            <a:r>
              <a:rPr lang="en-US"/>
              <a:t>Click icon to add picture</a:t>
            </a:r>
            <a:endParaRPr lang="en-US" dirty="0"/>
          </a:p>
        </p:txBody>
      </p:sp>
      <p:sp>
        <p:nvSpPr>
          <p:cNvPr id="24" name="Picture Placeholder 23">
            <a:extLst>
              <a:ext uri="{FF2B5EF4-FFF2-40B4-BE49-F238E27FC236}">
                <a16:creationId xmlns:a16="http://schemas.microsoft.com/office/drawing/2014/main" id="{60F109E5-BC65-4431-A2E5-4A145EC7B38A}"/>
              </a:ext>
            </a:extLst>
          </p:cNvPr>
          <p:cNvSpPr>
            <a:spLocks noGrp="1"/>
          </p:cNvSpPr>
          <p:nvPr>
            <p:ph type="pic" sz="quarter" idx="14"/>
          </p:nvPr>
        </p:nvSpPr>
        <p:spPr>
          <a:xfrm>
            <a:off x="7554913" y="3606263"/>
            <a:ext cx="4000500" cy="2608269"/>
          </a:xfrm>
        </p:spPr>
        <p:txBody>
          <a:bodyPr/>
          <a:lstStyle/>
          <a:p>
            <a:r>
              <a:rPr lang="en-US"/>
              <a:t>Click icon to add picture</a:t>
            </a:r>
            <a:endParaRPr lang="en-US" dirty="0"/>
          </a:p>
        </p:txBody>
      </p:sp>
      <p:sp>
        <p:nvSpPr>
          <p:cNvPr id="7" name="Rectangle 6">
            <a:extLst>
              <a:ext uri="{FF2B5EF4-FFF2-40B4-BE49-F238E27FC236}">
                <a16:creationId xmlns:a16="http://schemas.microsoft.com/office/drawing/2014/main" id="{9C304C15-0285-4F2C-8EFE-569AD8088EBA}"/>
              </a:ext>
              <a:ext uri="{C183D7F6-B498-43B3-948B-1728B52AA6E4}">
                <adec:decorative xmlns:adec="http://schemas.microsoft.com/office/drawing/2017/decorative" val="1"/>
              </a:ext>
            </a:extLst>
          </p:cNvPr>
          <p:cNvSpPr/>
          <p:nvPr userDrawn="1"/>
        </p:nvSpPr>
        <p:spPr>
          <a:xfrm>
            <a:off x="806116" y="809244"/>
            <a:ext cx="5943600" cy="5239512"/>
          </a:xfrm>
          <a:prstGeom prst="rect">
            <a:avLst/>
          </a:prstGeom>
          <a:noFill/>
          <a:ln w="6350" cap="sq" cmpd="sng" algn="ctr">
            <a:solidFill>
              <a:schemeClr val="bg1"/>
            </a:solidFill>
            <a:prstDash val="solid"/>
            <a:miter lim="800000"/>
          </a:ln>
          <a:effectLst/>
        </p:spPr>
      </p:sp>
      <p:sp>
        <p:nvSpPr>
          <p:cNvPr id="10" name="Rectangle 9">
            <a:extLst>
              <a:ext uri="{FF2B5EF4-FFF2-40B4-BE49-F238E27FC236}">
                <a16:creationId xmlns:a16="http://schemas.microsoft.com/office/drawing/2014/main" id="{C5A88504-58DC-4D6A-A3A2-46BBE92E4E08}"/>
              </a:ext>
              <a:ext uri="{C183D7F6-B498-43B3-948B-1728B52AA6E4}">
                <adec:decorative xmlns:adec="http://schemas.microsoft.com/office/drawing/2017/decorative" val="1"/>
              </a:ext>
            </a:extLst>
          </p:cNvPr>
          <p:cNvSpPr/>
          <p:nvPr userDrawn="1"/>
        </p:nvSpPr>
        <p:spPr>
          <a:xfrm>
            <a:off x="2817796"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Date Placeholder 17">
            <a:extLst>
              <a:ext uri="{FF2B5EF4-FFF2-40B4-BE49-F238E27FC236}">
                <a16:creationId xmlns:a16="http://schemas.microsoft.com/office/drawing/2014/main" id="{A7F1F606-F241-4665-957D-1EA108900290}"/>
              </a:ext>
            </a:extLst>
          </p:cNvPr>
          <p:cNvSpPr txBox="1">
            <a:spLocks/>
          </p:cNvSpPr>
          <p:nvPr userDrawn="1"/>
        </p:nvSpPr>
        <p:spPr>
          <a:xfrm>
            <a:off x="3000676" y="687140"/>
            <a:ext cx="1554480" cy="527213"/>
          </a:xfrm>
          <a:prstGeom prst="rect">
            <a:avLst/>
          </a:prstGeom>
        </p:spPr>
        <p:txBody>
          <a:bodyPr vert="horz" lIns="91440" tIns="45720" rIns="91440" bIns="45720" rtlCol="0" anchor="b"/>
          <a:lstStyle>
            <a:defPPr>
              <a:defRPr lang="en-US"/>
            </a:defPPr>
            <a:lvl1pPr marL="0" algn="r"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400">
              <a:defRPr/>
            </a:pPr>
            <a:r>
              <a:rPr lang="en-US" sz="1300" dirty="0">
                <a:solidFill>
                  <a:schemeClr val="bg1"/>
                </a:solidFill>
              </a:rPr>
              <a:t>20XX</a:t>
            </a:r>
          </a:p>
        </p:txBody>
      </p:sp>
      <p:grpSp>
        <p:nvGrpSpPr>
          <p:cNvPr id="3" name="Group 2">
            <a:extLst>
              <a:ext uri="{FF2B5EF4-FFF2-40B4-BE49-F238E27FC236}">
                <a16:creationId xmlns:a16="http://schemas.microsoft.com/office/drawing/2014/main" id="{86EAC8BD-D27F-41DF-AA93-5F96758285A5}"/>
              </a:ext>
              <a:ext uri="{C183D7F6-B498-43B3-948B-1728B52AA6E4}">
                <adec:decorative xmlns:adec="http://schemas.microsoft.com/office/drawing/2017/decorative" val="1"/>
              </a:ext>
            </a:extLst>
          </p:cNvPr>
          <p:cNvGrpSpPr/>
          <p:nvPr userDrawn="1"/>
        </p:nvGrpSpPr>
        <p:grpSpPr>
          <a:xfrm>
            <a:off x="2932096" y="640855"/>
            <a:ext cx="1691640" cy="645295"/>
            <a:chOff x="2932096" y="640855"/>
            <a:chExt cx="1691640" cy="645295"/>
          </a:xfrm>
        </p:grpSpPr>
        <p:cxnSp>
          <p:nvCxnSpPr>
            <p:cNvPr id="11" name="Straight Connector 10">
              <a:extLst>
                <a:ext uri="{FF2B5EF4-FFF2-40B4-BE49-F238E27FC236}">
                  <a16:creationId xmlns:a16="http://schemas.microsoft.com/office/drawing/2014/main" id="{29CEAE44-9527-4308-A77C-6C47315AD3A5}"/>
                </a:ext>
                <a:ext uri="{C183D7F6-B498-43B3-948B-1728B52AA6E4}">
                  <adec:decorative xmlns:adec="http://schemas.microsoft.com/office/drawing/2017/decorative" val="1"/>
                </a:ext>
              </a:extLst>
            </p:cNvPr>
            <p:cNvCxnSpPr/>
            <p:nvPr userDrawn="1"/>
          </p:nvCxnSpPr>
          <p:spPr>
            <a:xfrm>
              <a:off x="2932096"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BD50130-2E7D-4DC0-8382-B3958A945077}"/>
                </a:ext>
                <a:ext uri="{C183D7F6-B498-43B3-948B-1728B52AA6E4}">
                  <adec:decorative xmlns:adec="http://schemas.microsoft.com/office/drawing/2017/decorative" val="1"/>
                </a:ext>
              </a:extLst>
            </p:cNvPr>
            <p:cNvCxnSpPr/>
            <p:nvPr userDrawn="1"/>
          </p:nvCxnSpPr>
          <p:spPr>
            <a:xfrm>
              <a:off x="4623736"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955D961-339B-49BE-9281-3A8E81953FBD}"/>
                </a:ext>
                <a:ext uri="{C183D7F6-B498-43B3-948B-1728B52AA6E4}">
                  <adec:decorative xmlns:adec="http://schemas.microsoft.com/office/drawing/2017/decorative" val="1"/>
                </a:ext>
              </a:extLst>
            </p:cNvPr>
            <p:cNvCxnSpPr/>
            <p:nvPr userDrawn="1"/>
          </p:nvCxnSpPr>
          <p:spPr>
            <a:xfrm>
              <a:off x="2932096" y="1286150"/>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16" name="Footer Placeholder 18">
            <a:extLst>
              <a:ext uri="{FF2B5EF4-FFF2-40B4-BE49-F238E27FC236}">
                <a16:creationId xmlns:a16="http://schemas.microsoft.com/office/drawing/2014/main" id="{D2BAF328-75D1-490D-BF37-96EE6C0843E2}"/>
              </a:ext>
            </a:extLst>
          </p:cNvPr>
          <p:cNvSpPr txBox="1">
            <a:spLocks/>
          </p:cNvSpPr>
          <p:nvPr userDrawn="1"/>
        </p:nvSpPr>
        <p:spPr>
          <a:xfrm>
            <a:off x="1243632" y="5641118"/>
            <a:ext cx="5068569" cy="310819"/>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lumMod val="85000"/>
                    <a:lumOff val="1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400">
              <a:defRPr/>
            </a:pPr>
            <a:r>
              <a:rPr lang="en-US" dirty="0">
                <a:solidFill>
                  <a:schemeClr val="bg1"/>
                </a:solidFill>
              </a:rPr>
              <a:t>Sample Footer Text</a:t>
            </a:r>
          </a:p>
        </p:txBody>
      </p:sp>
      <p:sp>
        <p:nvSpPr>
          <p:cNvPr id="18" name="Slide Number Placeholder 21">
            <a:extLst>
              <a:ext uri="{FF2B5EF4-FFF2-40B4-BE49-F238E27FC236}">
                <a16:creationId xmlns:a16="http://schemas.microsoft.com/office/drawing/2014/main" id="{5A2A2B37-48E8-4C00-91B4-63F0C7AAE23F}"/>
              </a:ext>
            </a:extLst>
          </p:cNvPr>
          <p:cNvSpPr txBox="1">
            <a:spLocks/>
          </p:cNvSpPr>
          <p:nvPr userDrawn="1"/>
        </p:nvSpPr>
        <p:spPr>
          <a:xfrm>
            <a:off x="9443794" y="6392314"/>
            <a:ext cx="2111881" cy="228600"/>
          </a:xfrm>
          <a:prstGeom prst="rect">
            <a:avLst/>
          </a:prstGeom>
        </p:spPr>
        <p:txBody>
          <a:bodyPr vert="horz" lIns="91440" tIns="45720" rIns="91440" bIns="45720" rtlCol="0" anchor="b"/>
          <a:lstStyle>
            <a:defPPr>
              <a:defRPr lang="en-US"/>
            </a:defPPr>
            <a:lvl1pPr marL="0" algn="r"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a:defRPr/>
            </a:pPr>
            <a:fld id="{70B1FE82-5036-4003-B709-0840DA750BBE}" type="slidenum">
              <a:rPr lang="en-US" smtClean="0">
                <a:solidFill>
                  <a:srgbClr val="FFFFFF"/>
                </a:solidFill>
                <a:effectLst>
                  <a:outerShdw blurRad="50800" dist="38100" dir="2700000" algn="tl" rotWithShape="0">
                    <a:prstClr val="black">
                      <a:alpha val="43000"/>
                    </a:prstClr>
                  </a:outerShdw>
                </a:effectLst>
              </a:rPr>
              <a:pPr defTabSz="914400">
                <a:defRPr/>
              </a:pPr>
              <a:t>‹#›</a:t>
            </a:fld>
            <a:endParaRPr lang="en-US" dirty="0">
              <a:solidFill>
                <a:srgbClr val="FFFFFF"/>
              </a:solidFill>
              <a:effectLst>
                <a:outerShdw blurRad="50800" dist="38100" dir="2700000" algn="tl" rotWithShape="0">
                  <a:prstClr val="black">
                    <a:alpha val="43000"/>
                  </a:prstClr>
                </a:outerShdw>
              </a:effectLst>
            </a:endParaRPr>
          </a:p>
        </p:txBody>
      </p:sp>
    </p:spTree>
    <p:extLst>
      <p:ext uri="{BB962C8B-B14F-4D97-AF65-F5344CB8AC3E}">
        <p14:creationId xmlns:p14="http://schemas.microsoft.com/office/powerpoint/2010/main" val="676324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lvl1pPr>
              <a:defRPr/>
            </a:lvl1pPr>
          </a:lstStyle>
          <a:p>
            <a:r>
              <a:rPr lang="en-US" dirty="0"/>
              <a:t>20XX</a:t>
            </a:r>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574202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eam">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5B0C2F6-1B8C-43CC-92A5-2D5502929FC9}"/>
              </a:ext>
              <a:ext uri="{C183D7F6-B498-43B3-948B-1728B52AA6E4}">
                <adec:decorative xmlns:adec="http://schemas.microsoft.com/office/drawing/2017/decorative" val="1"/>
              </a:ext>
            </a:extLst>
          </p:cNvPr>
          <p:cNvSpPr/>
          <p:nvPr userDrawn="1"/>
        </p:nvSpPr>
        <p:spPr>
          <a:xfrm>
            <a:off x="643349" y="648230"/>
            <a:ext cx="10905302" cy="1997060"/>
          </a:xfrm>
          <a:prstGeom prst="rect">
            <a:avLst/>
          </a:prstGeom>
          <a:solidFill>
            <a:schemeClr val="tx1">
              <a:lumMod val="75000"/>
              <a:lumOff val="25000"/>
            </a:schemeClr>
          </a:solidFill>
          <a:ln w="6350" cap="flat" cmpd="sng" algn="ctr">
            <a:noFill/>
            <a:prstDash val="solid"/>
          </a:ln>
          <a:effectLst>
            <a:outerShdw blurRad="50800" algn="ctr" rotWithShape="0">
              <a:prstClr val="black">
                <a:alpha val="66000"/>
              </a:prstClr>
            </a:outerShdw>
            <a:softEdge rad="0"/>
          </a:effectLst>
        </p:spPr>
      </p:sp>
      <p:sp>
        <p:nvSpPr>
          <p:cNvPr id="2" name="Title 1">
            <a:extLst>
              <a:ext uri="{FF2B5EF4-FFF2-40B4-BE49-F238E27FC236}">
                <a16:creationId xmlns:a16="http://schemas.microsoft.com/office/drawing/2014/main" id="{16983D5E-8A96-4276-9D60-66D16276D065}"/>
              </a:ext>
            </a:extLst>
          </p:cNvPr>
          <p:cNvSpPr>
            <a:spLocks noGrp="1"/>
          </p:cNvSpPr>
          <p:nvPr>
            <p:ph type="title"/>
          </p:nvPr>
        </p:nvSpPr>
        <p:spPr>
          <a:xfrm>
            <a:off x="912628" y="1057275"/>
            <a:ext cx="10366743" cy="1235895"/>
          </a:xfrm>
        </p:spPr>
        <p:txBody>
          <a:bodyPr/>
          <a:lstStyle>
            <a:lvl1pPr algn="ctr">
              <a:defRPr>
                <a:solidFill>
                  <a:schemeClr val="bg1"/>
                </a:solidFill>
              </a:defRPr>
            </a:lvl1pPr>
          </a:lstStyle>
          <a:p>
            <a:r>
              <a:rPr lang="en-US"/>
              <a:t>Click to edit Master title style</a:t>
            </a:r>
            <a:endParaRPr lang="en-US" dirty="0"/>
          </a:p>
        </p:txBody>
      </p:sp>
      <p:sp>
        <p:nvSpPr>
          <p:cNvPr id="7" name="Rectangle 6">
            <a:extLst>
              <a:ext uri="{FF2B5EF4-FFF2-40B4-BE49-F238E27FC236}">
                <a16:creationId xmlns:a16="http://schemas.microsoft.com/office/drawing/2014/main" id="{FC4707CC-694D-4162-B68A-B7D9345B3F32}"/>
              </a:ext>
              <a:ext uri="{C183D7F6-B498-43B3-948B-1728B52AA6E4}">
                <adec:decorative xmlns:adec="http://schemas.microsoft.com/office/drawing/2017/decorative" val="1"/>
              </a:ext>
            </a:extLst>
          </p:cNvPr>
          <p:cNvSpPr/>
          <p:nvPr userDrawn="1"/>
        </p:nvSpPr>
        <p:spPr>
          <a:xfrm>
            <a:off x="806196" y="814657"/>
            <a:ext cx="10579608" cy="1664208"/>
          </a:xfrm>
          <a:prstGeom prst="rect">
            <a:avLst/>
          </a:prstGeom>
          <a:noFill/>
          <a:ln w="6350" cap="sq" cmpd="sng" algn="ctr">
            <a:solidFill>
              <a:schemeClr val="bg1"/>
            </a:solidFill>
            <a:prstDash val="solid"/>
            <a:miter lim="800000"/>
          </a:ln>
          <a:effectLst/>
        </p:spPr>
      </p:sp>
      <p:sp>
        <p:nvSpPr>
          <p:cNvPr id="21" name="Picture Placeholder 20">
            <a:extLst>
              <a:ext uri="{FF2B5EF4-FFF2-40B4-BE49-F238E27FC236}">
                <a16:creationId xmlns:a16="http://schemas.microsoft.com/office/drawing/2014/main" id="{079F8F29-0E9E-49F7-93F4-FCC8C82EE115}"/>
              </a:ext>
            </a:extLst>
          </p:cNvPr>
          <p:cNvSpPr>
            <a:spLocks noGrp="1"/>
          </p:cNvSpPr>
          <p:nvPr>
            <p:ph type="pic" sz="quarter" idx="13"/>
          </p:nvPr>
        </p:nvSpPr>
        <p:spPr>
          <a:xfrm>
            <a:off x="609600" y="2884815"/>
            <a:ext cx="2279650" cy="2552700"/>
          </a:xfrm>
        </p:spPr>
        <p:txBody>
          <a:bodyPr/>
          <a:lstStyle/>
          <a:p>
            <a:r>
              <a:rPr lang="en-US"/>
              <a:t>Click icon to add picture</a:t>
            </a:r>
            <a:endParaRPr lang="en-US" dirty="0"/>
          </a:p>
        </p:txBody>
      </p:sp>
      <p:sp>
        <p:nvSpPr>
          <p:cNvPr id="25" name="Text Placeholder 27">
            <a:extLst>
              <a:ext uri="{FF2B5EF4-FFF2-40B4-BE49-F238E27FC236}">
                <a16:creationId xmlns:a16="http://schemas.microsoft.com/office/drawing/2014/main" id="{9925214F-17A5-4C60-AADE-6A1BC129895C}"/>
              </a:ext>
            </a:extLst>
          </p:cNvPr>
          <p:cNvSpPr>
            <a:spLocks noGrp="1"/>
          </p:cNvSpPr>
          <p:nvPr>
            <p:ph type="body" sz="quarter" idx="17"/>
          </p:nvPr>
        </p:nvSpPr>
        <p:spPr>
          <a:xfrm>
            <a:off x="609599" y="5635244"/>
            <a:ext cx="2279649" cy="350292"/>
          </a:xfrm>
        </p:spPr>
        <p:txBody>
          <a:bodyPr>
            <a:normAutofit/>
          </a:bodyPr>
          <a:lstStyle>
            <a:lvl1pPr marL="0" indent="0" algn="ctr">
              <a:buNone/>
              <a:defRPr lang="en-US" sz="18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6" name="Text Placeholder 27">
            <a:extLst>
              <a:ext uri="{FF2B5EF4-FFF2-40B4-BE49-F238E27FC236}">
                <a16:creationId xmlns:a16="http://schemas.microsoft.com/office/drawing/2014/main" id="{10700E3A-7CD7-4A3D-BA94-0E5BCAC92A8A}"/>
              </a:ext>
            </a:extLst>
          </p:cNvPr>
          <p:cNvSpPr>
            <a:spLocks noGrp="1"/>
          </p:cNvSpPr>
          <p:nvPr>
            <p:ph type="body" sz="quarter" idx="18"/>
          </p:nvPr>
        </p:nvSpPr>
        <p:spPr>
          <a:xfrm>
            <a:off x="609599" y="5912412"/>
            <a:ext cx="2279649" cy="350292"/>
          </a:xfrm>
        </p:spPr>
        <p:txBody>
          <a:bodyPr>
            <a:noAutofit/>
          </a:bodyPr>
          <a:lstStyle>
            <a:lvl1pPr marL="0" indent="0" algn="ctr">
              <a:buNone/>
              <a:defRPr lang="en-US" sz="14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2" name="Picture Placeholder 20">
            <a:extLst>
              <a:ext uri="{FF2B5EF4-FFF2-40B4-BE49-F238E27FC236}">
                <a16:creationId xmlns:a16="http://schemas.microsoft.com/office/drawing/2014/main" id="{2E6EB481-2A99-4088-95C0-0D5BAFDFF02F}"/>
              </a:ext>
            </a:extLst>
          </p:cNvPr>
          <p:cNvSpPr>
            <a:spLocks noGrp="1"/>
          </p:cNvSpPr>
          <p:nvPr>
            <p:ph type="pic" sz="quarter" idx="14"/>
          </p:nvPr>
        </p:nvSpPr>
        <p:spPr>
          <a:xfrm>
            <a:off x="3496066" y="2884815"/>
            <a:ext cx="2279650" cy="2552700"/>
          </a:xfrm>
        </p:spPr>
        <p:txBody>
          <a:bodyPr/>
          <a:lstStyle/>
          <a:p>
            <a:r>
              <a:rPr lang="en-US"/>
              <a:t>Click icon to add picture</a:t>
            </a:r>
            <a:endParaRPr lang="en-US" dirty="0"/>
          </a:p>
        </p:txBody>
      </p:sp>
      <p:sp>
        <p:nvSpPr>
          <p:cNvPr id="27" name="Text Placeholder 27">
            <a:extLst>
              <a:ext uri="{FF2B5EF4-FFF2-40B4-BE49-F238E27FC236}">
                <a16:creationId xmlns:a16="http://schemas.microsoft.com/office/drawing/2014/main" id="{4097BC1F-331F-4D57-993D-EFBB792275DD}"/>
              </a:ext>
            </a:extLst>
          </p:cNvPr>
          <p:cNvSpPr>
            <a:spLocks noGrp="1"/>
          </p:cNvSpPr>
          <p:nvPr>
            <p:ph type="body" sz="quarter" idx="19"/>
          </p:nvPr>
        </p:nvSpPr>
        <p:spPr>
          <a:xfrm>
            <a:off x="3496067" y="5635244"/>
            <a:ext cx="2279649" cy="350292"/>
          </a:xfrm>
        </p:spPr>
        <p:txBody>
          <a:bodyPr>
            <a:normAutofit/>
          </a:bodyPr>
          <a:lstStyle>
            <a:lvl1pPr marL="0" indent="0" algn="ctr">
              <a:buNone/>
              <a:defRPr lang="en-US" sz="18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8" name="Text Placeholder 27">
            <a:extLst>
              <a:ext uri="{FF2B5EF4-FFF2-40B4-BE49-F238E27FC236}">
                <a16:creationId xmlns:a16="http://schemas.microsoft.com/office/drawing/2014/main" id="{DCC61962-73A1-4768-8408-43E07ED2C1AB}"/>
              </a:ext>
            </a:extLst>
          </p:cNvPr>
          <p:cNvSpPr>
            <a:spLocks noGrp="1"/>
          </p:cNvSpPr>
          <p:nvPr>
            <p:ph type="body" sz="quarter" idx="20"/>
          </p:nvPr>
        </p:nvSpPr>
        <p:spPr>
          <a:xfrm>
            <a:off x="3496067" y="5912412"/>
            <a:ext cx="2279649" cy="350292"/>
          </a:xfrm>
        </p:spPr>
        <p:txBody>
          <a:bodyPr>
            <a:noAutofit/>
          </a:bodyPr>
          <a:lstStyle>
            <a:lvl1pPr marL="0" indent="0" algn="ctr">
              <a:buNone/>
              <a:defRPr lang="en-US" sz="14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6" name="Footer Placeholder 4">
            <a:extLst>
              <a:ext uri="{FF2B5EF4-FFF2-40B4-BE49-F238E27FC236}">
                <a16:creationId xmlns:a16="http://schemas.microsoft.com/office/drawing/2014/main" id="{8013A142-804D-471C-B2DD-DEC1B8C58502}"/>
              </a:ext>
            </a:extLst>
          </p:cNvPr>
          <p:cNvSpPr>
            <a:spLocks noGrp="1"/>
          </p:cNvSpPr>
          <p:nvPr>
            <p:ph type="ftr" sz="quarter" idx="11"/>
          </p:nvPr>
        </p:nvSpPr>
        <p:spPr>
          <a:xfrm>
            <a:off x="639095" y="6296388"/>
            <a:ext cx="5816600" cy="365760"/>
          </a:xfrm>
        </p:spPr>
        <p:txBody>
          <a:bodyPr/>
          <a:lstStyle/>
          <a:p>
            <a:endParaRPr lang="en-US" dirty="0"/>
          </a:p>
        </p:txBody>
      </p:sp>
      <p:sp>
        <p:nvSpPr>
          <p:cNvPr id="23" name="Picture Placeholder 20">
            <a:extLst>
              <a:ext uri="{FF2B5EF4-FFF2-40B4-BE49-F238E27FC236}">
                <a16:creationId xmlns:a16="http://schemas.microsoft.com/office/drawing/2014/main" id="{A231814F-4139-4547-9058-18BF9C9E8833}"/>
              </a:ext>
            </a:extLst>
          </p:cNvPr>
          <p:cNvSpPr>
            <a:spLocks noGrp="1"/>
          </p:cNvSpPr>
          <p:nvPr>
            <p:ph type="pic" sz="quarter" idx="15"/>
          </p:nvPr>
        </p:nvSpPr>
        <p:spPr>
          <a:xfrm>
            <a:off x="6382532" y="2884815"/>
            <a:ext cx="2279650" cy="2552700"/>
          </a:xfrm>
        </p:spPr>
        <p:txBody>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A6CD17BC-BF82-4EF5-8F4B-8D615A2FD248}"/>
              </a:ext>
            </a:extLst>
          </p:cNvPr>
          <p:cNvSpPr>
            <a:spLocks noGrp="1"/>
          </p:cNvSpPr>
          <p:nvPr>
            <p:ph type="body" sz="quarter" idx="21"/>
          </p:nvPr>
        </p:nvSpPr>
        <p:spPr>
          <a:xfrm>
            <a:off x="6382535" y="5635244"/>
            <a:ext cx="2279649" cy="350292"/>
          </a:xfrm>
        </p:spPr>
        <p:txBody>
          <a:bodyPr>
            <a:normAutofit/>
          </a:bodyPr>
          <a:lstStyle>
            <a:lvl1pPr marL="0" indent="0" algn="ctr">
              <a:buNone/>
              <a:defRPr lang="en-US" sz="18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0" name="Text Placeholder 27">
            <a:extLst>
              <a:ext uri="{FF2B5EF4-FFF2-40B4-BE49-F238E27FC236}">
                <a16:creationId xmlns:a16="http://schemas.microsoft.com/office/drawing/2014/main" id="{CA5F4D35-7EF1-463D-8005-F3950B654127}"/>
              </a:ext>
            </a:extLst>
          </p:cNvPr>
          <p:cNvSpPr>
            <a:spLocks noGrp="1"/>
          </p:cNvSpPr>
          <p:nvPr>
            <p:ph type="body" sz="quarter" idx="22"/>
          </p:nvPr>
        </p:nvSpPr>
        <p:spPr>
          <a:xfrm>
            <a:off x="6382535" y="5912412"/>
            <a:ext cx="2279649" cy="350292"/>
          </a:xfrm>
        </p:spPr>
        <p:txBody>
          <a:bodyPr>
            <a:noAutofit/>
          </a:bodyPr>
          <a:lstStyle>
            <a:lvl1pPr marL="0" indent="0" algn="ctr">
              <a:buNone/>
              <a:defRPr lang="en-US" sz="14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4" name="Picture Placeholder 20">
            <a:extLst>
              <a:ext uri="{FF2B5EF4-FFF2-40B4-BE49-F238E27FC236}">
                <a16:creationId xmlns:a16="http://schemas.microsoft.com/office/drawing/2014/main" id="{6CDB3226-AAE1-4106-A166-12BCFA73DA18}"/>
              </a:ext>
            </a:extLst>
          </p:cNvPr>
          <p:cNvSpPr>
            <a:spLocks noGrp="1"/>
          </p:cNvSpPr>
          <p:nvPr>
            <p:ph type="pic" sz="quarter" idx="16"/>
          </p:nvPr>
        </p:nvSpPr>
        <p:spPr>
          <a:xfrm>
            <a:off x="9269001" y="2884815"/>
            <a:ext cx="2279650" cy="2552700"/>
          </a:xfrm>
        </p:spPr>
        <p:txBody>
          <a:bodyPr/>
          <a:lstStyle/>
          <a:p>
            <a:r>
              <a:rPr lang="en-US"/>
              <a:t>Click icon to add picture</a:t>
            </a:r>
            <a:endParaRPr lang="en-US" dirty="0"/>
          </a:p>
        </p:txBody>
      </p:sp>
      <p:sp>
        <p:nvSpPr>
          <p:cNvPr id="31" name="Text Placeholder 27">
            <a:extLst>
              <a:ext uri="{FF2B5EF4-FFF2-40B4-BE49-F238E27FC236}">
                <a16:creationId xmlns:a16="http://schemas.microsoft.com/office/drawing/2014/main" id="{C3CD8083-90C5-4685-A286-1A99E5DC3125}"/>
              </a:ext>
            </a:extLst>
          </p:cNvPr>
          <p:cNvSpPr>
            <a:spLocks noGrp="1"/>
          </p:cNvSpPr>
          <p:nvPr>
            <p:ph type="body" sz="quarter" idx="23"/>
          </p:nvPr>
        </p:nvSpPr>
        <p:spPr>
          <a:xfrm>
            <a:off x="9269002" y="5635244"/>
            <a:ext cx="2279649" cy="350292"/>
          </a:xfrm>
        </p:spPr>
        <p:txBody>
          <a:bodyPr>
            <a:normAutofit/>
          </a:bodyPr>
          <a:lstStyle>
            <a:lvl1pPr marL="0" indent="0" algn="ctr">
              <a:buNone/>
              <a:defRPr lang="en-US" sz="18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2" name="Text Placeholder 27">
            <a:extLst>
              <a:ext uri="{FF2B5EF4-FFF2-40B4-BE49-F238E27FC236}">
                <a16:creationId xmlns:a16="http://schemas.microsoft.com/office/drawing/2014/main" id="{5FB222BC-D05B-4E76-A0DC-25657322AF84}"/>
              </a:ext>
            </a:extLst>
          </p:cNvPr>
          <p:cNvSpPr>
            <a:spLocks noGrp="1"/>
          </p:cNvSpPr>
          <p:nvPr>
            <p:ph type="body" sz="quarter" idx="24"/>
          </p:nvPr>
        </p:nvSpPr>
        <p:spPr>
          <a:xfrm>
            <a:off x="9269002" y="5912412"/>
            <a:ext cx="2279649" cy="350292"/>
          </a:xfrm>
        </p:spPr>
        <p:txBody>
          <a:bodyPr>
            <a:noAutofit/>
          </a:bodyPr>
          <a:lstStyle>
            <a:lvl1pPr marL="0" indent="0" algn="ctr">
              <a:buNone/>
              <a:defRPr lang="en-US" sz="14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cxnSp>
        <p:nvCxnSpPr>
          <p:cNvPr id="9" name="Straight Connector 8">
            <a:extLst>
              <a:ext uri="{FF2B5EF4-FFF2-40B4-BE49-F238E27FC236}">
                <a16:creationId xmlns:a16="http://schemas.microsoft.com/office/drawing/2014/main" id="{4D6FBB75-8D79-4225-A448-37C04F053D3B}"/>
              </a:ext>
              <a:ext uri="{C183D7F6-B498-43B3-948B-1728B52AA6E4}">
                <adec:decorative xmlns:adec="http://schemas.microsoft.com/office/drawing/2017/decorative" val="1"/>
              </a:ext>
            </a:extLst>
          </p:cNvPr>
          <p:cNvCxnSpPr/>
          <p:nvPr userDrawn="1"/>
        </p:nvCxnSpPr>
        <p:spPr>
          <a:xfrm>
            <a:off x="3192658" y="3310653"/>
            <a:ext cx="0" cy="1747157"/>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4C41CC5-2A7C-4774-98CE-C7212DFDCC08}"/>
              </a:ext>
              <a:ext uri="{C183D7F6-B498-43B3-948B-1728B52AA6E4}">
                <adec:decorative xmlns:adec="http://schemas.microsoft.com/office/drawing/2017/decorative" val="1"/>
              </a:ext>
            </a:extLst>
          </p:cNvPr>
          <p:cNvCxnSpPr/>
          <p:nvPr userDrawn="1"/>
        </p:nvCxnSpPr>
        <p:spPr>
          <a:xfrm>
            <a:off x="6079124" y="3310653"/>
            <a:ext cx="0" cy="1747157"/>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2861725-0EF3-4133-B06C-063F42B11115}"/>
              </a:ext>
              <a:ext uri="{C183D7F6-B498-43B3-948B-1728B52AA6E4}">
                <adec:decorative xmlns:adec="http://schemas.microsoft.com/office/drawing/2017/decorative" val="1"/>
              </a:ext>
            </a:extLst>
          </p:cNvPr>
          <p:cNvCxnSpPr/>
          <p:nvPr userDrawn="1"/>
        </p:nvCxnSpPr>
        <p:spPr>
          <a:xfrm>
            <a:off x="8965590" y="3310653"/>
            <a:ext cx="0" cy="1747157"/>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5" name="Date Placeholder 3">
            <a:extLst>
              <a:ext uri="{FF2B5EF4-FFF2-40B4-BE49-F238E27FC236}">
                <a16:creationId xmlns:a16="http://schemas.microsoft.com/office/drawing/2014/main" id="{7FDBCC4A-1C49-4C93-AD45-AD78087E23D6}"/>
              </a:ext>
            </a:extLst>
          </p:cNvPr>
          <p:cNvSpPr txBox="1">
            <a:spLocks/>
          </p:cNvSpPr>
          <p:nvPr userDrawn="1"/>
        </p:nvSpPr>
        <p:spPr>
          <a:xfrm>
            <a:off x="7684497" y="6296388"/>
            <a:ext cx="2893045" cy="365760"/>
          </a:xfrm>
          <a:prstGeom prst="rect">
            <a:avLst/>
          </a:prstGeom>
        </p:spPr>
        <p:txBody>
          <a:bodyPr vert="horz" lIns="91440" tIns="45720" rIns="91440" bIns="45720" rtlCol="0" anchor="b"/>
          <a:lstStyle>
            <a:defPPr>
              <a:defRPr lang="en-US"/>
            </a:defPPr>
            <a:lvl1pPr marL="0" algn="r"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20XX</a:t>
            </a:r>
          </a:p>
        </p:txBody>
      </p:sp>
      <p:sp>
        <p:nvSpPr>
          <p:cNvPr id="37" name="Slide Number Placeholder 5">
            <a:extLst>
              <a:ext uri="{FF2B5EF4-FFF2-40B4-BE49-F238E27FC236}">
                <a16:creationId xmlns:a16="http://schemas.microsoft.com/office/drawing/2014/main" id="{5EB09A52-50AB-4593-BCB7-23D4AEC88507}"/>
              </a:ext>
            </a:extLst>
          </p:cNvPr>
          <p:cNvSpPr>
            <a:spLocks noGrp="1"/>
          </p:cNvSpPr>
          <p:nvPr userDrawn="1">
            <p:ph type="sldNum" sz="quarter" idx="12"/>
          </p:nvPr>
        </p:nvSpPr>
        <p:spPr>
          <a:xfrm>
            <a:off x="10537721" y="6286556"/>
            <a:ext cx="838200" cy="365760"/>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83755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C4A46BB-9B50-4F09-9059-DA78048129D4}"/>
              </a:ext>
            </a:extLst>
          </p:cNvPr>
          <p:cNvSpPr/>
          <p:nvPr userDrawn="1"/>
        </p:nvSpPr>
        <p:spPr>
          <a:xfrm>
            <a:off x="5695067" y="1808532"/>
            <a:ext cx="5452527" cy="3240936"/>
          </a:xfrm>
          <a:prstGeom prst="rect">
            <a:avLst/>
          </a:prstGeom>
          <a:solidFill>
            <a:schemeClr val="tx1">
              <a:lumMod val="75000"/>
              <a:lumOff val="25000"/>
            </a:schemeClr>
          </a:solidFill>
          <a:ln w="6350" cap="sq" cmpd="sng" algn="ctr">
            <a:noFill/>
            <a:prstDash val="solid"/>
            <a:miter lim="800000"/>
          </a:ln>
          <a:effectLst/>
        </p:spPr>
      </p:sp>
      <p:sp>
        <p:nvSpPr>
          <p:cNvPr id="2" name="Title 1">
            <a:extLst>
              <a:ext uri="{FF2B5EF4-FFF2-40B4-BE49-F238E27FC236}">
                <a16:creationId xmlns:a16="http://schemas.microsoft.com/office/drawing/2014/main" id="{AF26F410-6A1D-427A-8C06-A0023004F50B}"/>
              </a:ext>
            </a:extLst>
          </p:cNvPr>
          <p:cNvSpPr>
            <a:spLocks noGrp="1"/>
          </p:cNvSpPr>
          <p:nvPr>
            <p:ph type="title"/>
          </p:nvPr>
        </p:nvSpPr>
        <p:spPr>
          <a:xfrm>
            <a:off x="6033793" y="2735221"/>
            <a:ext cx="4775075" cy="851219"/>
          </a:xfrm>
        </p:spPr>
        <p:txBody>
          <a:bodyPr/>
          <a:lstStyle>
            <a:lvl1pPr algn="ctr">
              <a:defRPr>
                <a:solidFill>
                  <a:schemeClr val="bg1"/>
                </a:solidFill>
              </a:defRPr>
            </a:lvl1pPr>
          </a:lstStyle>
          <a:p>
            <a:r>
              <a:rPr lang="en-US"/>
              <a:t>Click to edit Master title style</a:t>
            </a:r>
            <a:endParaRPr lang="en-US" dirty="0"/>
          </a:p>
        </p:txBody>
      </p:sp>
      <p:sp>
        <p:nvSpPr>
          <p:cNvPr id="7" name="Rectangle 6">
            <a:extLst>
              <a:ext uri="{FF2B5EF4-FFF2-40B4-BE49-F238E27FC236}">
                <a16:creationId xmlns:a16="http://schemas.microsoft.com/office/drawing/2014/main" id="{7DDF1FF2-5B9A-4BE9-AD3C-F215F0D25F7A}"/>
              </a:ext>
            </a:extLst>
          </p:cNvPr>
          <p:cNvSpPr/>
          <p:nvPr userDrawn="1"/>
        </p:nvSpPr>
        <p:spPr>
          <a:xfrm>
            <a:off x="5861010" y="1975104"/>
            <a:ext cx="5120640" cy="2907792"/>
          </a:xfrm>
          <a:prstGeom prst="rect">
            <a:avLst/>
          </a:prstGeom>
          <a:noFill/>
          <a:ln w="6350" cap="sq" cmpd="sng" algn="ctr">
            <a:solidFill>
              <a:schemeClr val="bg1"/>
            </a:solidFill>
            <a:prstDash val="solid"/>
            <a:miter lim="800000"/>
          </a:ln>
          <a:effectLst>
            <a:softEdge rad="0"/>
          </a:effectLst>
        </p:spPr>
      </p:sp>
      <p:sp>
        <p:nvSpPr>
          <p:cNvPr id="9" name="Subtitle 2">
            <a:extLst>
              <a:ext uri="{FF2B5EF4-FFF2-40B4-BE49-F238E27FC236}">
                <a16:creationId xmlns:a16="http://schemas.microsoft.com/office/drawing/2014/main" id="{04FC6A22-F9EC-4E20-B9CC-F012FA8E4C27}"/>
              </a:ext>
            </a:extLst>
          </p:cNvPr>
          <p:cNvSpPr>
            <a:spLocks noGrp="1"/>
          </p:cNvSpPr>
          <p:nvPr>
            <p:ph type="subTitle" idx="1"/>
          </p:nvPr>
        </p:nvSpPr>
        <p:spPr>
          <a:xfrm>
            <a:off x="6033793" y="3995988"/>
            <a:ext cx="4775075" cy="559656"/>
          </a:xfrm>
        </p:spPr>
        <p:txBody>
          <a:bodyPr/>
          <a:lstStyle>
            <a:lvl1pPr marL="0" indent="0" algn="ctr">
              <a:buNone/>
              <a:defRPr>
                <a:solidFill>
                  <a:schemeClr val="bg1"/>
                </a:solidFill>
              </a:defRPr>
            </a:lvl1pPr>
          </a:lstStyle>
          <a:p>
            <a:r>
              <a:rPr lang="en-US">
                <a:solidFill>
                  <a:schemeClr val="tx1"/>
                </a:solidFill>
              </a:rPr>
              <a:t>Click to edit Master subtitle style</a:t>
            </a:r>
            <a:endParaRPr lang="en-US" dirty="0">
              <a:solidFill>
                <a:schemeClr val="tx1"/>
              </a:solidFill>
            </a:endParaRPr>
          </a:p>
        </p:txBody>
      </p:sp>
      <p:sp>
        <p:nvSpPr>
          <p:cNvPr id="10" name="Date Placeholder 17">
            <a:extLst>
              <a:ext uri="{FF2B5EF4-FFF2-40B4-BE49-F238E27FC236}">
                <a16:creationId xmlns:a16="http://schemas.microsoft.com/office/drawing/2014/main" id="{ABF19E1F-D7E9-4D44-9873-8D8DDC338F7E}"/>
              </a:ext>
            </a:extLst>
          </p:cNvPr>
          <p:cNvSpPr txBox="1">
            <a:spLocks/>
          </p:cNvSpPr>
          <p:nvPr userDrawn="1"/>
        </p:nvSpPr>
        <p:spPr>
          <a:xfrm>
            <a:off x="7369770" y="2040249"/>
            <a:ext cx="2103120" cy="315209"/>
          </a:xfrm>
          <a:prstGeom prst="rect">
            <a:avLst/>
          </a:prstGeom>
        </p:spPr>
        <p:txBody>
          <a:bodyPr vert="horz" lIns="91440" tIns="45720" rIns="91440" bIns="45720" rtlCol="0" anchor="b"/>
          <a:lstStyle>
            <a:defPPr>
              <a:defRPr lang="en-US"/>
            </a:defPPr>
            <a:lvl1pPr marL="0" algn="r"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400">
              <a:defRPr/>
            </a:pPr>
            <a:r>
              <a:rPr lang="en-US" sz="1300" dirty="0">
                <a:solidFill>
                  <a:schemeClr val="bg1"/>
                </a:solidFill>
              </a:rPr>
              <a:t>20XX</a:t>
            </a:r>
          </a:p>
        </p:txBody>
      </p:sp>
      <p:sp>
        <p:nvSpPr>
          <p:cNvPr id="22" name="Picture Placeholder 21">
            <a:extLst>
              <a:ext uri="{FF2B5EF4-FFF2-40B4-BE49-F238E27FC236}">
                <a16:creationId xmlns:a16="http://schemas.microsoft.com/office/drawing/2014/main" id="{93C72E99-B7BE-4F82-AD93-38765570DB39}"/>
              </a:ext>
            </a:extLst>
          </p:cNvPr>
          <p:cNvSpPr>
            <a:spLocks noGrp="1"/>
          </p:cNvSpPr>
          <p:nvPr>
            <p:ph type="pic" sz="quarter" idx="10"/>
          </p:nvPr>
        </p:nvSpPr>
        <p:spPr>
          <a:xfrm>
            <a:off x="0" y="0"/>
            <a:ext cx="12192000" cy="6858000"/>
          </a:xfrm>
          <a:custGeom>
            <a:avLst/>
            <a:gdLst>
              <a:gd name="connsiteX0" fmla="*/ 5695067 w 12192000"/>
              <a:gd name="connsiteY0" fmla="*/ 1808532 h 6858000"/>
              <a:gd name="connsiteX1" fmla="*/ 5695067 w 12192000"/>
              <a:gd name="connsiteY1" fmla="*/ 5049468 h 6858000"/>
              <a:gd name="connsiteX2" fmla="*/ 11147594 w 12192000"/>
              <a:gd name="connsiteY2" fmla="*/ 5049468 h 6858000"/>
              <a:gd name="connsiteX3" fmla="*/ 11147594 w 12192000"/>
              <a:gd name="connsiteY3" fmla="*/ 1808532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5695067" y="1808532"/>
                </a:moveTo>
                <a:lnTo>
                  <a:pt x="5695067" y="5049468"/>
                </a:lnTo>
                <a:lnTo>
                  <a:pt x="11147594" y="5049468"/>
                </a:lnTo>
                <a:lnTo>
                  <a:pt x="11147594" y="1808532"/>
                </a:lnTo>
                <a:close/>
                <a:moveTo>
                  <a:pt x="0" y="0"/>
                </a:moveTo>
                <a:lnTo>
                  <a:pt x="12192000" y="0"/>
                </a:lnTo>
                <a:lnTo>
                  <a:pt x="12192000" y="6858000"/>
                </a:lnTo>
                <a:lnTo>
                  <a:pt x="0" y="6858000"/>
                </a:lnTo>
                <a:close/>
              </a:path>
            </a:pathLst>
          </a:custGeom>
        </p:spPr>
        <p:txBody>
          <a:bodyPr wrap="square">
            <a:noAutofit/>
          </a:bodyPr>
          <a:lstStyle/>
          <a:p>
            <a:r>
              <a:rPr lang="en-US"/>
              <a:t>Click icon to add picture</a:t>
            </a:r>
            <a:endParaRPr lang="en-US" dirty="0"/>
          </a:p>
        </p:txBody>
      </p:sp>
    </p:spTree>
    <p:extLst>
      <p:ext uri="{BB962C8B-B14F-4D97-AF65-F5344CB8AC3E}">
        <p14:creationId xmlns:p14="http://schemas.microsoft.com/office/powerpoint/2010/main" val="264654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ummary">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49982C2-1320-41E5-A31C-D8DA5C8A462F}"/>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EC563FB1-76A9-4E53-9493-2B8680D68662}"/>
              </a:ext>
              <a:ext uri="{C183D7F6-B498-43B3-948B-1728B52AA6E4}">
                <adec:decorative xmlns:adec="http://schemas.microsoft.com/office/drawing/2017/decorative" val="1"/>
              </a:ext>
            </a:extLst>
          </p:cNvPr>
          <p:cNvSpPr/>
          <p:nvPr userDrawn="1"/>
        </p:nvSpPr>
        <p:spPr>
          <a:xfrm>
            <a:off x="4448" y="0"/>
            <a:ext cx="4651122" cy="6858000"/>
          </a:xfrm>
          <a:prstGeom prst="rect">
            <a:avLst/>
          </a:prstGeom>
          <a:solidFill>
            <a:schemeClr val="tx1"/>
          </a:solidFill>
          <a:ln>
            <a:noFill/>
          </a:ln>
          <a:effectLst>
            <a:innerShdw blurRad="63500" dist="31750">
              <a:prstClr val="black">
                <a:alpha val="4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C8F116A-4F5C-40E2-836F-919B8B939AD2}"/>
              </a:ext>
              <a:ext uri="{C183D7F6-B498-43B3-948B-1728B52AA6E4}">
                <adec:decorative xmlns:adec="http://schemas.microsoft.com/office/drawing/2017/decorative" val="1"/>
              </a:ext>
            </a:extLst>
          </p:cNvPr>
          <p:cNvSpPr/>
          <p:nvPr userDrawn="1"/>
        </p:nvSpPr>
        <p:spPr>
          <a:xfrm>
            <a:off x="1272" y="4123592"/>
            <a:ext cx="4654296" cy="9144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027D978-81FB-4612-81AA-B7123E0D5B0C}"/>
              </a:ext>
              <a:ext uri="{C183D7F6-B498-43B3-948B-1728B52AA6E4}">
                <adec:decorative xmlns:adec="http://schemas.microsoft.com/office/drawing/2017/decorative" val="1"/>
              </a:ext>
            </a:extLst>
          </p:cNvPr>
          <p:cNvSpPr/>
          <p:nvPr userDrawn="1"/>
        </p:nvSpPr>
        <p:spPr>
          <a:xfrm>
            <a:off x="2284289" y="0"/>
            <a:ext cx="91440" cy="4206240"/>
          </a:xfrm>
          <a:prstGeom prst="rect">
            <a:avLst/>
          </a:prstGeom>
          <a:solidFill>
            <a:schemeClr val="bg1">
              <a:lumMod val="75000"/>
              <a:lumOff val="25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00DC717-7560-4850-A68A-A881C97F3711}"/>
              </a:ext>
              <a:ext uri="{C183D7F6-B498-43B3-948B-1728B52AA6E4}">
                <adec:decorative xmlns:adec="http://schemas.microsoft.com/office/drawing/2017/decorative" val="1"/>
              </a:ext>
            </a:extLst>
          </p:cNvPr>
          <p:cNvSpPr/>
          <p:nvPr userDrawn="1"/>
        </p:nvSpPr>
        <p:spPr>
          <a:xfrm>
            <a:off x="2284289" y="2057400"/>
            <a:ext cx="2377440" cy="9144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69F22527-F181-4C80-9977-C9894355CA8D}"/>
              </a:ext>
              <a:ext uri="{C183D7F6-B498-43B3-948B-1728B52AA6E4}">
                <adec:decorative xmlns:adec="http://schemas.microsoft.com/office/drawing/2017/decorative" val="1"/>
              </a:ext>
            </a:extLst>
          </p:cNvPr>
          <p:cNvSpPr/>
          <p:nvPr userDrawn="1"/>
        </p:nvSpPr>
        <p:spPr>
          <a:xfrm>
            <a:off x="5614028" y="971453"/>
            <a:ext cx="5623560" cy="4910328"/>
          </a:xfrm>
          <a:prstGeom prst="rect">
            <a:avLst/>
          </a:prstGeom>
          <a:noFill/>
          <a:ln w="6350" cap="sq" cmpd="sng" algn="ctr">
            <a:solidFill>
              <a:schemeClr val="bg1">
                <a:lumMod val="75000"/>
                <a:lumOff val="25000"/>
              </a:schemeClr>
            </a:solidFill>
            <a:prstDash val="solid"/>
            <a:miter lim="800000"/>
          </a:ln>
          <a:effectLst/>
        </p:spPr>
      </p:sp>
      <p:sp>
        <p:nvSpPr>
          <p:cNvPr id="16" name="Rectangle 15">
            <a:extLst>
              <a:ext uri="{FF2B5EF4-FFF2-40B4-BE49-F238E27FC236}">
                <a16:creationId xmlns:a16="http://schemas.microsoft.com/office/drawing/2014/main" id="{7CABAC30-6A2F-4907-8502-17DF9AEEE9CD}"/>
              </a:ext>
              <a:ext uri="{C183D7F6-B498-43B3-948B-1728B52AA6E4}">
                <adec:decorative xmlns:adec="http://schemas.microsoft.com/office/drawing/2017/decorative" val="1"/>
              </a:ext>
            </a:extLst>
          </p:cNvPr>
          <p:cNvSpPr/>
          <p:nvPr userDrawn="1"/>
        </p:nvSpPr>
        <p:spPr>
          <a:xfrm>
            <a:off x="5448300" y="806861"/>
            <a:ext cx="5955017" cy="5239512"/>
          </a:xfrm>
          <a:prstGeom prst="rect">
            <a:avLst/>
          </a:prstGeom>
          <a:solidFill>
            <a:schemeClr val="tx1"/>
          </a:solidFill>
          <a:ln w="6350" cap="flat" cmpd="sng" algn="ctr">
            <a:noFill/>
            <a:prstDash val="solid"/>
          </a:ln>
          <a:effectLst>
            <a:outerShdw blurRad="50800" algn="ctr" rotWithShape="0">
              <a:prstClr val="black">
                <a:alpha val="66000"/>
              </a:prstClr>
            </a:outerShdw>
            <a:softEdge rad="0"/>
          </a:effectLst>
        </p:spPr>
      </p:sp>
      <p:sp>
        <p:nvSpPr>
          <p:cNvPr id="2" name="Title 1">
            <a:extLst>
              <a:ext uri="{FF2B5EF4-FFF2-40B4-BE49-F238E27FC236}">
                <a16:creationId xmlns:a16="http://schemas.microsoft.com/office/drawing/2014/main" id="{603C9F96-79A7-44FA-A7FE-C0675B9967FC}"/>
              </a:ext>
            </a:extLst>
          </p:cNvPr>
          <p:cNvSpPr>
            <a:spLocks noGrp="1"/>
          </p:cNvSpPr>
          <p:nvPr>
            <p:ph type="title"/>
          </p:nvPr>
        </p:nvSpPr>
        <p:spPr>
          <a:xfrm>
            <a:off x="5867401" y="1290294"/>
            <a:ext cx="5116286" cy="1371600"/>
          </a:xfrm>
        </p:spPr>
        <p:txBody>
          <a:bodyPr/>
          <a:lstStyle>
            <a:lvl1pPr algn="ctr">
              <a:defRPr>
                <a:solidFill>
                  <a:schemeClr val="bg1"/>
                </a:solidFill>
              </a:defRPr>
            </a:lvl1pPr>
          </a:lstStyle>
          <a:p>
            <a:r>
              <a:rPr lang="en-US"/>
              <a:t>Click to edit Master title style</a:t>
            </a:r>
            <a:endParaRPr lang="en-US" dirty="0"/>
          </a:p>
        </p:txBody>
      </p:sp>
      <p:sp>
        <p:nvSpPr>
          <p:cNvPr id="18" name="Subtitle 2">
            <a:extLst>
              <a:ext uri="{FF2B5EF4-FFF2-40B4-BE49-F238E27FC236}">
                <a16:creationId xmlns:a16="http://schemas.microsoft.com/office/drawing/2014/main" id="{D72D6334-ED49-4D79-AAC2-10DCFF6D6651}"/>
              </a:ext>
            </a:extLst>
          </p:cNvPr>
          <p:cNvSpPr>
            <a:spLocks noGrp="1"/>
          </p:cNvSpPr>
          <p:nvPr>
            <p:ph type="subTitle" idx="1"/>
          </p:nvPr>
        </p:nvSpPr>
        <p:spPr>
          <a:xfrm>
            <a:off x="5867401" y="2980736"/>
            <a:ext cx="5116286" cy="2712494"/>
          </a:xfrm>
        </p:spPr>
        <p:txBody>
          <a:bodyPr>
            <a:normAutofit/>
          </a:bodyPr>
          <a:lstStyle>
            <a:lvl1pPr marL="0" indent="0" algn="ctr">
              <a:buNone/>
              <a:defRPr>
                <a:solidFill>
                  <a:schemeClr val="bg1">
                    <a:lumMod val="85000"/>
                    <a:lumOff val="15000"/>
                  </a:schemeClr>
                </a:solidFill>
              </a:defRPr>
            </a:lvl1pPr>
          </a:lstStyle>
          <a:p>
            <a:r>
              <a:rPr lang="en-US" sz="1800">
                <a:solidFill>
                  <a:schemeClr val="bg1">
                    <a:lumMod val="85000"/>
                    <a:lumOff val="15000"/>
                  </a:schemeClr>
                </a:solidFill>
              </a:rPr>
              <a:t>Click to edit Master subtitle style</a:t>
            </a:r>
            <a:endParaRPr lang="en-US" sz="1800" dirty="0">
              <a:solidFill>
                <a:schemeClr val="bg1">
                  <a:lumMod val="85000"/>
                  <a:lumOff val="15000"/>
                </a:schemeClr>
              </a:solidFill>
            </a:endParaRPr>
          </a:p>
        </p:txBody>
      </p:sp>
      <p:sp>
        <p:nvSpPr>
          <p:cNvPr id="12" name="Date Placeholder 3">
            <a:extLst>
              <a:ext uri="{FF2B5EF4-FFF2-40B4-BE49-F238E27FC236}">
                <a16:creationId xmlns:a16="http://schemas.microsoft.com/office/drawing/2014/main" id="{0FE3A1CC-4DE8-4FC6-839D-CD3607B8D426}"/>
              </a:ext>
            </a:extLst>
          </p:cNvPr>
          <p:cNvSpPr txBox="1">
            <a:spLocks/>
          </p:cNvSpPr>
          <p:nvPr userDrawn="1"/>
        </p:nvSpPr>
        <p:spPr>
          <a:xfrm>
            <a:off x="7048099" y="302355"/>
            <a:ext cx="2743200" cy="350785"/>
          </a:xfrm>
          <a:prstGeom prst="rect">
            <a:avLst/>
          </a:prstGeom>
        </p:spPr>
        <p:txBody>
          <a:bodyPr vert="horz" lIns="91440" tIns="45720" rIns="91440" bIns="45720" rtlCol="0" anchor="b"/>
          <a:lstStyle>
            <a:defPPr>
              <a:defRPr lang="en-US"/>
            </a:defPPr>
            <a:lvl1pPr marL="0" algn="r"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dirty="0"/>
              <a:t>20XX</a:t>
            </a:r>
          </a:p>
        </p:txBody>
      </p:sp>
      <p:sp>
        <p:nvSpPr>
          <p:cNvPr id="22" name="Picture Placeholder 21">
            <a:extLst>
              <a:ext uri="{FF2B5EF4-FFF2-40B4-BE49-F238E27FC236}">
                <a16:creationId xmlns:a16="http://schemas.microsoft.com/office/drawing/2014/main" id="{C9E9A7CA-EE9C-4648-8016-1852440461F5}"/>
              </a:ext>
            </a:extLst>
          </p:cNvPr>
          <p:cNvSpPr>
            <a:spLocks noGrp="1"/>
          </p:cNvSpPr>
          <p:nvPr>
            <p:ph type="pic" sz="quarter" idx="13"/>
          </p:nvPr>
        </p:nvSpPr>
        <p:spPr>
          <a:xfrm>
            <a:off x="325438" y="326697"/>
            <a:ext cx="1636712" cy="3475163"/>
          </a:xfrm>
        </p:spPr>
        <p:txBody>
          <a:bodyPr/>
          <a:lstStyle/>
          <a:p>
            <a:r>
              <a:rPr lang="en-US"/>
              <a:t>Click icon to add picture</a:t>
            </a:r>
            <a:endParaRPr lang="en-US" dirty="0"/>
          </a:p>
        </p:txBody>
      </p:sp>
      <p:sp>
        <p:nvSpPr>
          <p:cNvPr id="26" name="Picture Placeholder 25">
            <a:extLst>
              <a:ext uri="{FF2B5EF4-FFF2-40B4-BE49-F238E27FC236}">
                <a16:creationId xmlns:a16="http://schemas.microsoft.com/office/drawing/2014/main" id="{F4561B6B-E204-4CF0-AD12-ED21B3940F53}"/>
              </a:ext>
            </a:extLst>
          </p:cNvPr>
          <p:cNvSpPr>
            <a:spLocks noGrp="1"/>
          </p:cNvSpPr>
          <p:nvPr>
            <p:ph type="pic" sz="quarter" idx="15"/>
          </p:nvPr>
        </p:nvSpPr>
        <p:spPr>
          <a:xfrm>
            <a:off x="2709863" y="329773"/>
            <a:ext cx="1614487" cy="1394251"/>
          </a:xfrm>
        </p:spPr>
        <p:txBody>
          <a:bodyPr/>
          <a:lstStyle/>
          <a:p>
            <a:r>
              <a:rPr lang="en-US"/>
              <a:t>Click icon to add picture</a:t>
            </a:r>
            <a:endParaRPr lang="en-US" dirty="0"/>
          </a:p>
        </p:txBody>
      </p:sp>
      <p:sp>
        <p:nvSpPr>
          <p:cNvPr id="24" name="Picture Placeholder 23">
            <a:extLst>
              <a:ext uri="{FF2B5EF4-FFF2-40B4-BE49-F238E27FC236}">
                <a16:creationId xmlns:a16="http://schemas.microsoft.com/office/drawing/2014/main" id="{B3BE441E-0CE9-4C44-8783-3A04F5929F10}"/>
              </a:ext>
            </a:extLst>
          </p:cNvPr>
          <p:cNvSpPr>
            <a:spLocks noGrp="1"/>
          </p:cNvSpPr>
          <p:nvPr>
            <p:ph type="pic" sz="quarter" idx="14"/>
          </p:nvPr>
        </p:nvSpPr>
        <p:spPr>
          <a:xfrm>
            <a:off x="2697163" y="2384425"/>
            <a:ext cx="1628775" cy="1423988"/>
          </a:xfrm>
        </p:spPr>
        <p:txBody>
          <a:bodyPr/>
          <a:lstStyle/>
          <a:p>
            <a:r>
              <a:rPr lang="en-US"/>
              <a:t>Click icon to add picture</a:t>
            </a:r>
            <a:endParaRPr lang="en-US" dirty="0"/>
          </a:p>
        </p:txBody>
      </p:sp>
      <p:sp>
        <p:nvSpPr>
          <p:cNvPr id="28" name="Picture Placeholder 27">
            <a:extLst>
              <a:ext uri="{FF2B5EF4-FFF2-40B4-BE49-F238E27FC236}">
                <a16:creationId xmlns:a16="http://schemas.microsoft.com/office/drawing/2014/main" id="{FBAA901D-39FD-416F-B2B4-F2651AB79185}"/>
              </a:ext>
            </a:extLst>
          </p:cNvPr>
          <p:cNvSpPr>
            <a:spLocks noGrp="1"/>
          </p:cNvSpPr>
          <p:nvPr>
            <p:ph type="pic" sz="quarter" idx="16"/>
          </p:nvPr>
        </p:nvSpPr>
        <p:spPr>
          <a:xfrm>
            <a:off x="325438" y="4527550"/>
            <a:ext cx="3998912" cy="2000250"/>
          </a:xfrm>
        </p:spPr>
        <p:txBody>
          <a:bodyPr/>
          <a:lstStyle/>
          <a:p>
            <a:r>
              <a:rPr lang="en-US"/>
              <a:t>Click icon to add picture</a:t>
            </a:r>
            <a:endParaRPr lang="en-US" dirty="0"/>
          </a:p>
        </p:txBody>
      </p:sp>
      <p:sp>
        <p:nvSpPr>
          <p:cNvPr id="19" name="Footer Placeholder 18">
            <a:extLst>
              <a:ext uri="{FF2B5EF4-FFF2-40B4-BE49-F238E27FC236}">
                <a16:creationId xmlns:a16="http://schemas.microsoft.com/office/drawing/2014/main" id="{4C182815-90D1-446C-BC70-6AB00BED68ED}"/>
              </a:ext>
            </a:extLst>
          </p:cNvPr>
          <p:cNvSpPr txBox="1">
            <a:spLocks/>
          </p:cNvSpPr>
          <p:nvPr userDrawn="1"/>
        </p:nvSpPr>
        <p:spPr>
          <a:xfrm>
            <a:off x="5077003" y="6367925"/>
            <a:ext cx="4480560" cy="22860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lumMod val="85000"/>
                    <a:lumOff val="1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a:defRPr/>
            </a:pPr>
            <a:r>
              <a:rPr lang="en-US" dirty="0">
                <a:solidFill>
                  <a:srgbClr val="FFFFFF"/>
                </a:solidFill>
              </a:rPr>
              <a:t>Sample Footer Text</a:t>
            </a:r>
          </a:p>
        </p:txBody>
      </p:sp>
      <p:sp>
        <p:nvSpPr>
          <p:cNvPr id="20" name="Slide Number Placeholder 5">
            <a:extLst>
              <a:ext uri="{FF2B5EF4-FFF2-40B4-BE49-F238E27FC236}">
                <a16:creationId xmlns:a16="http://schemas.microsoft.com/office/drawing/2014/main" id="{69BDEE55-B4D3-4542-BF01-F05A2C1FB7D6}"/>
              </a:ext>
            </a:extLst>
          </p:cNvPr>
          <p:cNvSpPr txBox="1">
            <a:spLocks/>
          </p:cNvSpPr>
          <p:nvPr userDrawn="1"/>
        </p:nvSpPr>
        <p:spPr>
          <a:xfrm>
            <a:off x="9793460" y="6367925"/>
            <a:ext cx="2111881" cy="228600"/>
          </a:xfrm>
          <a:prstGeom prst="rect">
            <a:avLst/>
          </a:prstGeom>
        </p:spPr>
        <p:txBody>
          <a:bodyPr vert="horz" lIns="91440" tIns="45720" rIns="91440" bIns="45720" rtlCol="0" anchor="b"/>
          <a:lstStyle>
            <a:defPPr>
              <a:defRPr lang="en-US"/>
            </a:defPPr>
            <a:lvl1pPr marL="0" algn="r"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02201697"/>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5973E97-A796-4836-82F6-8A280A57BA6B}"/>
              </a:ext>
            </a:extLst>
          </p:cNvPr>
          <p:cNvSpPr/>
          <p:nvPr userDrawn="1"/>
        </p:nvSpPr>
        <p:spPr>
          <a:xfrm>
            <a:off x="5660112" y="0"/>
            <a:ext cx="6528839"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EC0DAEE-CCDB-4627-925B-879F83B1F308}"/>
              </a:ext>
            </a:extLst>
          </p:cNvPr>
          <p:cNvSpPr>
            <a:spLocks noGrp="1"/>
          </p:cNvSpPr>
          <p:nvPr>
            <p:ph type="title"/>
          </p:nvPr>
        </p:nvSpPr>
        <p:spPr>
          <a:xfrm>
            <a:off x="6374166" y="610485"/>
            <a:ext cx="5103661" cy="1371600"/>
          </a:xfrm>
        </p:spPr>
        <p:txBody>
          <a:bodyPr>
            <a:normAutofit/>
          </a:bodyPr>
          <a:lstStyle>
            <a:lvl1pPr>
              <a:defRPr sz="4800">
                <a:solidFill>
                  <a:schemeClr val="bg1"/>
                </a:solidFill>
              </a:defRPr>
            </a:lvl1pPr>
          </a:lstStyle>
          <a:p>
            <a:r>
              <a:rPr lang="en-US"/>
              <a:t>Click to edit Master title style</a:t>
            </a:r>
            <a:endParaRPr lang="en-US" dirty="0"/>
          </a:p>
        </p:txBody>
      </p:sp>
      <p:sp>
        <p:nvSpPr>
          <p:cNvPr id="7" name="Rectangle 6">
            <a:extLst>
              <a:ext uri="{FF2B5EF4-FFF2-40B4-BE49-F238E27FC236}">
                <a16:creationId xmlns:a16="http://schemas.microsoft.com/office/drawing/2014/main" id="{3B9F23A9-0519-4A39-A9F9-F965C17D58A0}"/>
              </a:ext>
            </a:extLst>
          </p:cNvPr>
          <p:cNvSpPr/>
          <p:nvPr userDrawn="1"/>
        </p:nvSpPr>
        <p:spPr>
          <a:xfrm>
            <a:off x="5981848" y="320040"/>
            <a:ext cx="5888736" cy="6217920"/>
          </a:xfrm>
          <a:prstGeom prst="rect">
            <a:avLst/>
          </a:prstGeom>
          <a:noFill/>
          <a:ln w="6350" cap="sq" cmpd="sng" algn="ctr">
            <a:solidFill>
              <a:schemeClr val="bg1"/>
            </a:solidFill>
            <a:prstDash val="solid"/>
            <a:miter lim="800000"/>
          </a:ln>
          <a:effectLst>
            <a:softEdge rad="0"/>
          </a:effectLst>
        </p:spPr>
      </p:sp>
      <p:sp>
        <p:nvSpPr>
          <p:cNvPr id="9" name="Date Placeholder 6">
            <a:extLst>
              <a:ext uri="{FF2B5EF4-FFF2-40B4-BE49-F238E27FC236}">
                <a16:creationId xmlns:a16="http://schemas.microsoft.com/office/drawing/2014/main" id="{F3EB17D9-2389-4D1F-AC98-7CC3F79840B2}"/>
              </a:ext>
            </a:extLst>
          </p:cNvPr>
          <p:cNvSpPr txBox="1">
            <a:spLocks/>
          </p:cNvSpPr>
          <p:nvPr userDrawn="1"/>
        </p:nvSpPr>
        <p:spPr>
          <a:xfrm>
            <a:off x="7554616" y="383781"/>
            <a:ext cx="2743200" cy="256032"/>
          </a:xfrm>
          <a:prstGeom prst="rect">
            <a:avLst/>
          </a:prstGeom>
        </p:spPr>
        <p:txBody>
          <a:bodyPr vert="horz" lIns="91440" tIns="45720" rIns="91440" bIns="45720" rtlCol="0" anchor="b"/>
          <a:lstStyle>
            <a:defPPr>
              <a:defRPr lang="en-US"/>
            </a:defPPr>
            <a:lvl1pPr marL="0" algn="r"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dirty="0">
                <a:solidFill>
                  <a:schemeClr val="bg1"/>
                </a:solidFill>
              </a:rPr>
              <a:t>20XX</a:t>
            </a:r>
          </a:p>
        </p:txBody>
      </p:sp>
      <p:sp>
        <p:nvSpPr>
          <p:cNvPr id="11" name="Footer Placeholder 7">
            <a:extLst>
              <a:ext uri="{FF2B5EF4-FFF2-40B4-BE49-F238E27FC236}">
                <a16:creationId xmlns:a16="http://schemas.microsoft.com/office/drawing/2014/main" id="{40E55EFF-7AC0-4ACD-B826-CA1E384CCF4C}"/>
              </a:ext>
            </a:extLst>
          </p:cNvPr>
          <p:cNvSpPr txBox="1">
            <a:spLocks/>
          </p:cNvSpPr>
          <p:nvPr userDrawn="1"/>
        </p:nvSpPr>
        <p:spPr>
          <a:xfrm>
            <a:off x="6303580" y="6214535"/>
            <a:ext cx="4696948" cy="256032"/>
          </a:xfrm>
          <a:prstGeom prst="rect">
            <a:avLst/>
          </a:prstGeom>
        </p:spPr>
        <p:txBody>
          <a:bodyPr vert="horz" lIns="91440" tIns="45720" rIns="91440" bIns="45720" rtlCol="0" anchor="b"/>
          <a:lstStyle>
            <a:defPPr>
              <a:defRPr lang="en-US"/>
            </a:defPPr>
            <a:lvl1pPr marL="0" algn="l" defTabSz="457200" rtl="0" eaLnBrk="1" latinLnBrk="0" hangingPunct="1">
              <a:defRPr sz="1000" kern="1200">
                <a:solidFill>
                  <a:schemeClr val="tx1">
                    <a:lumMod val="85000"/>
                    <a:lumOff val="1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Sample Footer Text</a:t>
            </a:r>
          </a:p>
        </p:txBody>
      </p:sp>
      <p:sp>
        <p:nvSpPr>
          <p:cNvPr id="12" name="Slide Number Placeholder 8">
            <a:extLst>
              <a:ext uri="{FF2B5EF4-FFF2-40B4-BE49-F238E27FC236}">
                <a16:creationId xmlns:a16="http://schemas.microsoft.com/office/drawing/2014/main" id="{C6C2D606-DD47-4DA7-AF9B-9A8E401BCAFF}"/>
              </a:ext>
            </a:extLst>
          </p:cNvPr>
          <p:cNvSpPr txBox="1">
            <a:spLocks/>
          </p:cNvSpPr>
          <p:nvPr userDrawn="1"/>
        </p:nvSpPr>
        <p:spPr>
          <a:xfrm>
            <a:off x="11104451" y="6214535"/>
            <a:ext cx="605266" cy="256032"/>
          </a:xfrm>
          <a:prstGeom prst="rect">
            <a:avLst/>
          </a:prstGeom>
        </p:spPr>
        <p:txBody>
          <a:bodyPr vert="horz" lIns="91440" tIns="45720" rIns="91440" bIns="45720" rtlCol="0" anchor="b"/>
          <a:lstStyle>
            <a:defPPr>
              <a:defRPr lang="en-US"/>
            </a:defPPr>
            <a:lvl1pPr marL="0" algn="r"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4B7E4EF-A1BD-40F4-AB7B-04F084DD991D}" type="slidenum">
              <a:rPr lang="en-US" smtClean="0">
                <a:solidFill>
                  <a:schemeClr val="bg1"/>
                </a:solidFill>
              </a:rPr>
              <a:pPr/>
              <a:t>‹#›</a:t>
            </a:fld>
            <a:endParaRPr lang="en-US" dirty="0">
              <a:solidFill>
                <a:schemeClr val="bg1"/>
              </a:solidFill>
            </a:endParaRPr>
          </a:p>
        </p:txBody>
      </p:sp>
      <p:sp>
        <p:nvSpPr>
          <p:cNvPr id="15" name="Picture Placeholder 14">
            <a:extLst>
              <a:ext uri="{FF2B5EF4-FFF2-40B4-BE49-F238E27FC236}">
                <a16:creationId xmlns:a16="http://schemas.microsoft.com/office/drawing/2014/main" id="{6623DC60-EE1A-4367-A357-5F11D942252B}"/>
              </a:ext>
            </a:extLst>
          </p:cNvPr>
          <p:cNvSpPr>
            <a:spLocks noGrp="1"/>
          </p:cNvSpPr>
          <p:nvPr>
            <p:ph type="pic" sz="quarter" idx="10"/>
          </p:nvPr>
        </p:nvSpPr>
        <p:spPr>
          <a:xfrm>
            <a:off x="0" y="0"/>
            <a:ext cx="5659438" cy="6858000"/>
          </a:xfrm>
        </p:spPr>
        <p:txBody>
          <a:bodyPr/>
          <a:lstStyle/>
          <a:p>
            <a:r>
              <a:rPr lang="en-US"/>
              <a:t>Click icon to add picture</a:t>
            </a:r>
            <a:endParaRPr lang="en-US" dirty="0"/>
          </a:p>
        </p:txBody>
      </p:sp>
      <p:sp>
        <p:nvSpPr>
          <p:cNvPr id="5" name="Content Placeholder 4">
            <a:extLst>
              <a:ext uri="{FF2B5EF4-FFF2-40B4-BE49-F238E27FC236}">
                <a16:creationId xmlns:a16="http://schemas.microsoft.com/office/drawing/2014/main" id="{7095E6F1-8633-46DB-A612-89A5079F7EF4}"/>
              </a:ext>
            </a:extLst>
          </p:cNvPr>
          <p:cNvSpPr>
            <a:spLocks noGrp="1"/>
          </p:cNvSpPr>
          <p:nvPr>
            <p:ph sz="quarter" idx="11"/>
          </p:nvPr>
        </p:nvSpPr>
        <p:spPr>
          <a:xfrm>
            <a:off x="6372625" y="2108844"/>
            <a:ext cx="5103812" cy="3790950"/>
          </a:xfrm>
        </p:spPr>
        <p:txBody>
          <a:bodyPr/>
          <a:lstStyle>
            <a:lvl1pPr marL="0" indent="0">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1771211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024342A2-B2E9-4AE9-9AFD-C5F77777E326}"/>
              </a:ext>
              <a:ext uri="{C183D7F6-B498-43B3-948B-1728B52AA6E4}">
                <adec:decorative xmlns:adec="http://schemas.microsoft.com/office/drawing/2017/decorative" val="1"/>
              </a:ext>
            </a:extLst>
          </p:cNvPr>
          <p:cNvSpPr/>
          <p:nvPr userDrawn="1"/>
        </p:nvSpPr>
        <p:spPr>
          <a:xfrm>
            <a:off x="453190" y="457200"/>
            <a:ext cx="11281609" cy="5943603"/>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9" name="Rectangle 18">
            <a:extLst>
              <a:ext uri="{FF2B5EF4-FFF2-40B4-BE49-F238E27FC236}">
                <a16:creationId xmlns:a16="http://schemas.microsoft.com/office/drawing/2014/main" id="{C086CEFC-AE66-4E11-8B5A-880177E1278E}"/>
              </a:ext>
              <a:ext uri="{C183D7F6-B498-43B3-948B-1728B52AA6E4}">
                <adec:decorative xmlns:adec="http://schemas.microsoft.com/office/drawing/2017/decorative" val="1"/>
              </a:ext>
            </a:extLst>
          </p:cNvPr>
          <p:cNvSpPr/>
          <p:nvPr userDrawn="1"/>
        </p:nvSpPr>
        <p:spPr>
          <a:xfrm>
            <a:off x="616737" y="621793"/>
            <a:ext cx="6651809" cy="5614416"/>
          </a:xfrm>
          <a:prstGeom prst="rect">
            <a:avLst/>
          </a:prstGeom>
          <a:solidFill>
            <a:schemeClr val="tx1">
              <a:lumMod val="75000"/>
              <a:lumOff val="25000"/>
            </a:schemeClr>
          </a:solidFill>
          <a:ln w="6350" cap="sq" cmpd="sng" algn="ctr">
            <a:noFill/>
            <a:prstDash val="solid"/>
            <a:miter lim="800000"/>
          </a:ln>
          <a:effectLst/>
        </p:spPr>
      </p:sp>
      <p:sp>
        <p:nvSpPr>
          <p:cNvPr id="2" name="Title 1">
            <a:extLst>
              <a:ext uri="{FF2B5EF4-FFF2-40B4-BE49-F238E27FC236}">
                <a16:creationId xmlns:a16="http://schemas.microsoft.com/office/drawing/2014/main" id="{41DABDA3-AA10-4304-B3C8-D5B655DE3421}"/>
              </a:ext>
            </a:extLst>
          </p:cNvPr>
          <p:cNvSpPr>
            <a:spLocks noGrp="1"/>
          </p:cNvSpPr>
          <p:nvPr>
            <p:ph type="title"/>
          </p:nvPr>
        </p:nvSpPr>
        <p:spPr>
          <a:xfrm>
            <a:off x="1078158" y="2100942"/>
            <a:ext cx="5716339" cy="2290607"/>
          </a:xfrm>
        </p:spPr>
        <p:txBody>
          <a:bodyPr anchor="b"/>
          <a:lstStyle>
            <a:lvl1pPr algn="ctr">
              <a:defRPr>
                <a:solidFill>
                  <a:schemeClr val="bg1"/>
                </a:solidFill>
              </a:defRPr>
            </a:lvl1pPr>
          </a:lstStyle>
          <a:p>
            <a:r>
              <a:rPr lang="en-US"/>
              <a:t>Click to edit Master title style</a:t>
            </a:r>
            <a:endParaRPr lang="en-US" dirty="0"/>
          </a:p>
        </p:txBody>
      </p:sp>
      <p:sp>
        <p:nvSpPr>
          <p:cNvPr id="23" name="Rectangle 22">
            <a:extLst>
              <a:ext uri="{FF2B5EF4-FFF2-40B4-BE49-F238E27FC236}">
                <a16:creationId xmlns:a16="http://schemas.microsoft.com/office/drawing/2014/main" id="{6EB1E9D9-0DDD-4554-A021-4FE50439A138}"/>
              </a:ext>
              <a:ext uri="{C183D7F6-B498-43B3-948B-1728B52AA6E4}">
                <adec:decorative xmlns:adec="http://schemas.microsoft.com/office/drawing/2017/decorative" val="1"/>
              </a:ext>
            </a:extLst>
          </p:cNvPr>
          <p:cNvSpPr/>
          <p:nvPr userDrawn="1"/>
        </p:nvSpPr>
        <p:spPr>
          <a:xfrm>
            <a:off x="3023061"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Date Placeholder 17">
            <a:extLst>
              <a:ext uri="{FF2B5EF4-FFF2-40B4-BE49-F238E27FC236}">
                <a16:creationId xmlns:a16="http://schemas.microsoft.com/office/drawing/2014/main" id="{3B5075EC-8E09-4BB4-8C8F-6177ECD95A83}"/>
              </a:ext>
            </a:extLst>
          </p:cNvPr>
          <p:cNvSpPr>
            <a:spLocks noGrp="1"/>
          </p:cNvSpPr>
          <p:nvPr>
            <p:ph type="dt" sz="half" idx="10"/>
          </p:nvPr>
        </p:nvSpPr>
        <p:spPr>
          <a:xfrm>
            <a:off x="3205941" y="493108"/>
            <a:ext cx="1554480" cy="527213"/>
          </a:xfrm>
        </p:spPr>
        <p:txBody>
          <a:bodyPr/>
          <a:lstStyle>
            <a:lvl1pPr>
              <a:defRPr baseline="0">
                <a:solidFill>
                  <a:schemeClr val="bg1"/>
                </a:solidFill>
              </a:defRPr>
            </a:lvl1pPr>
          </a:lstStyle>
          <a:p>
            <a:pPr algn="ctr" defTabSz="914400">
              <a:defRPr/>
            </a:pPr>
            <a:r>
              <a:rPr lang="en-US" sz="1300" dirty="0"/>
              <a:t>20XX</a:t>
            </a:r>
          </a:p>
        </p:txBody>
      </p:sp>
      <p:sp>
        <p:nvSpPr>
          <p:cNvPr id="5" name="Text Placeholder 4">
            <a:extLst>
              <a:ext uri="{FF2B5EF4-FFF2-40B4-BE49-F238E27FC236}">
                <a16:creationId xmlns:a16="http://schemas.microsoft.com/office/drawing/2014/main" id="{B8A8819A-9552-4858-92F8-FB441C3A45A5}"/>
              </a:ext>
            </a:extLst>
          </p:cNvPr>
          <p:cNvSpPr>
            <a:spLocks noGrp="1"/>
          </p:cNvSpPr>
          <p:nvPr>
            <p:ph type="body" sz="quarter" idx="15"/>
          </p:nvPr>
        </p:nvSpPr>
        <p:spPr>
          <a:xfrm>
            <a:off x="1078157" y="4698173"/>
            <a:ext cx="5716339" cy="658674"/>
          </a:xfrm>
        </p:spPr>
        <p:txBody>
          <a:bodyPr>
            <a:normAutofit/>
          </a:bodyPr>
          <a:lstStyle>
            <a:lvl1pPr marL="0" indent="0" algn="ctr">
              <a:buNone/>
              <a:defRPr lang="en-US" sz="2000" kern="1200" dirty="0" smtClean="0">
                <a:solidFill>
                  <a:schemeClr val="bg1"/>
                </a:solidFill>
                <a:latin typeface="+mn-lt"/>
                <a:ea typeface="+mn-ea"/>
                <a:cs typeface="+mn-cs"/>
              </a:defRPr>
            </a:lvl1pPr>
            <a:lvl2pPr marL="274320" indent="0">
              <a:buNone/>
              <a:defRPr/>
            </a:lvl2pPr>
          </a:lstStyle>
          <a:p>
            <a:pPr lvl="0"/>
            <a:r>
              <a:rPr lang="en-US"/>
              <a:t>Click to edit Master text styles</a:t>
            </a:r>
          </a:p>
        </p:txBody>
      </p:sp>
      <p:sp>
        <p:nvSpPr>
          <p:cNvPr id="16" name="Footer Placeholder 18">
            <a:extLst>
              <a:ext uri="{FF2B5EF4-FFF2-40B4-BE49-F238E27FC236}">
                <a16:creationId xmlns:a16="http://schemas.microsoft.com/office/drawing/2014/main" id="{D2BAF328-75D1-490D-BF37-96EE6C0843E2}"/>
              </a:ext>
            </a:extLst>
          </p:cNvPr>
          <p:cNvSpPr txBox="1">
            <a:spLocks/>
          </p:cNvSpPr>
          <p:nvPr userDrawn="1"/>
        </p:nvSpPr>
        <p:spPr>
          <a:xfrm>
            <a:off x="1243632" y="5641118"/>
            <a:ext cx="5068569" cy="310819"/>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lumMod val="85000"/>
                    <a:lumOff val="1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914400">
              <a:defRPr/>
            </a:pPr>
            <a:r>
              <a:rPr lang="en-US" dirty="0">
                <a:solidFill>
                  <a:schemeClr val="bg1"/>
                </a:solidFill>
              </a:rPr>
              <a:t>Sample Footer Text</a:t>
            </a:r>
          </a:p>
        </p:txBody>
      </p:sp>
      <p:sp>
        <p:nvSpPr>
          <p:cNvPr id="22" name="Picture Placeholder 21">
            <a:extLst>
              <a:ext uri="{FF2B5EF4-FFF2-40B4-BE49-F238E27FC236}">
                <a16:creationId xmlns:a16="http://schemas.microsoft.com/office/drawing/2014/main" id="{27D11998-188A-4F5B-9931-8BA54D2802A5}"/>
              </a:ext>
            </a:extLst>
          </p:cNvPr>
          <p:cNvSpPr>
            <a:spLocks noGrp="1"/>
          </p:cNvSpPr>
          <p:nvPr>
            <p:ph type="pic" sz="quarter" idx="13"/>
          </p:nvPr>
        </p:nvSpPr>
        <p:spPr>
          <a:xfrm>
            <a:off x="7419974" y="621784"/>
            <a:ext cx="1989495" cy="2843222"/>
          </a:xfrm>
        </p:spPr>
        <p:txBody>
          <a:bodyPr/>
          <a:lstStyle/>
          <a:p>
            <a:r>
              <a:rPr lang="en-US"/>
              <a:t>Click icon to add picture</a:t>
            </a:r>
            <a:endParaRPr lang="en-US" dirty="0"/>
          </a:p>
        </p:txBody>
      </p:sp>
      <p:sp>
        <p:nvSpPr>
          <p:cNvPr id="37" name="Picture Placeholder 21">
            <a:extLst>
              <a:ext uri="{FF2B5EF4-FFF2-40B4-BE49-F238E27FC236}">
                <a16:creationId xmlns:a16="http://schemas.microsoft.com/office/drawing/2014/main" id="{F268C43A-0DA4-4ECC-A368-08AB69EDAE79}"/>
              </a:ext>
            </a:extLst>
          </p:cNvPr>
          <p:cNvSpPr>
            <a:spLocks noGrp="1"/>
          </p:cNvSpPr>
          <p:nvPr>
            <p:ph type="pic" sz="quarter" idx="16"/>
          </p:nvPr>
        </p:nvSpPr>
        <p:spPr>
          <a:xfrm>
            <a:off x="9570334" y="627380"/>
            <a:ext cx="1980056" cy="2837626"/>
          </a:xfrm>
        </p:spPr>
        <p:txBody>
          <a:bodyPr/>
          <a:lstStyle/>
          <a:p>
            <a:r>
              <a:rPr lang="en-US"/>
              <a:t>Click icon to add picture</a:t>
            </a:r>
            <a:endParaRPr lang="en-US" dirty="0"/>
          </a:p>
        </p:txBody>
      </p:sp>
      <p:sp>
        <p:nvSpPr>
          <p:cNvPr id="24" name="Picture Placeholder 23">
            <a:extLst>
              <a:ext uri="{FF2B5EF4-FFF2-40B4-BE49-F238E27FC236}">
                <a16:creationId xmlns:a16="http://schemas.microsoft.com/office/drawing/2014/main" id="{60F109E5-BC65-4431-A2E5-4A145EC7B38A}"/>
              </a:ext>
            </a:extLst>
          </p:cNvPr>
          <p:cNvSpPr>
            <a:spLocks noGrp="1"/>
          </p:cNvSpPr>
          <p:nvPr>
            <p:ph type="pic" sz="quarter" idx="14"/>
          </p:nvPr>
        </p:nvSpPr>
        <p:spPr>
          <a:xfrm>
            <a:off x="7432093" y="3636193"/>
            <a:ext cx="4123320" cy="2594427"/>
          </a:xfrm>
        </p:spPr>
        <p:txBody>
          <a:bodyPr/>
          <a:lstStyle/>
          <a:p>
            <a:r>
              <a:rPr lang="en-US"/>
              <a:t>Click icon to add picture</a:t>
            </a:r>
            <a:endParaRPr lang="en-US" dirty="0"/>
          </a:p>
        </p:txBody>
      </p:sp>
      <p:grpSp>
        <p:nvGrpSpPr>
          <p:cNvPr id="3" name="Group 2">
            <a:extLst>
              <a:ext uri="{FF2B5EF4-FFF2-40B4-BE49-F238E27FC236}">
                <a16:creationId xmlns:a16="http://schemas.microsoft.com/office/drawing/2014/main" id="{57F02ED2-9B1A-40C8-A5F7-4473CAA3C0B2}"/>
              </a:ext>
              <a:ext uri="{C183D7F6-B498-43B3-948B-1728B52AA6E4}">
                <adec:decorative xmlns:adec="http://schemas.microsoft.com/office/drawing/2017/decorative" val="1"/>
              </a:ext>
            </a:extLst>
          </p:cNvPr>
          <p:cNvGrpSpPr/>
          <p:nvPr userDrawn="1"/>
        </p:nvGrpSpPr>
        <p:grpSpPr>
          <a:xfrm>
            <a:off x="3137361" y="446823"/>
            <a:ext cx="1691640" cy="645295"/>
            <a:chOff x="3137361" y="446823"/>
            <a:chExt cx="1691640" cy="645295"/>
          </a:xfrm>
        </p:grpSpPr>
        <p:cxnSp>
          <p:nvCxnSpPr>
            <p:cNvPr id="25" name="Straight Connector 24">
              <a:extLst>
                <a:ext uri="{FF2B5EF4-FFF2-40B4-BE49-F238E27FC236}">
                  <a16:creationId xmlns:a16="http://schemas.microsoft.com/office/drawing/2014/main" id="{ED8AC6A1-19DE-4EAE-91E5-A9E82CEA38BC}"/>
                </a:ext>
                <a:ext uri="{C183D7F6-B498-43B3-948B-1728B52AA6E4}">
                  <adec:decorative xmlns:adec="http://schemas.microsoft.com/office/drawing/2017/decorative" val="1"/>
                </a:ext>
              </a:extLst>
            </p:cNvPr>
            <p:cNvCxnSpPr/>
            <p:nvPr userDrawn="1"/>
          </p:nvCxnSpPr>
          <p:spPr>
            <a:xfrm>
              <a:off x="3137361"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9AC828E-AA99-4E2C-A30C-D8B9DFF16817}"/>
                </a:ext>
                <a:ext uri="{C183D7F6-B498-43B3-948B-1728B52AA6E4}">
                  <adec:decorative xmlns:adec="http://schemas.microsoft.com/office/drawing/2017/decorative" val="1"/>
                </a:ext>
              </a:extLst>
            </p:cNvPr>
            <p:cNvCxnSpPr/>
            <p:nvPr userDrawn="1"/>
          </p:nvCxnSpPr>
          <p:spPr>
            <a:xfrm>
              <a:off x="4829001"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62D63C1-826F-42FC-9EC1-0320620BB119}"/>
                </a:ext>
                <a:ext uri="{C183D7F6-B498-43B3-948B-1728B52AA6E4}">
                  <adec:decorative xmlns:adec="http://schemas.microsoft.com/office/drawing/2017/decorative" val="1"/>
                </a:ext>
              </a:extLst>
            </p:cNvPr>
            <p:cNvCxnSpPr/>
            <p:nvPr userDrawn="1"/>
          </p:nvCxnSpPr>
          <p:spPr>
            <a:xfrm>
              <a:off x="3137361"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18" name="Slide Number Placeholder 21">
            <a:extLst>
              <a:ext uri="{FF2B5EF4-FFF2-40B4-BE49-F238E27FC236}">
                <a16:creationId xmlns:a16="http://schemas.microsoft.com/office/drawing/2014/main" id="{5A2A2B37-48E8-4C00-91B4-63F0C7AAE23F}"/>
              </a:ext>
            </a:extLst>
          </p:cNvPr>
          <p:cNvSpPr txBox="1">
            <a:spLocks/>
          </p:cNvSpPr>
          <p:nvPr userDrawn="1"/>
        </p:nvSpPr>
        <p:spPr>
          <a:xfrm>
            <a:off x="9443794" y="6392314"/>
            <a:ext cx="2111881" cy="228600"/>
          </a:xfrm>
          <a:prstGeom prst="rect">
            <a:avLst/>
          </a:prstGeom>
        </p:spPr>
        <p:txBody>
          <a:bodyPr vert="horz" lIns="91440" tIns="45720" rIns="91440" bIns="45720" rtlCol="0" anchor="b"/>
          <a:lstStyle>
            <a:defPPr>
              <a:defRPr lang="en-US"/>
            </a:defPPr>
            <a:lvl1pPr marL="0" algn="r"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a:defRPr/>
            </a:pPr>
            <a:fld id="{70B1FE82-5036-4003-B709-0840DA750BBE}" type="slidenum">
              <a:rPr lang="en-US" smtClean="0">
                <a:solidFill>
                  <a:srgbClr val="FFFFFF"/>
                </a:solidFill>
                <a:effectLst>
                  <a:outerShdw blurRad="50800" dist="38100" dir="2700000" algn="tl" rotWithShape="0">
                    <a:prstClr val="black">
                      <a:alpha val="43000"/>
                    </a:prstClr>
                  </a:outerShdw>
                </a:effectLst>
              </a:rPr>
              <a:pPr defTabSz="914400">
                <a:defRPr/>
              </a:pPr>
              <a:t>‹#›</a:t>
            </a:fld>
            <a:endParaRPr lang="en-US" dirty="0">
              <a:solidFill>
                <a:srgbClr val="FFFFFF"/>
              </a:solidFill>
              <a:effectLst>
                <a:outerShdw blurRad="50800" dist="38100" dir="2700000" algn="tl" rotWithShape="0">
                  <a:prstClr val="black">
                    <a:alpha val="43000"/>
                  </a:prstClr>
                </a:outerShdw>
              </a:effectLst>
            </a:endParaRPr>
          </a:p>
        </p:txBody>
      </p:sp>
    </p:spTree>
    <p:extLst>
      <p:ext uri="{BB962C8B-B14F-4D97-AF65-F5344CB8AC3E}">
        <p14:creationId xmlns:p14="http://schemas.microsoft.com/office/powerpoint/2010/main" val="161261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ED0543DF-8CFA-4CBD-AF23-D059985D344D}"/>
              </a:ext>
            </a:extLst>
          </p:cNvPr>
          <p:cNvSpPr>
            <a:spLocks noGrp="1"/>
          </p:cNvSpPr>
          <p:nvPr>
            <p:ph type="pic" sz="quarter" idx="14"/>
          </p:nvPr>
        </p:nvSpPr>
        <p:spPr>
          <a:xfrm>
            <a:off x="0" y="0"/>
            <a:ext cx="12192000" cy="6858000"/>
          </a:xfrm>
          <a:custGeom>
            <a:avLst/>
            <a:gdLst>
              <a:gd name="connsiteX0" fmla="*/ 937329 w 12192000"/>
              <a:gd name="connsiteY0" fmla="*/ 941695 h 6858000"/>
              <a:gd name="connsiteX1" fmla="*/ 937329 w 12192000"/>
              <a:gd name="connsiteY1" fmla="*/ 5916305 h 6858000"/>
              <a:gd name="connsiteX2" fmla="*/ 6389856 w 12192000"/>
              <a:gd name="connsiteY2" fmla="*/ 5916305 h 6858000"/>
              <a:gd name="connsiteX3" fmla="*/ 6389856 w 12192000"/>
              <a:gd name="connsiteY3" fmla="*/ 941695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37329" y="941695"/>
                </a:moveTo>
                <a:lnTo>
                  <a:pt x="937329" y="5916305"/>
                </a:lnTo>
                <a:lnTo>
                  <a:pt x="6389856" y="5916305"/>
                </a:lnTo>
                <a:lnTo>
                  <a:pt x="6389856" y="941695"/>
                </a:lnTo>
                <a:close/>
                <a:moveTo>
                  <a:pt x="0" y="0"/>
                </a:moveTo>
                <a:lnTo>
                  <a:pt x="12192000" y="0"/>
                </a:lnTo>
                <a:lnTo>
                  <a:pt x="12192000" y="6858000"/>
                </a:lnTo>
                <a:lnTo>
                  <a:pt x="0" y="6858000"/>
                </a:lnTo>
                <a:close/>
              </a:path>
            </a:pathLst>
          </a:custGeom>
        </p:spPr>
        <p:txBody>
          <a:bodyPr wrap="square">
            <a:noAutofit/>
          </a:bodyPr>
          <a:lstStyle/>
          <a:p>
            <a:r>
              <a:rPr lang="en-US"/>
              <a:t>Click icon to add picture</a:t>
            </a:r>
            <a:endParaRPr lang="en-US" dirty="0"/>
          </a:p>
        </p:txBody>
      </p:sp>
      <p:sp>
        <p:nvSpPr>
          <p:cNvPr id="21" name="Rectangle 20">
            <a:extLst>
              <a:ext uri="{FF2B5EF4-FFF2-40B4-BE49-F238E27FC236}">
                <a16:creationId xmlns:a16="http://schemas.microsoft.com/office/drawing/2014/main" id="{A61A2AD8-D5EA-48FD-B19E-788E4D9782BB}"/>
              </a:ext>
              <a:ext uri="{C183D7F6-B498-43B3-948B-1728B52AA6E4}">
                <adec:decorative xmlns:adec="http://schemas.microsoft.com/office/drawing/2017/decorative" val="1"/>
              </a:ext>
            </a:extLst>
          </p:cNvPr>
          <p:cNvSpPr/>
          <p:nvPr userDrawn="1"/>
        </p:nvSpPr>
        <p:spPr>
          <a:xfrm>
            <a:off x="937329" y="941695"/>
            <a:ext cx="5452527" cy="4974610"/>
          </a:xfrm>
          <a:prstGeom prst="rect">
            <a:avLst/>
          </a:prstGeom>
          <a:solidFill>
            <a:schemeClr val="tx1">
              <a:lumMod val="75000"/>
              <a:lumOff val="25000"/>
            </a:schemeClr>
          </a:solidFill>
          <a:ln w="6350" cap="sq" cmpd="sng" algn="ctr">
            <a:noFill/>
            <a:prstDash val="solid"/>
            <a:miter lim="800000"/>
          </a:ln>
          <a:effectLst/>
        </p:spPr>
      </p:sp>
      <p:sp>
        <p:nvSpPr>
          <p:cNvPr id="23" name="Rectangle 22">
            <a:extLst>
              <a:ext uri="{FF2B5EF4-FFF2-40B4-BE49-F238E27FC236}">
                <a16:creationId xmlns:a16="http://schemas.microsoft.com/office/drawing/2014/main" id="{0682D9D6-0C91-4BAA-B631-B4A597F6D49E}"/>
              </a:ext>
              <a:ext uri="{C183D7F6-B498-43B3-948B-1728B52AA6E4}">
                <adec:decorative xmlns:adec="http://schemas.microsoft.com/office/drawing/2017/decorative" val="1"/>
              </a:ext>
            </a:extLst>
          </p:cNvPr>
          <p:cNvSpPr/>
          <p:nvPr userDrawn="1"/>
        </p:nvSpPr>
        <p:spPr>
          <a:xfrm>
            <a:off x="1103272" y="1106424"/>
            <a:ext cx="5120640" cy="4645152"/>
          </a:xfrm>
          <a:prstGeom prst="rect">
            <a:avLst/>
          </a:prstGeom>
          <a:noFill/>
          <a:ln w="6350" cap="sq" cmpd="sng" algn="ctr">
            <a:solidFill>
              <a:schemeClr val="bg1"/>
            </a:solidFill>
            <a:prstDash val="solid"/>
            <a:miter lim="800000"/>
          </a:ln>
          <a:effectLst>
            <a:softEdge rad="0"/>
          </a:effectLst>
        </p:spPr>
      </p:sp>
      <p:sp>
        <p:nvSpPr>
          <p:cNvPr id="2" name="Title 1">
            <a:extLst>
              <a:ext uri="{FF2B5EF4-FFF2-40B4-BE49-F238E27FC236}">
                <a16:creationId xmlns:a16="http://schemas.microsoft.com/office/drawing/2014/main" id="{AF26F410-6A1D-427A-8C06-A0023004F50B}"/>
              </a:ext>
            </a:extLst>
          </p:cNvPr>
          <p:cNvSpPr>
            <a:spLocks noGrp="1"/>
          </p:cNvSpPr>
          <p:nvPr>
            <p:ph type="title"/>
          </p:nvPr>
        </p:nvSpPr>
        <p:spPr>
          <a:xfrm>
            <a:off x="1357950" y="2197853"/>
            <a:ext cx="4633415" cy="851219"/>
          </a:xfrm>
        </p:spPr>
        <p:txBody>
          <a:bodyPr/>
          <a:lstStyle>
            <a:lvl1pPr algn="ctr">
              <a:defRPr>
                <a:solidFill>
                  <a:schemeClr val="bg1"/>
                </a:solidFill>
              </a:defRPr>
            </a:lvl1pPr>
          </a:lstStyle>
          <a:p>
            <a:r>
              <a:rPr lang="en-US"/>
              <a:t>Click to edit Master title style</a:t>
            </a:r>
            <a:endParaRPr lang="en-US" dirty="0"/>
          </a:p>
        </p:txBody>
      </p:sp>
      <p:sp>
        <p:nvSpPr>
          <p:cNvPr id="25" name="Date Placeholder 7">
            <a:extLst>
              <a:ext uri="{FF2B5EF4-FFF2-40B4-BE49-F238E27FC236}">
                <a16:creationId xmlns:a16="http://schemas.microsoft.com/office/drawing/2014/main" id="{53A572F0-78E4-4979-BD85-E9F315B0C605}"/>
              </a:ext>
            </a:extLst>
          </p:cNvPr>
          <p:cNvSpPr>
            <a:spLocks noGrp="1"/>
          </p:cNvSpPr>
          <p:nvPr>
            <p:ph type="dt" sz="half" idx="10"/>
          </p:nvPr>
        </p:nvSpPr>
        <p:spPr>
          <a:xfrm>
            <a:off x="2291992" y="1162386"/>
            <a:ext cx="2743200" cy="256032"/>
          </a:xfrm>
        </p:spPr>
        <p:txBody>
          <a:bodyPr/>
          <a:lstStyle>
            <a:lvl1pPr>
              <a:defRPr>
                <a:solidFill>
                  <a:schemeClr val="bg1"/>
                </a:solidFill>
              </a:defRPr>
            </a:lvl1pPr>
          </a:lstStyle>
          <a:p>
            <a:pPr algn="ctr"/>
            <a:r>
              <a:rPr lang="en-US" dirty="0"/>
              <a:t>20XX</a:t>
            </a:r>
          </a:p>
        </p:txBody>
      </p:sp>
      <p:sp>
        <p:nvSpPr>
          <p:cNvPr id="4" name="Content Placeholder 3">
            <a:extLst>
              <a:ext uri="{FF2B5EF4-FFF2-40B4-BE49-F238E27FC236}">
                <a16:creationId xmlns:a16="http://schemas.microsoft.com/office/drawing/2014/main" id="{856F1164-CE64-4728-83B0-E5316C16DF29}"/>
              </a:ext>
            </a:extLst>
          </p:cNvPr>
          <p:cNvSpPr>
            <a:spLocks noGrp="1"/>
          </p:cNvSpPr>
          <p:nvPr>
            <p:ph sz="quarter" idx="16"/>
          </p:nvPr>
        </p:nvSpPr>
        <p:spPr>
          <a:xfrm>
            <a:off x="1357313" y="3308350"/>
            <a:ext cx="4633912" cy="2141632"/>
          </a:xfrm>
        </p:spPr>
        <p:txBody>
          <a:bodyPr/>
          <a:lstStyle>
            <a:lvl1pPr marL="0" indent="0" algn="ctr">
              <a:buNone/>
              <a:defRPr baseline="0">
                <a:solidFill>
                  <a:schemeClr val="bg1"/>
                </a:solidFill>
              </a:defRPr>
            </a:lvl1pPr>
            <a:lvl2pPr marL="274320" indent="0" algn="ctr">
              <a:buNone/>
              <a:defRPr baseline="0">
                <a:solidFill>
                  <a:schemeClr val="bg1"/>
                </a:solidFill>
              </a:defRPr>
            </a:lvl2pPr>
            <a:lvl3pPr marL="548640" indent="0">
              <a:buNone/>
              <a:defRPr>
                <a:solidFill>
                  <a:schemeClr val="bg1"/>
                </a:solidFill>
              </a:defRPr>
            </a:lvl3pPr>
            <a:lvl4pPr marL="822960" indent="0">
              <a:buNone/>
              <a:defRPr>
                <a:solidFill>
                  <a:schemeClr val="bg1"/>
                </a:solidFill>
              </a:defRPr>
            </a:lvl4pPr>
            <a:lvl5pPr marL="1097280" indent="0">
              <a:buNone/>
              <a:defRPr>
                <a:solidFill>
                  <a:schemeClr val="bg1"/>
                </a:solidFill>
              </a:defRPr>
            </a:lvl5pPr>
          </a:lstStyle>
          <a:p>
            <a:pPr lvl="0"/>
            <a:r>
              <a:rPr lang="en-US"/>
              <a:t>Click to edit Master text styles</a:t>
            </a:r>
          </a:p>
          <a:p>
            <a:pPr lvl="1"/>
            <a:r>
              <a:rPr lang="en-US"/>
              <a:t>Second level</a:t>
            </a:r>
          </a:p>
        </p:txBody>
      </p:sp>
      <p:sp>
        <p:nvSpPr>
          <p:cNvPr id="27" name="Footer Placeholder 8">
            <a:extLst>
              <a:ext uri="{FF2B5EF4-FFF2-40B4-BE49-F238E27FC236}">
                <a16:creationId xmlns:a16="http://schemas.microsoft.com/office/drawing/2014/main" id="{DEA4EBDD-4088-4396-BD3F-3AB4BEFB205C}"/>
              </a:ext>
            </a:extLst>
          </p:cNvPr>
          <p:cNvSpPr>
            <a:spLocks noGrp="1"/>
          </p:cNvSpPr>
          <p:nvPr>
            <p:ph type="ftr" sz="quarter" idx="11"/>
          </p:nvPr>
        </p:nvSpPr>
        <p:spPr>
          <a:xfrm>
            <a:off x="1357950" y="5472763"/>
            <a:ext cx="4636008" cy="256032"/>
          </a:xfrm>
        </p:spPr>
        <p:txBody>
          <a:bodyPr/>
          <a:lstStyle>
            <a:lvl1pPr algn="ctr">
              <a:defRPr>
                <a:solidFill>
                  <a:schemeClr val="bg1"/>
                </a:solidFill>
              </a:defRPr>
            </a:lvl1pPr>
          </a:lstStyle>
          <a:p>
            <a:r>
              <a:rPr lang="en-US" dirty="0"/>
              <a:t>Sample Footer Text</a:t>
            </a:r>
          </a:p>
        </p:txBody>
      </p:sp>
    </p:spTree>
    <p:extLst>
      <p:ext uri="{BB962C8B-B14F-4D97-AF65-F5344CB8AC3E}">
        <p14:creationId xmlns:p14="http://schemas.microsoft.com/office/powerpoint/2010/main" val="3848941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0616FFC6-B6FD-417B-BDE1-C6395267D6DB}" type="datetimeFigureOut">
              <a:rPr lang="en-US" smtClean="0"/>
              <a:t>6/10/2024</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3441091781"/>
      </p:ext>
    </p:extLst>
  </p:cSld>
  <p:clrMap bg1="lt1" tx1="dk1" bg2="lt2" tx2="dk2" accent1="accent1" accent2="accent2" accent3="accent3" accent4="accent4" accent5="accent5" accent6="accent6" hlink="hlink" folHlink="folHlink"/>
  <p:sldLayoutIdLst>
    <p:sldLayoutId id="2147483659" r:id="rId1"/>
    <p:sldLayoutId id="2147483671" r:id="rId2"/>
    <p:sldLayoutId id="2147483660" r:id="rId3"/>
    <p:sldLayoutId id="2147483676" r:id="rId4"/>
    <p:sldLayoutId id="2147483673" r:id="rId5"/>
    <p:sldLayoutId id="2147483677" r:id="rId6"/>
    <p:sldLayoutId id="2147483672" r:id="rId7"/>
    <p:sldLayoutId id="2147483675" r:id="rId8"/>
    <p:sldLayoutId id="2147483678" r:id="rId9"/>
    <p:sldLayoutId id="2147483662" r:id="rId10"/>
    <p:sldLayoutId id="2147483663" r:id="rId11"/>
    <p:sldLayoutId id="2147483670" r:id="rId12"/>
    <p:sldLayoutId id="2147483664" r:id="rId13"/>
    <p:sldLayoutId id="2147483665" r:id="rId14"/>
    <p:sldLayoutId id="2147483666" r:id="rId15"/>
    <p:sldLayoutId id="2147483667" r:id="rId16"/>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4.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4.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4.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630627" y="2143230"/>
            <a:ext cx="8933796" cy="1631328"/>
          </a:xfrm>
        </p:spPr>
        <p:txBody>
          <a:bodyPr>
            <a:normAutofit/>
          </a:bodyPr>
          <a:lstStyle/>
          <a:p>
            <a:r>
              <a:rPr lang="en-US" dirty="0">
                <a:latin typeface="Times New Roman" panose="02020603050405020304" pitchFamily="18" charset="0"/>
                <a:cs typeface="Times New Roman" panose="02020603050405020304" pitchFamily="18" charset="0"/>
              </a:rPr>
              <a:t>Analyzing Obesity data</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4176013" y="4486288"/>
            <a:ext cx="4334684" cy="1148080"/>
          </a:xfrm>
        </p:spPr>
        <p:txBody>
          <a:bodyPr>
            <a:normAutofit/>
          </a:bodyPr>
          <a:lstStyle/>
          <a:p>
            <a:pPr algn="l"/>
            <a:r>
              <a:rPr lang="pt-BR" dirty="0">
                <a:latin typeface="Times New Roman" panose="02020603050405020304" pitchFamily="18" charset="0"/>
                <a:cs typeface="Times New Roman" panose="02020603050405020304" pitchFamily="18" charset="0"/>
              </a:rPr>
              <a:t>Ashishkumar Trada (N01580242)</a:t>
            </a:r>
          </a:p>
          <a:p>
            <a:pPr algn="l"/>
            <a:r>
              <a:rPr lang="pt-BR" dirty="0">
                <a:latin typeface="Times New Roman" panose="02020603050405020304" pitchFamily="18" charset="0"/>
                <a:cs typeface="Times New Roman" panose="02020603050405020304" pitchFamily="18" charset="0"/>
              </a:rPr>
              <a:t>Dhruv Patel(N01578896)</a:t>
            </a:r>
          </a:p>
        </p:txBody>
      </p:sp>
      <p:sp>
        <p:nvSpPr>
          <p:cNvPr id="4" name="Title 1">
            <a:extLst>
              <a:ext uri="{FF2B5EF4-FFF2-40B4-BE49-F238E27FC236}">
                <a16:creationId xmlns:a16="http://schemas.microsoft.com/office/drawing/2014/main" id="{8342F8A7-A525-14AA-5BCF-D62FE89747A0}"/>
              </a:ext>
            </a:extLst>
          </p:cNvPr>
          <p:cNvSpPr txBox="1">
            <a:spLocks/>
          </p:cNvSpPr>
          <p:nvPr/>
        </p:nvSpPr>
        <p:spPr>
          <a:xfrm>
            <a:off x="5141146" y="3429000"/>
            <a:ext cx="1909707" cy="532453"/>
          </a:xfrm>
          <a:prstGeom prst="rect">
            <a:avLst/>
          </a:prstGeom>
        </p:spPr>
        <p:txBody>
          <a:bodyPr vert="horz" lIns="91440" tIns="45720" rIns="91440" bIns="45720" rtlCol="0" anchor="ctr">
            <a:normAutofit/>
          </a:bodyPr>
          <a:lstStyle>
            <a:lvl1pPr algn="ctr" defTabSz="914400" rtl="0" eaLnBrk="1" latinLnBrk="0" hangingPunct="1">
              <a:lnSpc>
                <a:spcPct val="83000"/>
              </a:lnSpc>
              <a:spcBef>
                <a:spcPct val="0"/>
              </a:spcBef>
              <a:buNone/>
              <a:defRPr lang="en-US" sz="6800" b="0" kern="1200" cap="none" spc="-100" baseline="0" dirty="0">
                <a:solidFill>
                  <a:schemeClr val="tx1">
                    <a:lumMod val="85000"/>
                    <a:lumOff val="15000"/>
                  </a:schemeClr>
                </a:solidFill>
                <a:effectLst/>
                <a:latin typeface="+mj-lt"/>
                <a:ea typeface="+mn-ea"/>
                <a:cs typeface="+mn-cs"/>
              </a:defRPr>
            </a:lvl1pPr>
          </a:lstStyle>
          <a:p>
            <a:r>
              <a:rPr lang="en-US" sz="3200" dirty="0">
                <a:latin typeface="Times New Roman" panose="02020603050405020304" pitchFamily="18" charset="0"/>
                <a:cs typeface="Times New Roman" panose="02020603050405020304" pitchFamily="18" charset="0"/>
              </a:rPr>
              <a:t>Using R</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6A836007-7956-39BA-A656-EF8647806E4A}"/>
              </a:ext>
            </a:extLst>
          </p:cNvPr>
          <p:cNvSpPr txBox="1">
            <a:spLocks/>
          </p:cNvSpPr>
          <p:nvPr/>
        </p:nvSpPr>
        <p:spPr>
          <a:xfrm>
            <a:off x="667827" y="861236"/>
            <a:ext cx="7604303" cy="75671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r>
              <a:rPr lang="en-US" sz="2400" dirty="0">
                <a:cs typeface="Times New Roman" panose="02020603050405020304" pitchFamily="18" charset="0"/>
              </a:rPr>
              <a:t>Calculating average Age and BMI for obese individuals</a:t>
            </a:r>
          </a:p>
        </p:txBody>
      </p:sp>
      <p:pic>
        <p:nvPicPr>
          <p:cNvPr id="15" name="Picture 14">
            <a:extLst>
              <a:ext uri="{FF2B5EF4-FFF2-40B4-BE49-F238E27FC236}">
                <a16:creationId xmlns:a16="http://schemas.microsoft.com/office/drawing/2014/main" id="{FCB40A40-D133-70FB-726B-436DBD53A842}"/>
              </a:ext>
            </a:extLst>
          </p:cNvPr>
          <p:cNvPicPr>
            <a:picLocks noChangeAspect="1"/>
          </p:cNvPicPr>
          <p:nvPr/>
        </p:nvPicPr>
        <p:blipFill>
          <a:blip r:embed="rId2"/>
          <a:stretch>
            <a:fillRect/>
          </a:stretch>
        </p:blipFill>
        <p:spPr>
          <a:xfrm>
            <a:off x="732676" y="1617947"/>
            <a:ext cx="6639852" cy="857370"/>
          </a:xfrm>
          <a:prstGeom prst="rect">
            <a:avLst/>
          </a:prstGeom>
        </p:spPr>
      </p:pic>
      <p:pic>
        <p:nvPicPr>
          <p:cNvPr id="16" name="Picture 15">
            <a:extLst>
              <a:ext uri="{FF2B5EF4-FFF2-40B4-BE49-F238E27FC236}">
                <a16:creationId xmlns:a16="http://schemas.microsoft.com/office/drawing/2014/main" id="{C04D12DE-481C-E1C7-0C25-514949B674E5}"/>
              </a:ext>
            </a:extLst>
          </p:cNvPr>
          <p:cNvPicPr>
            <a:picLocks noChangeAspect="1"/>
          </p:cNvPicPr>
          <p:nvPr/>
        </p:nvPicPr>
        <p:blipFill>
          <a:blip r:embed="rId3"/>
          <a:stretch>
            <a:fillRect/>
          </a:stretch>
        </p:blipFill>
        <p:spPr>
          <a:xfrm>
            <a:off x="8583401" y="1765605"/>
            <a:ext cx="2553056" cy="562053"/>
          </a:xfrm>
          <a:prstGeom prst="rect">
            <a:avLst/>
          </a:prstGeom>
        </p:spPr>
      </p:pic>
      <p:sp>
        <p:nvSpPr>
          <p:cNvPr id="2" name="Arrow: Right 1">
            <a:extLst>
              <a:ext uri="{FF2B5EF4-FFF2-40B4-BE49-F238E27FC236}">
                <a16:creationId xmlns:a16="http://schemas.microsoft.com/office/drawing/2014/main" id="{03899F7E-FBFD-60D1-381B-4C3999B79F83}"/>
              </a:ext>
            </a:extLst>
          </p:cNvPr>
          <p:cNvSpPr/>
          <p:nvPr/>
        </p:nvSpPr>
        <p:spPr>
          <a:xfrm>
            <a:off x="7575600" y="1860698"/>
            <a:ext cx="813488" cy="28707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C71E9D8-4C3E-161A-3842-92692A436684}"/>
              </a:ext>
            </a:extLst>
          </p:cNvPr>
          <p:cNvSpPr txBox="1"/>
          <p:nvPr/>
        </p:nvSpPr>
        <p:spPr>
          <a:xfrm>
            <a:off x="667827" y="2723338"/>
            <a:ext cx="6097772" cy="830997"/>
          </a:xfrm>
          <a:prstGeom prst="rect">
            <a:avLst/>
          </a:prstGeom>
          <a:noFill/>
        </p:spPr>
        <p:txBody>
          <a:bodyPr wrap="square">
            <a:spAutoFit/>
          </a:bodyPr>
          <a:lstStyle/>
          <a:p>
            <a:r>
              <a:rPr lang="en-US" sz="2400" dirty="0"/>
              <a:t>Calculate the average number of main meals per day</a:t>
            </a:r>
          </a:p>
        </p:txBody>
      </p:sp>
      <p:pic>
        <p:nvPicPr>
          <p:cNvPr id="6" name="Picture 5">
            <a:extLst>
              <a:ext uri="{FF2B5EF4-FFF2-40B4-BE49-F238E27FC236}">
                <a16:creationId xmlns:a16="http://schemas.microsoft.com/office/drawing/2014/main" id="{BD26DA28-1975-580C-1B0B-3B24C57EA85D}"/>
              </a:ext>
            </a:extLst>
          </p:cNvPr>
          <p:cNvPicPr>
            <a:picLocks noChangeAspect="1"/>
          </p:cNvPicPr>
          <p:nvPr/>
        </p:nvPicPr>
        <p:blipFill>
          <a:blip r:embed="rId4"/>
          <a:stretch>
            <a:fillRect/>
          </a:stretch>
        </p:blipFill>
        <p:spPr>
          <a:xfrm>
            <a:off x="732676" y="3177872"/>
            <a:ext cx="9278645" cy="600159"/>
          </a:xfrm>
          <a:prstGeom prst="rect">
            <a:avLst/>
          </a:prstGeom>
        </p:spPr>
      </p:pic>
      <p:pic>
        <p:nvPicPr>
          <p:cNvPr id="8" name="Picture 7">
            <a:extLst>
              <a:ext uri="{FF2B5EF4-FFF2-40B4-BE49-F238E27FC236}">
                <a16:creationId xmlns:a16="http://schemas.microsoft.com/office/drawing/2014/main" id="{108165AD-4EDB-0C43-A917-8B22C9C35940}"/>
              </a:ext>
            </a:extLst>
          </p:cNvPr>
          <p:cNvPicPr>
            <a:picLocks noChangeAspect="1"/>
          </p:cNvPicPr>
          <p:nvPr/>
        </p:nvPicPr>
        <p:blipFill>
          <a:blip r:embed="rId5"/>
          <a:stretch>
            <a:fillRect/>
          </a:stretch>
        </p:blipFill>
        <p:spPr>
          <a:xfrm>
            <a:off x="8583401" y="4137639"/>
            <a:ext cx="2638793" cy="981212"/>
          </a:xfrm>
          <a:prstGeom prst="rect">
            <a:avLst/>
          </a:prstGeom>
        </p:spPr>
      </p:pic>
      <p:sp>
        <p:nvSpPr>
          <p:cNvPr id="10" name="Arrow: Bent-Up 9">
            <a:extLst>
              <a:ext uri="{FF2B5EF4-FFF2-40B4-BE49-F238E27FC236}">
                <a16:creationId xmlns:a16="http://schemas.microsoft.com/office/drawing/2014/main" id="{A9CEDF8B-2BA1-E300-C5E7-A3A2E0178F8C}"/>
              </a:ext>
            </a:extLst>
          </p:cNvPr>
          <p:cNvSpPr/>
          <p:nvPr/>
        </p:nvSpPr>
        <p:spPr>
          <a:xfrm rot="5400000">
            <a:off x="7255214" y="3374801"/>
            <a:ext cx="832733" cy="1823640"/>
          </a:xfrm>
          <a:prstGeom prst="ben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8067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6A836007-7956-39BA-A656-EF8647806E4A}"/>
              </a:ext>
            </a:extLst>
          </p:cNvPr>
          <p:cNvSpPr txBox="1">
            <a:spLocks/>
          </p:cNvSpPr>
          <p:nvPr/>
        </p:nvSpPr>
        <p:spPr>
          <a:xfrm>
            <a:off x="667827" y="861236"/>
            <a:ext cx="4467699" cy="75671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r>
              <a:rPr lang="en-US" sz="2400" dirty="0">
                <a:cs typeface="Times New Roman" panose="02020603050405020304" pitchFamily="18" charset="0"/>
              </a:rPr>
              <a:t>AVG technology usage by gender</a:t>
            </a:r>
          </a:p>
        </p:txBody>
      </p:sp>
      <p:sp>
        <p:nvSpPr>
          <p:cNvPr id="4" name="TextBox 3">
            <a:extLst>
              <a:ext uri="{FF2B5EF4-FFF2-40B4-BE49-F238E27FC236}">
                <a16:creationId xmlns:a16="http://schemas.microsoft.com/office/drawing/2014/main" id="{5C71E9D8-4C3E-161A-3842-92692A436684}"/>
              </a:ext>
            </a:extLst>
          </p:cNvPr>
          <p:cNvSpPr txBox="1"/>
          <p:nvPr/>
        </p:nvSpPr>
        <p:spPr>
          <a:xfrm>
            <a:off x="667827" y="3892920"/>
            <a:ext cx="6097772" cy="461665"/>
          </a:xfrm>
          <a:prstGeom prst="rect">
            <a:avLst/>
          </a:prstGeom>
          <a:noFill/>
        </p:spPr>
        <p:txBody>
          <a:bodyPr wrap="square">
            <a:spAutoFit/>
          </a:bodyPr>
          <a:lstStyle/>
          <a:p>
            <a:r>
              <a:rPr lang="en-US" sz="2400" dirty="0"/>
              <a:t>Percentage of high caloric food in data</a:t>
            </a:r>
          </a:p>
        </p:txBody>
      </p:sp>
      <p:sp>
        <p:nvSpPr>
          <p:cNvPr id="10" name="Arrow: Bent-Up 9">
            <a:extLst>
              <a:ext uri="{FF2B5EF4-FFF2-40B4-BE49-F238E27FC236}">
                <a16:creationId xmlns:a16="http://schemas.microsoft.com/office/drawing/2014/main" id="{A9CEDF8B-2BA1-E300-C5E7-A3A2E0178F8C}"/>
              </a:ext>
            </a:extLst>
          </p:cNvPr>
          <p:cNvSpPr/>
          <p:nvPr/>
        </p:nvSpPr>
        <p:spPr>
          <a:xfrm rot="5400000">
            <a:off x="6546176" y="4707450"/>
            <a:ext cx="832733" cy="1823640"/>
          </a:xfrm>
          <a:prstGeom prst="ben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A89818F-98DE-4F28-BF56-B89B0C0BF03C}"/>
              </a:ext>
            </a:extLst>
          </p:cNvPr>
          <p:cNvPicPr>
            <a:picLocks noChangeAspect="1"/>
          </p:cNvPicPr>
          <p:nvPr/>
        </p:nvPicPr>
        <p:blipFill>
          <a:blip r:embed="rId2"/>
          <a:stretch>
            <a:fillRect/>
          </a:stretch>
        </p:blipFill>
        <p:spPr>
          <a:xfrm>
            <a:off x="667827" y="4459053"/>
            <a:ext cx="9831172" cy="714475"/>
          </a:xfrm>
          <a:prstGeom prst="rect">
            <a:avLst/>
          </a:prstGeom>
        </p:spPr>
      </p:pic>
      <p:pic>
        <p:nvPicPr>
          <p:cNvPr id="7" name="Picture 6">
            <a:extLst>
              <a:ext uri="{FF2B5EF4-FFF2-40B4-BE49-F238E27FC236}">
                <a16:creationId xmlns:a16="http://schemas.microsoft.com/office/drawing/2014/main" id="{445681DB-90F7-ED55-4EE9-1143CF09F4F8}"/>
              </a:ext>
            </a:extLst>
          </p:cNvPr>
          <p:cNvPicPr>
            <a:picLocks noChangeAspect="1"/>
          </p:cNvPicPr>
          <p:nvPr/>
        </p:nvPicPr>
        <p:blipFill>
          <a:blip r:embed="rId3"/>
          <a:stretch>
            <a:fillRect/>
          </a:stretch>
        </p:blipFill>
        <p:spPr>
          <a:xfrm>
            <a:off x="7874363" y="5382784"/>
            <a:ext cx="3801005" cy="743054"/>
          </a:xfrm>
          <a:prstGeom prst="rect">
            <a:avLst/>
          </a:prstGeom>
        </p:spPr>
      </p:pic>
      <p:pic>
        <p:nvPicPr>
          <p:cNvPr id="11" name="Picture 10">
            <a:extLst>
              <a:ext uri="{FF2B5EF4-FFF2-40B4-BE49-F238E27FC236}">
                <a16:creationId xmlns:a16="http://schemas.microsoft.com/office/drawing/2014/main" id="{6C6718EC-F94F-DE7C-971F-18FA2A8990C4}"/>
              </a:ext>
            </a:extLst>
          </p:cNvPr>
          <p:cNvPicPr>
            <a:picLocks noChangeAspect="1"/>
          </p:cNvPicPr>
          <p:nvPr/>
        </p:nvPicPr>
        <p:blipFill>
          <a:blip r:embed="rId4"/>
          <a:stretch>
            <a:fillRect/>
          </a:stretch>
        </p:blipFill>
        <p:spPr>
          <a:xfrm>
            <a:off x="667827" y="1647322"/>
            <a:ext cx="9307224" cy="952633"/>
          </a:xfrm>
          <a:prstGeom prst="rect">
            <a:avLst/>
          </a:prstGeom>
        </p:spPr>
      </p:pic>
      <p:sp>
        <p:nvSpPr>
          <p:cNvPr id="14" name="Arrow: Bent-Up 13">
            <a:extLst>
              <a:ext uri="{FF2B5EF4-FFF2-40B4-BE49-F238E27FC236}">
                <a16:creationId xmlns:a16="http://schemas.microsoft.com/office/drawing/2014/main" id="{C62ADD7E-3917-D66E-0752-CB70F6989B67}"/>
              </a:ext>
            </a:extLst>
          </p:cNvPr>
          <p:cNvSpPr/>
          <p:nvPr/>
        </p:nvSpPr>
        <p:spPr>
          <a:xfrm rot="5400000">
            <a:off x="6252008" y="2133877"/>
            <a:ext cx="832733" cy="1823640"/>
          </a:xfrm>
          <a:prstGeom prst="ben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104EC86C-5093-A4FA-ECBB-A701BCE34CFE}"/>
              </a:ext>
            </a:extLst>
          </p:cNvPr>
          <p:cNvPicPr>
            <a:picLocks noChangeAspect="1"/>
          </p:cNvPicPr>
          <p:nvPr/>
        </p:nvPicPr>
        <p:blipFill>
          <a:blip r:embed="rId5"/>
          <a:stretch>
            <a:fillRect/>
          </a:stretch>
        </p:blipFill>
        <p:spPr>
          <a:xfrm>
            <a:off x="7580195" y="2779836"/>
            <a:ext cx="3762900" cy="952633"/>
          </a:xfrm>
          <a:prstGeom prst="rect">
            <a:avLst/>
          </a:prstGeom>
        </p:spPr>
      </p:pic>
    </p:spTree>
    <p:extLst>
      <p:ext uri="{BB962C8B-B14F-4D97-AF65-F5344CB8AC3E}">
        <p14:creationId xmlns:p14="http://schemas.microsoft.com/office/powerpoint/2010/main" val="743860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6A836007-7956-39BA-A656-EF8647806E4A}"/>
              </a:ext>
            </a:extLst>
          </p:cNvPr>
          <p:cNvSpPr txBox="1">
            <a:spLocks/>
          </p:cNvSpPr>
          <p:nvPr/>
        </p:nvSpPr>
        <p:spPr>
          <a:xfrm>
            <a:off x="667827" y="861236"/>
            <a:ext cx="4467699" cy="75671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r>
              <a:rPr lang="en-US" sz="2400" dirty="0">
                <a:cs typeface="Times New Roman" panose="02020603050405020304" pitchFamily="18" charset="0"/>
              </a:rPr>
              <a:t>AVG water intake by gender</a:t>
            </a:r>
          </a:p>
        </p:txBody>
      </p:sp>
      <p:sp>
        <p:nvSpPr>
          <p:cNvPr id="14" name="Arrow: Bent-Up 13">
            <a:extLst>
              <a:ext uri="{FF2B5EF4-FFF2-40B4-BE49-F238E27FC236}">
                <a16:creationId xmlns:a16="http://schemas.microsoft.com/office/drawing/2014/main" id="{C62ADD7E-3917-D66E-0752-CB70F6989B67}"/>
              </a:ext>
            </a:extLst>
          </p:cNvPr>
          <p:cNvSpPr/>
          <p:nvPr/>
        </p:nvSpPr>
        <p:spPr>
          <a:xfrm rot="5400000">
            <a:off x="6078866" y="1843614"/>
            <a:ext cx="832733" cy="1823640"/>
          </a:xfrm>
          <a:prstGeom prst="ben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66B41719-6985-22F3-AA91-A6876137187B}"/>
              </a:ext>
            </a:extLst>
          </p:cNvPr>
          <p:cNvPicPr>
            <a:picLocks noChangeAspect="1"/>
          </p:cNvPicPr>
          <p:nvPr/>
        </p:nvPicPr>
        <p:blipFill>
          <a:blip r:embed="rId2"/>
          <a:stretch>
            <a:fillRect/>
          </a:stretch>
        </p:blipFill>
        <p:spPr>
          <a:xfrm>
            <a:off x="819464" y="1581133"/>
            <a:ext cx="8192643" cy="800212"/>
          </a:xfrm>
          <a:prstGeom prst="rect">
            <a:avLst/>
          </a:prstGeom>
        </p:spPr>
      </p:pic>
      <p:pic>
        <p:nvPicPr>
          <p:cNvPr id="6" name="Picture 5">
            <a:extLst>
              <a:ext uri="{FF2B5EF4-FFF2-40B4-BE49-F238E27FC236}">
                <a16:creationId xmlns:a16="http://schemas.microsoft.com/office/drawing/2014/main" id="{0E94D604-99E3-050E-C9EE-9DCBC8797F2C}"/>
              </a:ext>
            </a:extLst>
          </p:cNvPr>
          <p:cNvPicPr>
            <a:picLocks noChangeAspect="1"/>
          </p:cNvPicPr>
          <p:nvPr/>
        </p:nvPicPr>
        <p:blipFill>
          <a:blip r:embed="rId3"/>
          <a:stretch>
            <a:fillRect/>
          </a:stretch>
        </p:blipFill>
        <p:spPr>
          <a:xfrm>
            <a:off x="7407053" y="2525127"/>
            <a:ext cx="3334215" cy="990738"/>
          </a:xfrm>
          <a:prstGeom prst="rect">
            <a:avLst/>
          </a:prstGeom>
        </p:spPr>
      </p:pic>
    </p:spTree>
    <p:extLst>
      <p:ext uri="{BB962C8B-B14F-4D97-AF65-F5344CB8AC3E}">
        <p14:creationId xmlns:p14="http://schemas.microsoft.com/office/powerpoint/2010/main" val="2888551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131559-75FB-A404-EFBA-7F8438680220}"/>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A1513780-28E4-ABC6-E914-966DFDEC37FC}"/>
              </a:ext>
            </a:extLst>
          </p:cNvPr>
          <p:cNvSpPr txBox="1">
            <a:spLocks/>
          </p:cNvSpPr>
          <p:nvPr/>
        </p:nvSpPr>
        <p:spPr>
          <a:xfrm>
            <a:off x="3894374" y="2527681"/>
            <a:ext cx="4403252" cy="16459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r>
              <a:rPr lang="en-US" sz="3200" dirty="0">
                <a:cs typeface="Times New Roman" panose="02020603050405020304" pitchFamily="18" charset="0"/>
              </a:rPr>
              <a:t>Graphical Representation</a:t>
            </a:r>
          </a:p>
        </p:txBody>
      </p:sp>
    </p:spTree>
    <p:extLst>
      <p:ext uri="{BB962C8B-B14F-4D97-AF65-F5344CB8AC3E}">
        <p14:creationId xmlns:p14="http://schemas.microsoft.com/office/powerpoint/2010/main" val="819236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56D0DB2-4651-479E-67EC-9F1C0D824774}"/>
            </a:ext>
          </a:extLst>
        </p:cNvPr>
        <p:cNvGrpSpPr/>
        <p:nvPr/>
      </p:nvGrpSpPr>
      <p:grpSpPr>
        <a:xfrm>
          <a:off x="0" y="0"/>
          <a:ext cx="0" cy="0"/>
          <a:chOff x="0" y="0"/>
          <a:chExt cx="0" cy="0"/>
        </a:xfrm>
      </p:grpSpPr>
      <p:pic>
        <p:nvPicPr>
          <p:cNvPr id="7" name="Picture 6" descr="A colorful circle with text&#10;&#10;Description automatically generated">
            <a:extLst>
              <a:ext uri="{FF2B5EF4-FFF2-40B4-BE49-F238E27FC236}">
                <a16:creationId xmlns:a16="http://schemas.microsoft.com/office/drawing/2014/main" id="{8FADD78F-4368-5321-285F-367DE4821B0A}"/>
              </a:ext>
            </a:extLst>
          </p:cNvPr>
          <p:cNvPicPr>
            <a:picLocks noChangeAspect="1"/>
          </p:cNvPicPr>
          <p:nvPr/>
        </p:nvPicPr>
        <p:blipFill>
          <a:blip r:embed="rId2"/>
          <a:stretch>
            <a:fillRect/>
          </a:stretch>
        </p:blipFill>
        <p:spPr>
          <a:xfrm>
            <a:off x="3191979" y="1669752"/>
            <a:ext cx="5808041" cy="3860996"/>
          </a:xfrm>
          <a:prstGeom prst="rect">
            <a:avLst/>
          </a:prstGeom>
        </p:spPr>
      </p:pic>
      <p:sp>
        <p:nvSpPr>
          <p:cNvPr id="9" name="TextBox 8">
            <a:extLst>
              <a:ext uri="{FF2B5EF4-FFF2-40B4-BE49-F238E27FC236}">
                <a16:creationId xmlns:a16="http://schemas.microsoft.com/office/drawing/2014/main" id="{4D6F11F7-A345-5B12-B5D0-A48CB683D9C4}"/>
              </a:ext>
            </a:extLst>
          </p:cNvPr>
          <p:cNvSpPr txBox="1"/>
          <p:nvPr/>
        </p:nvSpPr>
        <p:spPr>
          <a:xfrm>
            <a:off x="573804" y="733647"/>
            <a:ext cx="5707268" cy="523220"/>
          </a:xfrm>
          <a:prstGeom prst="rect">
            <a:avLst/>
          </a:prstGeom>
          <a:noFill/>
        </p:spPr>
        <p:txBody>
          <a:bodyPr wrap="none" rtlCol="0">
            <a:spAutoFit/>
          </a:bodyPr>
          <a:lstStyle/>
          <a:p>
            <a:r>
              <a:rPr lang="en-US" sz="2800" b="1" dirty="0"/>
              <a:t>Obesity Level distribution in dataset</a:t>
            </a:r>
          </a:p>
        </p:txBody>
      </p:sp>
    </p:spTree>
    <p:extLst>
      <p:ext uri="{BB962C8B-B14F-4D97-AF65-F5344CB8AC3E}">
        <p14:creationId xmlns:p14="http://schemas.microsoft.com/office/powerpoint/2010/main" val="1757456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6D0DB2-4651-479E-67EC-9F1C0D824774}"/>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4D6F11F7-A345-5B12-B5D0-A48CB683D9C4}"/>
              </a:ext>
            </a:extLst>
          </p:cNvPr>
          <p:cNvSpPr txBox="1"/>
          <p:nvPr/>
        </p:nvSpPr>
        <p:spPr>
          <a:xfrm>
            <a:off x="963271" y="840761"/>
            <a:ext cx="3098925" cy="584775"/>
          </a:xfrm>
          <a:prstGeom prst="rect">
            <a:avLst/>
          </a:prstGeom>
          <a:noFill/>
        </p:spPr>
        <p:txBody>
          <a:bodyPr wrap="none" rtlCol="0">
            <a:spAutoFit/>
          </a:bodyPr>
          <a:lstStyle/>
          <a:p>
            <a:r>
              <a:rPr lang="en-US" sz="3200" b="1" dirty="0"/>
              <a:t>Age Distribution</a:t>
            </a:r>
          </a:p>
        </p:txBody>
      </p:sp>
      <p:pic>
        <p:nvPicPr>
          <p:cNvPr id="3" name="Picture 2" descr="A graph of age distribution&#10;&#10;Description automatically generated">
            <a:extLst>
              <a:ext uri="{FF2B5EF4-FFF2-40B4-BE49-F238E27FC236}">
                <a16:creationId xmlns:a16="http://schemas.microsoft.com/office/drawing/2014/main" id="{8D4C0971-31EA-D8AF-FEA7-024183E81BF7}"/>
              </a:ext>
            </a:extLst>
          </p:cNvPr>
          <p:cNvPicPr>
            <a:picLocks noChangeAspect="1"/>
          </p:cNvPicPr>
          <p:nvPr/>
        </p:nvPicPr>
        <p:blipFill>
          <a:blip r:embed="rId2"/>
          <a:stretch>
            <a:fillRect/>
          </a:stretch>
        </p:blipFill>
        <p:spPr>
          <a:xfrm>
            <a:off x="963271" y="1696156"/>
            <a:ext cx="4406677" cy="4501444"/>
          </a:xfrm>
          <a:prstGeom prst="rect">
            <a:avLst/>
          </a:prstGeom>
        </p:spPr>
      </p:pic>
      <p:sp>
        <p:nvSpPr>
          <p:cNvPr id="6" name="TextBox 5">
            <a:extLst>
              <a:ext uri="{FF2B5EF4-FFF2-40B4-BE49-F238E27FC236}">
                <a16:creationId xmlns:a16="http://schemas.microsoft.com/office/drawing/2014/main" id="{F9931E50-BDDE-633B-6F83-5F4EA414CB2F}"/>
              </a:ext>
            </a:extLst>
          </p:cNvPr>
          <p:cNvSpPr txBox="1"/>
          <p:nvPr/>
        </p:nvSpPr>
        <p:spPr>
          <a:xfrm>
            <a:off x="6333068" y="835247"/>
            <a:ext cx="3230372" cy="584775"/>
          </a:xfrm>
          <a:prstGeom prst="rect">
            <a:avLst/>
          </a:prstGeom>
          <a:noFill/>
        </p:spPr>
        <p:txBody>
          <a:bodyPr wrap="none" rtlCol="0">
            <a:spAutoFit/>
          </a:bodyPr>
          <a:lstStyle/>
          <a:p>
            <a:r>
              <a:rPr lang="en-US" sz="3200" b="1" dirty="0"/>
              <a:t>BMI Distribution</a:t>
            </a:r>
          </a:p>
        </p:txBody>
      </p:sp>
      <p:pic>
        <p:nvPicPr>
          <p:cNvPr id="10" name="Picture 9" descr="A graph of a number of bmi&#10;&#10;Description automatically generated">
            <a:extLst>
              <a:ext uri="{FF2B5EF4-FFF2-40B4-BE49-F238E27FC236}">
                <a16:creationId xmlns:a16="http://schemas.microsoft.com/office/drawing/2014/main" id="{F32A13BA-FF37-3720-8E13-2785A6E016BE}"/>
              </a:ext>
            </a:extLst>
          </p:cNvPr>
          <p:cNvPicPr>
            <a:picLocks noChangeAspect="1"/>
          </p:cNvPicPr>
          <p:nvPr/>
        </p:nvPicPr>
        <p:blipFill>
          <a:blip r:embed="rId3"/>
          <a:stretch>
            <a:fillRect/>
          </a:stretch>
        </p:blipFill>
        <p:spPr>
          <a:xfrm>
            <a:off x="6333068" y="1646500"/>
            <a:ext cx="4895662" cy="4501444"/>
          </a:xfrm>
          <a:prstGeom prst="rect">
            <a:avLst/>
          </a:prstGeom>
        </p:spPr>
      </p:pic>
    </p:spTree>
    <p:extLst>
      <p:ext uri="{BB962C8B-B14F-4D97-AF65-F5344CB8AC3E}">
        <p14:creationId xmlns:p14="http://schemas.microsoft.com/office/powerpoint/2010/main" val="2662467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6D0DB2-4651-479E-67EC-9F1C0D824774}"/>
            </a:ext>
          </a:extLst>
        </p:cNvPr>
        <p:cNvGrpSpPr/>
        <p:nvPr/>
      </p:nvGrpSpPr>
      <p:grpSpPr>
        <a:xfrm>
          <a:off x="0" y="0"/>
          <a:ext cx="0" cy="0"/>
          <a:chOff x="0" y="0"/>
          <a:chExt cx="0" cy="0"/>
        </a:xfrm>
      </p:grpSpPr>
      <p:pic>
        <p:nvPicPr>
          <p:cNvPr id="3" name="Picture 2" descr="A graph of water intake by gender&#10;&#10;Description automatically generated">
            <a:extLst>
              <a:ext uri="{FF2B5EF4-FFF2-40B4-BE49-F238E27FC236}">
                <a16:creationId xmlns:a16="http://schemas.microsoft.com/office/drawing/2014/main" id="{26F848EC-F040-751F-E135-33D022AA59A6}"/>
              </a:ext>
            </a:extLst>
          </p:cNvPr>
          <p:cNvPicPr>
            <a:picLocks noChangeAspect="1"/>
          </p:cNvPicPr>
          <p:nvPr/>
        </p:nvPicPr>
        <p:blipFill>
          <a:blip r:embed="rId2"/>
          <a:stretch>
            <a:fillRect/>
          </a:stretch>
        </p:blipFill>
        <p:spPr>
          <a:xfrm>
            <a:off x="591027" y="595535"/>
            <a:ext cx="4863475" cy="4088829"/>
          </a:xfrm>
          <a:prstGeom prst="rect">
            <a:avLst/>
          </a:prstGeom>
        </p:spPr>
      </p:pic>
      <p:pic>
        <p:nvPicPr>
          <p:cNvPr id="6" name="Picture 5" descr="A graph of weight loss&#10;&#10;Description automatically generated with medium confidence">
            <a:extLst>
              <a:ext uri="{FF2B5EF4-FFF2-40B4-BE49-F238E27FC236}">
                <a16:creationId xmlns:a16="http://schemas.microsoft.com/office/drawing/2014/main" id="{6A69825A-D7D3-B0EE-E1A9-DAD03AD63D2C}"/>
              </a:ext>
            </a:extLst>
          </p:cNvPr>
          <p:cNvPicPr>
            <a:picLocks noChangeAspect="1"/>
          </p:cNvPicPr>
          <p:nvPr/>
        </p:nvPicPr>
        <p:blipFill>
          <a:blip r:embed="rId3"/>
          <a:stretch>
            <a:fillRect/>
          </a:stretch>
        </p:blipFill>
        <p:spPr>
          <a:xfrm>
            <a:off x="6433488" y="595535"/>
            <a:ext cx="5049675" cy="4063428"/>
          </a:xfrm>
          <a:prstGeom prst="rect">
            <a:avLst/>
          </a:prstGeom>
        </p:spPr>
      </p:pic>
      <p:sp>
        <p:nvSpPr>
          <p:cNvPr id="11" name="TextBox 10">
            <a:extLst>
              <a:ext uri="{FF2B5EF4-FFF2-40B4-BE49-F238E27FC236}">
                <a16:creationId xmlns:a16="http://schemas.microsoft.com/office/drawing/2014/main" id="{9AB9FB68-7712-41AA-A4EF-5C665192E0B8}"/>
              </a:ext>
            </a:extLst>
          </p:cNvPr>
          <p:cNvSpPr txBox="1"/>
          <p:nvPr/>
        </p:nvSpPr>
        <p:spPr>
          <a:xfrm>
            <a:off x="591026" y="5197418"/>
            <a:ext cx="4778415" cy="830997"/>
          </a:xfrm>
          <a:prstGeom prst="rect">
            <a:avLst/>
          </a:prstGeom>
          <a:noFill/>
        </p:spPr>
        <p:txBody>
          <a:bodyPr wrap="square">
            <a:spAutoFit/>
          </a:bodyPr>
          <a:lstStyle/>
          <a:p>
            <a:pPr marL="285750" indent="-285750">
              <a:buFont typeface="Arial" panose="020B0604020202020204" pitchFamily="34" charset="0"/>
              <a:buChar char="•"/>
            </a:pPr>
            <a:r>
              <a:rPr lang="en-US" sz="1600" b="1" dirty="0"/>
              <a:t>Daily water intake is more in male than female</a:t>
            </a:r>
          </a:p>
          <a:p>
            <a:pPr marL="285750" indent="-285750">
              <a:buFont typeface="Arial" panose="020B0604020202020204" pitchFamily="34" charset="0"/>
              <a:buChar char="•"/>
            </a:pPr>
            <a:r>
              <a:rPr lang="en-US" sz="1600" b="1" dirty="0"/>
              <a:t>Female consumes 1.5L to 2.5L of water daily</a:t>
            </a:r>
          </a:p>
          <a:p>
            <a:pPr marL="285750" indent="-285750">
              <a:buFont typeface="Arial" panose="020B0604020202020204" pitchFamily="34" charset="0"/>
              <a:buChar char="•"/>
            </a:pPr>
            <a:r>
              <a:rPr lang="en-US" sz="1600" b="1" dirty="0"/>
              <a:t>Male consumes 1.80L to 2.5L of water daily </a:t>
            </a:r>
          </a:p>
        </p:txBody>
      </p:sp>
      <p:sp>
        <p:nvSpPr>
          <p:cNvPr id="15" name="TextBox 14">
            <a:extLst>
              <a:ext uri="{FF2B5EF4-FFF2-40B4-BE49-F238E27FC236}">
                <a16:creationId xmlns:a16="http://schemas.microsoft.com/office/drawing/2014/main" id="{E247EFB7-D855-9D18-11D2-C70F2999B394}"/>
              </a:ext>
            </a:extLst>
          </p:cNvPr>
          <p:cNvSpPr txBox="1"/>
          <p:nvPr/>
        </p:nvSpPr>
        <p:spPr>
          <a:xfrm>
            <a:off x="6296055" y="4437764"/>
            <a:ext cx="5399759" cy="2062103"/>
          </a:xfrm>
          <a:prstGeom prst="rect">
            <a:avLst/>
          </a:prstGeom>
          <a:noFill/>
        </p:spPr>
        <p:txBody>
          <a:bodyPr wrap="square">
            <a:spAutoFit/>
          </a:bodyPr>
          <a:lstStyle/>
          <a:p>
            <a:pPr marL="285750" indent="-285750">
              <a:buFont typeface="Arial" panose="020B0604020202020204" pitchFamily="34" charset="0"/>
              <a:buChar char="•"/>
            </a:pPr>
            <a:endParaRPr lang="en-US" sz="1600" b="1" dirty="0"/>
          </a:p>
          <a:p>
            <a:pPr marL="285750" indent="-285750">
              <a:buFont typeface="Arial" panose="020B0604020202020204" pitchFamily="34" charset="0"/>
              <a:buChar char="•"/>
            </a:pPr>
            <a:r>
              <a:rPr lang="en-US" sz="1600" b="1" dirty="0"/>
              <a:t>Females exhibit a higher prevalence of underweight compared to males.</a:t>
            </a:r>
          </a:p>
          <a:p>
            <a:pPr marL="285750" indent="-285750">
              <a:buFont typeface="Arial" panose="020B0604020202020204" pitchFamily="34" charset="0"/>
              <a:buChar char="•"/>
            </a:pPr>
            <a:r>
              <a:rPr lang="en-US" sz="1600" b="1" dirty="0"/>
              <a:t>A significant proportion of females have Obesity Type II.</a:t>
            </a:r>
          </a:p>
          <a:p>
            <a:pPr marL="285750" indent="-285750">
              <a:buFont typeface="Arial" panose="020B0604020202020204" pitchFamily="34" charset="0"/>
              <a:buChar char="•"/>
            </a:pPr>
            <a:r>
              <a:rPr lang="en-US" sz="1600" b="1" dirty="0"/>
              <a:t>Conversely, a notable number of males suffer from Obesity Type III.</a:t>
            </a:r>
          </a:p>
          <a:p>
            <a:pPr marL="285750" indent="-285750">
              <a:buFont typeface="Arial" panose="020B0604020202020204" pitchFamily="34" charset="0"/>
              <a:buChar char="•"/>
            </a:pPr>
            <a:r>
              <a:rPr lang="en-US" sz="1600" b="1" dirty="0"/>
              <a:t>Males tend to be overweight compared to females. </a:t>
            </a:r>
          </a:p>
        </p:txBody>
      </p:sp>
    </p:spTree>
    <p:extLst>
      <p:ext uri="{BB962C8B-B14F-4D97-AF65-F5344CB8AC3E}">
        <p14:creationId xmlns:p14="http://schemas.microsoft.com/office/powerpoint/2010/main" val="2063010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6D0DB2-4651-479E-67EC-9F1C0D824774}"/>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4D6F11F7-A345-5B12-B5D0-A48CB683D9C4}"/>
              </a:ext>
            </a:extLst>
          </p:cNvPr>
          <p:cNvSpPr txBox="1"/>
          <p:nvPr/>
        </p:nvSpPr>
        <p:spPr>
          <a:xfrm>
            <a:off x="573804" y="733646"/>
            <a:ext cx="3540996" cy="523220"/>
          </a:xfrm>
          <a:prstGeom prst="rect">
            <a:avLst/>
          </a:prstGeom>
          <a:noFill/>
        </p:spPr>
        <p:txBody>
          <a:bodyPr wrap="square" rtlCol="0">
            <a:spAutoFit/>
          </a:bodyPr>
          <a:lstStyle/>
          <a:p>
            <a:r>
              <a:rPr lang="en-US" sz="2800" b="1" dirty="0"/>
              <a:t>Alcohol consumption</a:t>
            </a:r>
          </a:p>
        </p:txBody>
      </p:sp>
      <p:pic>
        <p:nvPicPr>
          <p:cNvPr id="5" name="Picture 4" descr="A graph of alcohol consumption&#10;&#10;Description automatically generated">
            <a:extLst>
              <a:ext uri="{FF2B5EF4-FFF2-40B4-BE49-F238E27FC236}">
                <a16:creationId xmlns:a16="http://schemas.microsoft.com/office/drawing/2014/main" id="{1F973F74-EC90-130F-71F6-C2F5310CB90A}"/>
              </a:ext>
            </a:extLst>
          </p:cNvPr>
          <p:cNvPicPr>
            <a:picLocks noChangeAspect="1"/>
          </p:cNvPicPr>
          <p:nvPr/>
        </p:nvPicPr>
        <p:blipFill>
          <a:blip r:embed="rId2"/>
          <a:stretch>
            <a:fillRect/>
          </a:stretch>
        </p:blipFill>
        <p:spPr>
          <a:xfrm>
            <a:off x="573804" y="1713153"/>
            <a:ext cx="5203041" cy="3637780"/>
          </a:xfrm>
          <a:prstGeom prst="rect">
            <a:avLst/>
          </a:prstGeom>
        </p:spPr>
      </p:pic>
      <p:sp>
        <p:nvSpPr>
          <p:cNvPr id="8" name="TextBox 7">
            <a:extLst>
              <a:ext uri="{FF2B5EF4-FFF2-40B4-BE49-F238E27FC236}">
                <a16:creationId xmlns:a16="http://schemas.microsoft.com/office/drawing/2014/main" id="{BF8CD31B-A4AE-B1A9-0E3D-5336C98D90E6}"/>
              </a:ext>
            </a:extLst>
          </p:cNvPr>
          <p:cNvSpPr txBox="1"/>
          <p:nvPr/>
        </p:nvSpPr>
        <p:spPr>
          <a:xfrm>
            <a:off x="6246470" y="1713153"/>
            <a:ext cx="5203041" cy="923330"/>
          </a:xfrm>
          <a:prstGeom prst="rect">
            <a:avLst/>
          </a:prstGeom>
          <a:noFill/>
        </p:spPr>
        <p:txBody>
          <a:bodyPr wrap="square">
            <a:spAutoFit/>
          </a:bodyPr>
          <a:lstStyle/>
          <a:p>
            <a:pPr marL="285750" indent="-285750">
              <a:buFont typeface="Arial" panose="020B0604020202020204" pitchFamily="34" charset="0"/>
              <a:buChar char="•"/>
            </a:pPr>
            <a:r>
              <a:rPr lang="en-US" b="1" dirty="0"/>
              <a:t>The majority of individuals in the dataset are not heavy drinkers; they consume alcohol occasionally or infrequently.</a:t>
            </a:r>
          </a:p>
        </p:txBody>
      </p:sp>
    </p:spTree>
    <p:extLst>
      <p:ext uri="{BB962C8B-B14F-4D97-AF65-F5344CB8AC3E}">
        <p14:creationId xmlns:p14="http://schemas.microsoft.com/office/powerpoint/2010/main" val="27545806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6D0DB2-4651-479E-67EC-9F1C0D824774}"/>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4D6F11F7-A345-5B12-B5D0-A48CB683D9C4}"/>
              </a:ext>
            </a:extLst>
          </p:cNvPr>
          <p:cNvSpPr txBox="1"/>
          <p:nvPr/>
        </p:nvSpPr>
        <p:spPr>
          <a:xfrm>
            <a:off x="573803" y="733646"/>
            <a:ext cx="4731843" cy="954107"/>
          </a:xfrm>
          <a:prstGeom prst="rect">
            <a:avLst/>
          </a:prstGeom>
          <a:noFill/>
        </p:spPr>
        <p:txBody>
          <a:bodyPr wrap="square" rtlCol="0">
            <a:spAutoFit/>
          </a:bodyPr>
          <a:lstStyle/>
          <a:p>
            <a:r>
              <a:rPr lang="en-US" sz="2800" b="1" dirty="0"/>
              <a:t>Alcohol Consumption and Obesity:</a:t>
            </a:r>
          </a:p>
        </p:txBody>
      </p:sp>
      <p:pic>
        <p:nvPicPr>
          <p:cNvPr id="3" name="Picture 2" descr="A graph of alcohol consumption&#10;&#10;Description automatically generated">
            <a:extLst>
              <a:ext uri="{FF2B5EF4-FFF2-40B4-BE49-F238E27FC236}">
                <a16:creationId xmlns:a16="http://schemas.microsoft.com/office/drawing/2014/main" id="{27632393-29A2-40E2-7A24-40AB0BEB1751}"/>
              </a:ext>
            </a:extLst>
          </p:cNvPr>
          <p:cNvPicPr>
            <a:picLocks noChangeAspect="1"/>
          </p:cNvPicPr>
          <p:nvPr/>
        </p:nvPicPr>
        <p:blipFill>
          <a:blip r:embed="rId2"/>
          <a:stretch>
            <a:fillRect/>
          </a:stretch>
        </p:blipFill>
        <p:spPr>
          <a:xfrm>
            <a:off x="6096000" y="733646"/>
            <a:ext cx="5462086" cy="4311573"/>
          </a:xfrm>
          <a:prstGeom prst="rect">
            <a:avLst/>
          </a:prstGeom>
        </p:spPr>
      </p:pic>
      <p:sp>
        <p:nvSpPr>
          <p:cNvPr id="4" name="TextBox 3">
            <a:extLst>
              <a:ext uri="{FF2B5EF4-FFF2-40B4-BE49-F238E27FC236}">
                <a16:creationId xmlns:a16="http://schemas.microsoft.com/office/drawing/2014/main" id="{E93857C9-A9CB-1E4B-A350-FB6BA2E07129}"/>
              </a:ext>
            </a:extLst>
          </p:cNvPr>
          <p:cNvSpPr txBox="1"/>
          <p:nvPr/>
        </p:nvSpPr>
        <p:spPr>
          <a:xfrm>
            <a:off x="633914" y="1735270"/>
            <a:ext cx="5150198" cy="2308324"/>
          </a:xfrm>
          <a:prstGeom prst="rect">
            <a:avLst/>
          </a:prstGeom>
          <a:noFill/>
        </p:spPr>
        <p:txBody>
          <a:bodyPr wrap="square">
            <a:spAutoFit/>
          </a:bodyPr>
          <a:lstStyle/>
          <a:p>
            <a:pPr marL="285750" indent="-285750">
              <a:buFont typeface="Arial" panose="020B0604020202020204" pitchFamily="34" charset="0"/>
              <a:buChar char="•"/>
            </a:pPr>
            <a:r>
              <a:rPr lang="en-US" dirty="0"/>
              <a:t>People who do not consume alcohol tend to have lower obesity levels, with a majority of them being categorized as Obesity Type II.</a:t>
            </a:r>
          </a:p>
          <a:p>
            <a:pPr marL="285750" indent="-285750">
              <a:buFont typeface="Arial" panose="020B0604020202020204" pitchFamily="34" charset="0"/>
              <a:buChar char="•"/>
            </a:pPr>
            <a:r>
              <a:rPr lang="en-US" dirty="0"/>
              <a:t>Those who consume alcohol occasionally, which represents a significant portion of the dataset, are more likely to have Obesity Type I.</a:t>
            </a:r>
          </a:p>
          <a:p>
            <a:pPr marL="285750" indent="-285750">
              <a:buFont typeface="Arial" panose="020B0604020202020204" pitchFamily="34" charset="0"/>
              <a:buChar char="•"/>
            </a:pPr>
            <a:r>
              <a:rPr lang="en-US" dirty="0"/>
              <a:t>Individuals who drink alcohol frequently are more prone to being categorized as Overweight Level II.</a:t>
            </a:r>
          </a:p>
        </p:txBody>
      </p:sp>
    </p:spTree>
    <p:extLst>
      <p:ext uri="{BB962C8B-B14F-4D97-AF65-F5344CB8AC3E}">
        <p14:creationId xmlns:p14="http://schemas.microsoft.com/office/powerpoint/2010/main" val="3098685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6D0DB2-4651-479E-67EC-9F1C0D824774}"/>
            </a:ext>
          </a:extLst>
        </p:cNvPr>
        <p:cNvGrpSpPr/>
        <p:nvPr/>
      </p:nvGrpSpPr>
      <p:grpSpPr>
        <a:xfrm>
          <a:off x="0" y="0"/>
          <a:ext cx="0" cy="0"/>
          <a:chOff x="0" y="0"/>
          <a:chExt cx="0" cy="0"/>
        </a:xfrm>
      </p:grpSpPr>
      <p:pic>
        <p:nvPicPr>
          <p:cNvPr id="3" name="Picture 2" descr="A graph showing height vs weight&#10;&#10;Description automatically generated">
            <a:extLst>
              <a:ext uri="{FF2B5EF4-FFF2-40B4-BE49-F238E27FC236}">
                <a16:creationId xmlns:a16="http://schemas.microsoft.com/office/drawing/2014/main" id="{F99831ED-587C-8862-057C-E9855D6910AE}"/>
              </a:ext>
            </a:extLst>
          </p:cNvPr>
          <p:cNvPicPr>
            <a:picLocks noChangeAspect="1"/>
          </p:cNvPicPr>
          <p:nvPr/>
        </p:nvPicPr>
        <p:blipFill>
          <a:blip r:embed="rId2"/>
          <a:stretch>
            <a:fillRect/>
          </a:stretch>
        </p:blipFill>
        <p:spPr>
          <a:xfrm>
            <a:off x="828334" y="964462"/>
            <a:ext cx="5267666" cy="4929076"/>
          </a:xfrm>
          <a:prstGeom prst="rect">
            <a:avLst/>
          </a:prstGeom>
        </p:spPr>
      </p:pic>
      <p:sp>
        <p:nvSpPr>
          <p:cNvPr id="8" name="TextBox 7">
            <a:extLst>
              <a:ext uri="{FF2B5EF4-FFF2-40B4-BE49-F238E27FC236}">
                <a16:creationId xmlns:a16="http://schemas.microsoft.com/office/drawing/2014/main" id="{9C2AFC9C-05A9-8259-48B9-F4626E1EBF5C}"/>
              </a:ext>
            </a:extLst>
          </p:cNvPr>
          <p:cNvSpPr txBox="1"/>
          <p:nvPr/>
        </p:nvSpPr>
        <p:spPr>
          <a:xfrm>
            <a:off x="6440672" y="3044279"/>
            <a:ext cx="6097772" cy="769441"/>
          </a:xfrm>
          <a:prstGeom prst="rect">
            <a:avLst/>
          </a:prstGeom>
          <a:noFill/>
        </p:spPr>
        <p:txBody>
          <a:bodyPr wrap="square">
            <a:spAutoFit/>
          </a:bodyPr>
          <a:lstStyle/>
          <a:p>
            <a:r>
              <a:rPr lang="en-US" sz="2400" b="1" dirty="0"/>
              <a:t>Height vs. Weight:</a:t>
            </a:r>
          </a:p>
          <a:p>
            <a:pPr marL="342900" indent="-342900">
              <a:buFont typeface="Arial" panose="020B0604020202020204" pitchFamily="34" charset="0"/>
              <a:buChar char="•"/>
            </a:pPr>
            <a:r>
              <a:rPr lang="en-US" sz="2000" dirty="0"/>
              <a:t>As height increases, weight also increases.</a:t>
            </a:r>
          </a:p>
        </p:txBody>
      </p:sp>
    </p:spTree>
    <p:extLst>
      <p:ext uri="{BB962C8B-B14F-4D97-AF65-F5344CB8AC3E}">
        <p14:creationId xmlns:p14="http://schemas.microsoft.com/office/powerpoint/2010/main" val="1709683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85B1578-9B95-463A-91DE-797A98F7E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txBody>
          <a:bodyPr/>
          <a:lstStyle/>
          <a:p>
            <a:endParaRPr lang="en-US"/>
          </a:p>
        </p:txBody>
      </p:sp>
      <p:sp>
        <p:nvSpPr>
          <p:cNvPr id="13" name="Rectangle 12">
            <a:extLst>
              <a:ext uri="{FF2B5EF4-FFF2-40B4-BE49-F238E27FC236}">
                <a16:creationId xmlns:a16="http://schemas.microsoft.com/office/drawing/2014/main" id="{B7753F1F-C532-475B-BE0D-7359EB6F8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txBody>
          <a:bodyPr/>
          <a:lstStyle/>
          <a:p>
            <a:endParaRPr lang="en-US"/>
          </a:p>
        </p:txBody>
      </p:sp>
      <p:sp useBgFill="1">
        <p:nvSpPr>
          <p:cNvPr id="15" name="Rectangle 14">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txBody>
          <a:bodyPr/>
          <a:lstStyle/>
          <a:p>
            <a:endParaRPr lang="en-US"/>
          </a:p>
        </p:txBody>
      </p:sp>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573409" y="559477"/>
            <a:ext cx="3765200" cy="5709931"/>
          </a:xfrm>
        </p:spPr>
        <p:txBody>
          <a:bodyPr vert="horz" lIns="91440" tIns="45720" rIns="91440" bIns="45720" rtlCol="0" anchor="ctr">
            <a:normAutofit/>
          </a:bodyPr>
          <a:lstStyle/>
          <a:p>
            <a:pPr algn="ctr"/>
            <a:r>
              <a:rPr lang="en-US" dirty="0">
                <a:latin typeface="Times New Roman" panose="02020603050405020304" pitchFamily="18" charset="0"/>
                <a:cs typeface="Times New Roman" panose="02020603050405020304" pitchFamily="18" charset="0"/>
              </a:rPr>
              <a:t>Introduction:</a:t>
            </a:r>
          </a:p>
        </p:txBody>
      </p:sp>
      <p:sp>
        <p:nvSpPr>
          <p:cNvPr id="19" name="Rectangle 18">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sp>
        <p:nvSpPr>
          <p:cNvPr id="3" name="TextBox 2">
            <a:extLst>
              <a:ext uri="{FF2B5EF4-FFF2-40B4-BE49-F238E27FC236}">
                <a16:creationId xmlns:a16="http://schemas.microsoft.com/office/drawing/2014/main" id="{7943ADE4-E7EB-56A4-2DB0-FE3A155F4F8D}"/>
              </a:ext>
            </a:extLst>
          </p:cNvPr>
          <p:cNvSpPr txBox="1"/>
          <p:nvPr/>
        </p:nvSpPr>
        <p:spPr>
          <a:xfrm>
            <a:off x="5486400" y="893134"/>
            <a:ext cx="5986130" cy="4770537"/>
          </a:xfrm>
          <a:prstGeom prst="rect">
            <a:avLst/>
          </a:prstGeom>
          <a:noFill/>
        </p:spPr>
        <p:txBody>
          <a:bodyPr wrap="square" rtlCol="0">
            <a:spAutoFit/>
          </a:bodyPr>
          <a:lstStyle/>
          <a:p>
            <a:r>
              <a:rPr lang="en-US" sz="2000" dirty="0"/>
              <a:t>Obesity, which causes physical and mental problems, is a global health problem with serious consequences. The prevalence of obesity is increasing steadily, and therefore, new research is needed that examines the influencing factors of obesity and how to predict the occurrence of the condition according to these factors.</a:t>
            </a:r>
            <a:br>
              <a:rPr lang="en-US" sz="2000" dirty="0"/>
            </a:br>
            <a:br>
              <a:rPr lang="en-US" sz="2000" dirty="0"/>
            </a:br>
            <a:r>
              <a:rPr lang="en-US" sz="2400" b="1" dirty="0"/>
              <a:t>Dataset Information</a:t>
            </a:r>
          </a:p>
          <a:p>
            <a:endParaRPr lang="en-US" sz="2000" dirty="0"/>
          </a:p>
          <a:p>
            <a:pPr marL="285750" indent="-285750">
              <a:buFont typeface="Arial" panose="020B0604020202020204" pitchFamily="34" charset="0"/>
              <a:buChar char="•"/>
            </a:pPr>
            <a:r>
              <a:rPr lang="en-US" sz="2000" dirty="0"/>
              <a:t>This dataset include data for the estimation of obesity levels in individuals from the countries of Mexico, Peru and Colombia, based on their eating habits and physical condition. </a:t>
            </a:r>
          </a:p>
          <a:p>
            <a:pPr marL="285750" indent="-285750">
              <a:buFont typeface="Arial" panose="020B0604020202020204" pitchFamily="34" charset="0"/>
              <a:buChar char="•"/>
            </a:pPr>
            <a:r>
              <a:rPr lang="en-US" sz="2000" dirty="0"/>
              <a:t>The data contains 17 attributes and 2111 records, the records are labeled with the class variable Obesity Level</a:t>
            </a:r>
          </a:p>
        </p:txBody>
      </p:sp>
      <p:sp>
        <p:nvSpPr>
          <p:cNvPr id="6" name="TextBox 5">
            <a:extLst>
              <a:ext uri="{FF2B5EF4-FFF2-40B4-BE49-F238E27FC236}">
                <a16:creationId xmlns:a16="http://schemas.microsoft.com/office/drawing/2014/main" id="{787E1421-0808-71C0-2755-C4BBE99D78F1}"/>
              </a:ext>
            </a:extLst>
          </p:cNvPr>
          <p:cNvSpPr txBox="1"/>
          <p:nvPr/>
        </p:nvSpPr>
        <p:spPr>
          <a:xfrm>
            <a:off x="5718979" y="5769632"/>
            <a:ext cx="6097772" cy="646331"/>
          </a:xfrm>
          <a:prstGeom prst="rect">
            <a:avLst/>
          </a:prstGeom>
          <a:noFill/>
        </p:spPr>
        <p:txBody>
          <a:bodyPr wrap="square">
            <a:spAutoFit/>
          </a:bodyPr>
          <a:lstStyle/>
          <a:p>
            <a:r>
              <a:rPr lang="en-US" dirty="0"/>
              <a:t>https://www.kaggle.com/datasets/fatemehmehrparvar/obesity-levels</a:t>
            </a:r>
          </a:p>
        </p:txBody>
      </p:sp>
    </p:spTree>
    <p:extLst>
      <p:ext uri="{BB962C8B-B14F-4D97-AF65-F5344CB8AC3E}">
        <p14:creationId xmlns:p14="http://schemas.microsoft.com/office/powerpoint/2010/main" val="25631196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6D0DB2-4651-479E-67EC-9F1C0D824774}"/>
            </a:ext>
          </a:extLst>
        </p:cNvPr>
        <p:cNvGrpSpPr/>
        <p:nvPr/>
      </p:nvGrpSpPr>
      <p:grpSpPr>
        <a:xfrm>
          <a:off x="0" y="0"/>
          <a:ext cx="0" cy="0"/>
          <a:chOff x="0" y="0"/>
          <a:chExt cx="0" cy="0"/>
        </a:xfrm>
      </p:grpSpPr>
      <p:pic>
        <p:nvPicPr>
          <p:cNvPr id="5" name="Picture 4" descr="A graph with different colored dots&#10;&#10;Description automatically generated">
            <a:extLst>
              <a:ext uri="{FF2B5EF4-FFF2-40B4-BE49-F238E27FC236}">
                <a16:creationId xmlns:a16="http://schemas.microsoft.com/office/drawing/2014/main" id="{086A906C-AD06-3D28-586B-B0C1925674EE}"/>
              </a:ext>
            </a:extLst>
          </p:cNvPr>
          <p:cNvPicPr>
            <a:picLocks noChangeAspect="1"/>
          </p:cNvPicPr>
          <p:nvPr/>
        </p:nvPicPr>
        <p:blipFill>
          <a:blip r:embed="rId2"/>
          <a:stretch>
            <a:fillRect/>
          </a:stretch>
        </p:blipFill>
        <p:spPr>
          <a:xfrm>
            <a:off x="5631611" y="1339784"/>
            <a:ext cx="5987988" cy="4178431"/>
          </a:xfrm>
          <a:prstGeom prst="rect">
            <a:avLst/>
          </a:prstGeom>
        </p:spPr>
      </p:pic>
      <p:sp>
        <p:nvSpPr>
          <p:cNvPr id="4" name="TextBox 3">
            <a:extLst>
              <a:ext uri="{FF2B5EF4-FFF2-40B4-BE49-F238E27FC236}">
                <a16:creationId xmlns:a16="http://schemas.microsoft.com/office/drawing/2014/main" id="{035C716A-A3A1-66AE-A488-3F812DF2F160}"/>
              </a:ext>
            </a:extLst>
          </p:cNvPr>
          <p:cNvSpPr txBox="1"/>
          <p:nvPr/>
        </p:nvSpPr>
        <p:spPr>
          <a:xfrm>
            <a:off x="572401" y="956125"/>
            <a:ext cx="4807673" cy="4801314"/>
          </a:xfrm>
          <a:prstGeom prst="rect">
            <a:avLst/>
          </a:prstGeom>
          <a:noFill/>
        </p:spPr>
        <p:txBody>
          <a:bodyPr wrap="square">
            <a:spAutoFit/>
          </a:bodyPr>
          <a:lstStyle/>
          <a:p>
            <a:r>
              <a:rPr lang="en-US" sz="1700" b="1" dirty="0"/>
              <a:t>Weight and BMI Relationship:</a:t>
            </a:r>
          </a:p>
          <a:p>
            <a:endParaRPr lang="en-US" sz="1700" b="1" dirty="0"/>
          </a:p>
          <a:p>
            <a:pPr marL="285750" indent="-285750">
              <a:buFont typeface="Arial" panose="020B0604020202020204" pitchFamily="34" charset="0"/>
              <a:buChar char="•"/>
            </a:pPr>
            <a:r>
              <a:rPr lang="en-US" sz="1700" dirty="0"/>
              <a:t>There's a clear relationship between weight and BMI.</a:t>
            </a:r>
          </a:p>
          <a:p>
            <a:pPr marL="285750" indent="-285750">
              <a:buFont typeface="Arial" panose="020B0604020202020204" pitchFamily="34" charset="0"/>
              <a:buChar char="•"/>
            </a:pPr>
            <a:r>
              <a:rPr lang="en-US" sz="1700" dirty="0"/>
              <a:t>Individuals with a BMI under 20 are classified as having insufficient weight.</a:t>
            </a:r>
          </a:p>
          <a:p>
            <a:pPr marL="285750" indent="-285750">
              <a:buFont typeface="Arial" panose="020B0604020202020204" pitchFamily="34" charset="0"/>
              <a:buChar char="•"/>
            </a:pPr>
            <a:r>
              <a:rPr lang="en-US" sz="1700" dirty="0"/>
              <a:t>Those with a BMI between 20 and 25 fall into the normal weight category.</a:t>
            </a:r>
          </a:p>
          <a:p>
            <a:pPr marL="285750" indent="-285750">
              <a:buFont typeface="Arial" panose="020B0604020202020204" pitchFamily="34" charset="0"/>
              <a:buChar char="•"/>
            </a:pPr>
            <a:r>
              <a:rPr lang="en-US" sz="1700" dirty="0"/>
              <a:t>BMI values ranging from 25 to 27.5 indicate Obesity Type I.</a:t>
            </a:r>
          </a:p>
          <a:p>
            <a:pPr marL="285750" indent="-285750">
              <a:buFont typeface="Arial" panose="020B0604020202020204" pitchFamily="34" charset="0"/>
              <a:buChar char="•"/>
            </a:pPr>
            <a:r>
              <a:rPr lang="en-US" sz="1700" dirty="0"/>
              <a:t>Obesity Type II is identified in individuals with a BMI between 28 and 30.</a:t>
            </a:r>
          </a:p>
          <a:p>
            <a:pPr marL="285750" indent="-285750">
              <a:buFont typeface="Arial" panose="020B0604020202020204" pitchFamily="34" charset="0"/>
              <a:buChar char="•"/>
            </a:pPr>
            <a:r>
              <a:rPr lang="en-US" sz="1700" dirty="0"/>
              <a:t>BMI values between 30 and 35 signify Obesity Type III.</a:t>
            </a:r>
          </a:p>
          <a:p>
            <a:pPr marL="285750" indent="-285750">
              <a:buFont typeface="Arial" panose="020B0604020202020204" pitchFamily="34" charset="0"/>
              <a:buChar char="•"/>
            </a:pPr>
            <a:r>
              <a:rPr lang="en-US" sz="1700" dirty="0"/>
              <a:t>Individuals with a BMI between 35 and 40 are classified as having Overweight Level I.</a:t>
            </a:r>
          </a:p>
          <a:p>
            <a:pPr marL="285750" indent="-285750">
              <a:buFont typeface="Arial" panose="020B0604020202020204" pitchFamily="34" charset="0"/>
              <a:buChar char="•"/>
            </a:pPr>
            <a:r>
              <a:rPr lang="en-US" sz="1700" dirty="0"/>
              <a:t>Overweight Level II is assigned to those with a BMI above 40.</a:t>
            </a:r>
          </a:p>
        </p:txBody>
      </p:sp>
    </p:spTree>
    <p:extLst>
      <p:ext uri="{BB962C8B-B14F-4D97-AF65-F5344CB8AC3E}">
        <p14:creationId xmlns:p14="http://schemas.microsoft.com/office/powerpoint/2010/main" val="21134391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6D0DB2-4651-479E-67EC-9F1C0D824774}"/>
            </a:ext>
          </a:extLst>
        </p:cNvPr>
        <p:cNvGrpSpPr/>
        <p:nvPr/>
      </p:nvGrpSpPr>
      <p:grpSpPr>
        <a:xfrm>
          <a:off x="0" y="0"/>
          <a:ext cx="0" cy="0"/>
          <a:chOff x="0" y="0"/>
          <a:chExt cx="0" cy="0"/>
        </a:xfrm>
      </p:grpSpPr>
      <p:pic>
        <p:nvPicPr>
          <p:cNvPr id="6" name="Picture 5" descr="A graph with a red and blue squares&#10;&#10;Description automatically generated with medium confidence">
            <a:extLst>
              <a:ext uri="{FF2B5EF4-FFF2-40B4-BE49-F238E27FC236}">
                <a16:creationId xmlns:a16="http://schemas.microsoft.com/office/drawing/2014/main" id="{9DFB82E4-60F3-A406-3A38-F0B2C715D4F8}"/>
              </a:ext>
            </a:extLst>
          </p:cNvPr>
          <p:cNvPicPr>
            <a:picLocks noChangeAspect="1"/>
          </p:cNvPicPr>
          <p:nvPr/>
        </p:nvPicPr>
        <p:blipFill>
          <a:blip r:embed="rId2"/>
          <a:stretch>
            <a:fillRect/>
          </a:stretch>
        </p:blipFill>
        <p:spPr>
          <a:xfrm>
            <a:off x="553516" y="575928"/>
            <a:ext cx="5356217" cy="4126807"/>
          </a:xfrm>
          <a:prstGeom prst="rect">
            <a:avLst/>
          </a:prstGeom>
        </p:spPr>
      </p:pic>
      <p:pic>
        <p:nvPicPr>
          <p:cNvPr id="8" name="Picture 7" descr="A graph of different colored squares&#10;&#10;Description automatically generated">
            <a:extLst>
              <a:ext uri="{FF2B5EF4-FFF2-40B4-BE49-F238E27FC236}">
                <a16:creationId xmlns:a16="http://schemas.microsoft.com/office/drawing/2014/main" id="{BB0AC004-9C3E-165B-7387-19A31A3BD05B}"/>
              </a:ext>
            </a:extLst>
          </p:cNvPr>
          <p:cNvPicPr>
            <a:picLocks noChangeAspect="1"/>
          </p:cNvPicPr>
          <p:nvPr/>
        </p:nvPicPr>
        <p:blipFill>
          <a:blip r:embed="rId3"/>
          <a:stretch>
            <a:fillRect/>
          </a:stretch>
        </p:blipFill>
        <p:spPr>
          <a:xfrm>
            <a:off x="6282267" y="575928"/>
            <a:ext cx="5356217" cy="4126807"/>
          </a:xfrm>
          <a:prstGeom prst="rect">
            <a:avLst/>
          </a:prstGeom>
        </p:spPr>
      </p:pic>
      <p:sp>
        <p:nvSpPr>
          <p:cNvPr id="10" name="TextBox 9">
            <a:extLst>
              <a:ext uri="{FF2B5EF4-FFF2-40B4-BE49-F238E27FC236}">
                <a16:creationId xmlns:a16="http://schemas.microsoft.com/office/drawing/2014/main" id="{748B6341-8259-F1E3-D737-68308D409B16}"/>
              </a:ext>
            </a:extLst>
          </p:cNvPr>
          <p:cNvSpPr txBox="1"/>
          <p:nvPr/>
        </p:nvSpPr>
        <p:spPr>
          <a:xfrm>
            <a:off x="553516" y="4804744"/>
            <a:ext cx="5051417" cy="584775"/>
          </a:xfrm>
          <a:prstGeom prst="rect">
            <a:avLst/>
          </a:prstGeom>
          <a:noFill/>
        </p:spPr>
        <p:txBody>
          <a:bodyPr wrap="square">
            <a:spAutoFit/>
          </a:bodyPr>
          <a:lstStyle/>
          <a:p>
            <a:r>
              <a:rPr lang="en-US" sz="1600" b="1" dirty="0"/>
              <a:t>Physical Activity</a:t>
            </a:r>
            <a:r>
              <a:rPr lang="en-US" sz="1600" dirty="0"/>
              <a:t>:</a:t>
            </a:r>
          </a:p>
          <a:p>
            <a:r>
              <a:rPr lang="en-US" sz="1600" dirty="0"/>
              <a:t>Females are less likely to do physical activity than males.</a:t>
            </a:r>
          </a:p>
        </p:txBody>
      </p:sp>
      <p:sp>
        <p:nvSpPr>
          <p:cNvPr id="12" name="TextBox 11">
            <a:extLst>
              <a:ext uri="{FF2B5EF4-FFF2-40B4-BE49-F238E27FC236}">
                <a16:creationId xmlns:a16="http://schemas.microsoft.com/office/drawing/2014/main" id="{EA5BE81A-80C9-22A9-0D7F-1100DE468988}"/>
              </a:ext>
            </a:extLst>
          </p:cNvPr>
          <p:cNvSpPr txBox="1"/>
          <p:nvPr/>
        </p:nvSpPr>
        <p:spPr>
          <a:xfrm>
            <a:off x="6282267" y="4804744"/>
            <a:ext cx="5190066" cy="1323439"/>
          </a:xfrm>
          <a:prstGeom prst="rect">
            <a:avLst/>
          </a:prstGeom>
          <a:noFill/>
        </p:spPr>
        <p:txBody>
          <a:bodyPr wrap="square">
            <a:spAutoFit/>
          </a:bodyPr>
          <a:lstStyle/>
          <a:p>
            <a:r>
              <a:rPr lang="en-US" sz="1600" b="1" dirty="0"/>
              <a:t>Water Intake and Smoking:</a:t>
            </a:r>
          </a:p>
          <a:p>
            <a:pPr marL="285750" indent="-285750">
              <a:buFont typeface="Arial" panose="020B0604020202020204" pitchFamily="34" charset="0"/>
              <a:buChar char="•"/>
            </a:pPr>
            <a:r>
              <a:rPr lang="en-US" sz="1600" dirty="0"/>
              <a:t>Males who smoke drink less water than males who don't smoke.</a:t>
            </a:r>
          </a:p>
          <a:p>
            <a:pPr marL="285750" indent="-285750">
              <a:buFont typeface="Arial" panose="020B0604020202020204" pitchFamily="34" charset="0"/>
              <a:buChar char="•"/>
            </a:pPr>
            <a:r>
              <a:rPr lang="en-US" sz="1600" dirty="0"/>
              <a:t>For females, it's the opposite: females who smoke drink more water than females who don't smoke.</a:t>
            </a:r>
          </a:p>
        </p:txBody>
      </p:sp>
    </p:spTree>
    <p:extLst>
      <p:ext uri="{BB962C8B-B14F-4D97-AF65-F5344CB8AC3E}">
        <p14:creationId xmlns:p14="http://schemas.microsoft.com/office/powerpoint/2010/main" val="35302016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6D0DB2-4651-479E-67EC-9F1C0D824774}"/>
            </a:ext>
          </a:extLst>
        </p:cNvPr>
        <p:cNvGrpSpPr/>
        <p:nvPr/>
      </p:nvGrpSpPr>
      <p:grpSpPr>
        <a:xfrm>
          <a:off x="0" y="0"/>
          <a:ext cx="0" cy="0"/>
          <a:chOff x="0" y="0"/>
          <a:chExt cx="0" cy="0"/>
        </a:xfrm>
      </p:grpSpPr>
      <p:pic>
        <p:nvPicPr>
          <p:cNvPr id="3" name="Picture 2" descr="A graph of a family history&#10;&#10;Description automatically generated">
            <a:extLst>
              <a:ext uri="{FF2B5EF4-FFF2-40B4-BE49-F238E27FC236}">
                <a16:creationId xmlns:a16="http://schemas.microsoft.com/office/drawing/2014/main" id="{676568A1-9F8F-CE01-6B17-BF7B6973D3F9}"/>
              </a:ext>
            </a:extLst>
          </p:cNvPr>
          <p:cNvPicPr>
            <a:picLocks noChangeAspect="1"/>
          </p:cNvPicPr>
          <p:nvPr/>
        </p:nvPicPr>
        <p:blipFill>
          <a:blip r:embed="rId2"/>
          <a:stretch>
            <a:fillRect/>
          </a:stretch>
        </p:blipFill>
        <p:spPr>
          <a:xfrm>
            <a:off x="727259" y="1490075"/>
            <a:ext cx="6205628" cy="4146618"/>
          </a:xfrm>
          <a:prstGeom prst="rect">
            <a:avLst/>
          </a:prstGeom>
        </p:spPr>
      </p:pic>
      <p:sp>
        <p:nvSpPr>
          <p:cNvPr id="5" name="TextBox 4">
            <a:extLst>
              <a:ext uri="{FF2B5EF4-FFF2-40B4-BE49-F238E27FC236}">
                <a16:creationId xmlns:a16="http://schemas.microsoft.com/office/drawing/2014/main" id="{A2B7F94A-BE99-D713-5281-86F2E3B85674}"/>
              </a:ext>
            </a:extLst>
          </p:cNvPr>
          <p:cNvSpPr txBox="1"/>
          <p:nvPr/>
        </p:nvSpPr>
        <p:spPr>
          <a:xfrm>
            <a:off x="7256808" y="2409222"/>
            <a:ext cx="4207933" cy="2308324"/>
          </a:xfrm>
          <a:prstGeom prst="rect">
            <a:avLst/>
          </a:prstGeom>
          <a:noFill/>
        </p:spPr>
        <p:txBody>
          <a:bodyPr wrap="square">
            <a:spAutoFit/>
          </a:bodyPr>
          <a:lstStyle/>
          <a:p>
            <a:r>
              <a:rPr lang="en-US" b="1" dirty="0"/>
              <a:t>Family History and Obesity:</a:t>
            </a:r>
          </a:p>
          <a:p>
            <a:endParaRPr lang="en-US" dirty="0"/>
          </a:p>
          <a:p>
            <a:pPr marL="285750" indent="-285750">
              <a:buFont typeface="Arial" panose="020B0604020202020204" pitchFamily="34" charset="0"/>
              <a:buChar char="•"/>
            </a:pPr>
            <a:r>
              <a:rPr lang="en-US" dirty="0"/>
              <a:t>People who have a family history of overweight are more likely to suffer from obesity.</a:t>
            </a:r>
          </a:p>
          <a:p>
            <a:pPr marL="285750" indent="-285750">
              <a:buFont typeface="Arial" panose="020B0604020202020204" pitchFamily="34" charset="0"/>
              <a:buChar char="•"/>
            </a:pPr>
            <a:r>
              <a:rPr lang="en-US" dirty="0"/>
              <a:t>Most of the people with Obesity Type I, II, and III have a family history of overweight.</a:t>
            </a:r>
          </a:p>
        </p:txBody>
      </p:sp>
    </p:spTree>
    <p:extLst>
      <p:ext uri="{BB962C8B-B14F-4D97-AF65-F5344CB8AC3E}">
        <p14:creationId xmlns:p14="http://schemas.microsoft.com/office/powerpoint/2010/main" val="21066972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6D0DB2-4651-479E-67EC-9F1C0D824774}"/>
            </a:ext>
          </a:extLst>
        </p:cNvPr>
        <p:cNvGrpSpPr/>
        <p:nvPr/>
      </p:nvGrpSpPr>
      <p:grpSpPr>
        <a:xfrm>
          <a:off x="0" y="0"/>
          <a:ext cx="0" cy="0"/>
          <a:chOff x="0" y="0"/>
          <a:chExt cx="0" cy="0"/>
        </a:xfrm>
      </p:grpSpPr>
      <p:pic>
        <p:nvPicPr>
          <p:cNvPr id="3" name="Picture 2" descr="A chart of a bar graph&#10;&#10;Description automatically generated">
            <a:extLst>
              <a:ext uri="{FF2B5EF4-FFF2-40B4-BE49-F238E27FC236}">
                <a16:creationId xmlns:a16="http://schemas.microsoft.com/office/drawing/2014/main" id="{DD2F8477-6AC3-871E-A252-4BE9B13BC43A}"/>
              </a:ext>
            </a:extLst>
          </p:cNvPr>
          <p:cNvPicPr>
            <a:picLocks noChangeAspect="1"/>
          </p:cNvPicPr>
          <p:nvPr/>
        </p:nvPicPr>
        <p:blipFill>
          <a:blip r:embed="rId2"/>
          <a:stretch>
            <a:fillRect/>
          </a:stretch>
        </p:blipFill>
        <p:spPr>
          <a:xfrm>
            <a:off x="5337108" y="1269999"/>
            <a:ext cx="6213992" cy="4318002"/>
          </a:xfrm>
          <a:prstGeom prst="rect">
            <a:avLst/>
          </a:prstGeom>
        </p:spPr>
      </p:pic>
      <p:sp>
        <p:nvSpPr>
          <p:cNvPr id="5" name="TextBox 4">
            <a:extLst>
              <a:ext uri="{FF2B5EF4-FFF2-40B4-BE49-F238E27FC236}">
                <a16:creationId xmlns:a16="http://schemas.microsoft.com/office/drawing/2014/main" id="{0C336014-E03E-B0A0-3F91-E137DB571D28}"/>
              </a:ext>
            </a:extLst>
          </p:cNvPr>
          <p:cNvSpPr txBox="1"/>
          <p:nvPr/>
        </p:nvSpPr>
        <p:spPr>
          <a:xfrm>
            <a:off x="640900" y="1997839"/>
            <a:ext cx="4335361" cy="2862322"/>
          </a:xfrm>
          <a:prstGeom prst="rect">
            <a:avLst/>
          </a:prstGeom>
          <a:noFill/>
        </p:spPr>
        <p:txBody>
          <a:bodyPr wrap="square">
            <a:spAutoFit/>
          </a:bodyPr>
          <a:lstStyle/>
          <a:p>
            <a:r>
              <a:rPr lang="en-US" b="1" dirty="0"/>
              <a:t>Alcohol Consumption and Physical Activity</a:t>
            </a:r>
            <a:r>
              <a:rPr lang="en-US" dirty="0"/>
              <a:t>:</a:t>
            </a:r>
          </a:p>
          <a:p>
            <a:endParaRPr lang="en-US" dirty="0"/>
          </a:p>
          <a:p>
            <a:pPr marL="285750" indent="-285750">
              <a:buFont typeface="Arial" panose="020B0604020202020204" pitchFamily="34" charset="0"/>
              <a:buChar char="•"/>
            </a:pPr>
            <a:r>
              <a:rPr lang="en-US" dirty="0"/>
              <a:t>People who always consume alcohol do not engage in any physical activity.</a:t>
            </a:r>
          </a:p>
          <a:p>
            <a:pPr marL="285750" indent="-285750">
              <a:buFont typeface="Arial" panose="020B0604020202020204" pitchFamily="34" charset="0"/>
              <a:buChar char="•"/>
            </a:pPr>
            <a:r>
              <a:rPr lang="en-US" dirty="0"/>
              <a:t>People who drink alcohol sometimes do some physical activity, but the frequency is low.</a:t>
            </a:r>
          </a:p>
          <a:p>
            <a:pPr marL="285750" indent="-285750">
              <a:buFont typeface="Arial" panose="020B0604020202020204" pitchFamily="34" charset="0"/>
              <a:buChar char="•"/>
            </a:pPr>
            <a:r>
              <a:rPr lang="en-US" dirty="0"/>
              <a:t>People who do not drink alcohol are the most likely to engage in physical activity.</a:t>
            </a:r>
          </a:p>
        </p:txBody>
      </p:sp>
    </p:spTree>
    <p:extLst>
      <p:ext uri="{BB962C8B-B14F-4D97-AF65-F5344CB8AC3E}">
        <p14:creationId xmlns:p14="http://schemas.microsoft.com/office/powerpoint/2010/main" val="11254263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6D0DB2-4651-479E-67EC-9F1C0D824774}"/>
            </a:ext>
          </a:extLst>
        </p:cNvPr>
        <p:cNvGrpSpPr/>
        <p:nvPr/>
      </p:nvGrpSpPr>
      <p:grpSpPr>
        <a:xfrm>
          <a:off x="0" y="0"/>
          <a:ext cx="0" cy="0"/>
          <a:chOff x="0" y="0"/>
          <a:chExt cx="0" cy="0"/>
        </a:xfrm>
      </p:grpSpPr>
      <p:pic>
        <p:nvPicPr>
          <p:cNvPr id="3" name="Picture 2" descr="A graph of different colored bars&#10;&#10;Description automatically generated">
            <a:extLst>
              <a:ext uri="{FF2B5EF4-FFF2-40B4-BE49-F238E27FC236}">
                <a16:creationId xmlns:a16="http://schemas.microsoft.com/office/drawing/2014/main" id="{BBF8C4A8-90B2-518F-B887-470A86BC5191}"/>
              </a:ext>
            </a:extLst>
          </p:cNvPr>
          <p:cNvPicPr>
            <a:picLocks noChangeAspect="1"/>
          </p:cNvPicPr>
          <p:nvPr/>
        </p:nvPicPr>
        <p:blipFill>
          <a:blip r:embed="rId2"/>
          <a:stretch>
            <a:fillRect/>
          </a:stretch>
        </p:blipFill>
        <p:spPr>
          <a:xfrm>
            <a:off x="554411" y="1640747"/>
            <a:ext cx="6000393" cy="3576505"/>
          </a:xfrm>
          <a:prstGeom prst="rect">
            <a:avLst/>
          </a:prstGeom>
        </p:spPr>
      </p:pic>
      <p:sp>
        <p:nvSpPr>
          <p:cNvPr id="8" name="TextBox 7">
            <a:extLst>
              <a:ext uri="{FF2B5EF4-FFF2-40B4-BE49-F238E27FC236}">
                <a16:creationId xmlns:a16="http://schemas.microsoft.com/office/drawing/2014/main" id="{9E66F10D-3BC0-80E3-A181-A569B1817B32}"/>
              </a:ext>
            </a:extLst>
          </p:cNvPr>
          <p:cNvSpPr txBox="1"/>
          <p:nvPr/>
        </p:nvSpPr>
        <p:spPr>
          <a:xfrm>
            <a:off x="6841156" y="1518709"/>
            <a:ext cx="4699535" cy="3970318"/>
          </a:xfrm>
          <a:prstGeom prst="rect">
            <a:avLst/>
          </a:prstGeom>
          <a:noFill/>
        </p:spPr>
        <p:txBody>
          <a:bodyPr wrap="square">
            <a:spAutoFit/>
          </a:bodyPr>
          <a:lstStyle/>
          <a:p>
            <a:pPr marL="285750" indent="-285750" algn="just">
              <a:buFont typeface="Arial" panose="020B0604020202020204" pitchFamily="34" charset="0"/>
              <a:buChar char="•"/>
            </a:pPr>
            <a:r>
              <a:rPr lang="en-US" b="1" dirty="0"/>
              <a:t>Normal Weight Category:</a:t>
            </a:r>
          </a:p>
          <a:p>
            <a:pPr algn="just"/>
            <a:r>
              <a:rPr lang="en-US" b="1" dirty="0"/>
              <a:t>	</a:t>
            </a:r>
            <a:r>
              <a:rPr lang="en-US" dirty="0"/>
              <a:t>People in the normal weight category do not consume high-calorie diets and engage in more physical activity.</a:t>
            </a:r>
          </a:p>
          <a:p>
            <a:pPr marL="285750" indent="-285750" algn="just">
              <a:buFont typeface="Arial" panose="020B0604020202020204" pitchFamily="34" charset="0"/>
              <a:buChar char="•"/>
            </a:pPr>
            <a:r>
              <a:rPr lang="en-US" b="1" dirty="0"/>
              <a:t>Obesity Type III:</a:t>
            </a:r>
          </a:p>
          <a:p>
            <a:pPr algn="just"/>
            <a:r>
              <a:rPr lang="en-US" dirty="0"/>
              <a:t> 	All people with Obesity Type III consume a lot of high-calorie diets.</a:t>
            </a:r>
          </a:p>
          <a:p>
            <a:pPr marL="285750" indent="-285750" algn="just">
              <a:buFont typeface="Arial" panose="020B0604020202020204" pitchFamily="34" charset="0"/>
              <a:buChar char="•"/>
            </a:pPr>
            <a:r>
              <a:rPr lang="en-US" b="1" dirty="0"/>
              <a:t>Insufficient Weight:</a:t>
            </a:r>
          </a:p>
          <a:p>
            <a:pPr algn="just"/>
            <a:r>
              <a:rPr lang="en-US" dirty="0"/>
              <a:t>	People with insufficient weight are consuming high-calorie diets and doing more physical activity.</a:t>
            </a:r>
          </a:p>
          <a:p>
            <a:pPr marL="285750" indent="-285750" algn="just">
              <a:buFont typeface="Arial" panose="020B0604020202020204" pitchFamily="34" charset="0"/>
              <a:buChar char="•"/>
            </a:pPr>
            <a:r>
              <a:rPr lang="en-US" b="1" dirty="0"/>
              <a:t>Overall Obesity:</a:t>
            </a:r>
          </a:p>
          <a:p>
            <a:pPr algn="just"/>
            <a:r>
              <a:rPr lang="en-US" b="1" dirty="0"/>
              <a:t>	</a:t>
            </a:r>
            <a:r>
              <a:rPr lang="en-US" dirty="0"/>
              <a:t>Overall, people with obesity are consuming high-calorie diets and doing less physical activity.</a:t>
            </a:r>
          </a:p>
        </p:txBody>
      </p:sp>
    </p:spTree>
    <p:extLst>
      <p:ext uri="{BB962C8B-B14F-4D97-AF65-F5344CB8AC3E}">
        <p14:creationId xmlns:p14="http://schemas.microsoft.com/office/powerpoint/2010/main" val="30005766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6D0DB2-4651-479E-67EC-9F1C0D824774}"/>
            </a:ext>
          </a:extLst>
        </p:cNvPr>
        <p:cNvGrpSpPr/>
        <p:nvPr/>
      </p:nvGrpSpPr>
      <p:grpSpPr>
        <a:xfrm>
          <a:off x="0" y="0"/>
          <a:ext cx="0" cy="0"/>
          <a:chOff x="0" y="0"/>
          <a:chExt cx="0" cy="0"/>
        </a:xfrm>
      </p:grpSpPr>
      <p:pic>
        <p:nvPicPr>
          <p:cNvPr id="3" name="Picture 2" descr="A graph of different colored squares&#10;&#10;Description automatically generated">
            <a:extLst>
              <a:ext uri="{FF2B5EF4-FFF2-40B4-BE49-F238E27FC236}">
                <a16:creationId xmlns:a16="http://schemas.microsoft.com/office/drawing/2014/main" id="{F2B8515D-522E-DD76-E83B-FA621B65DAF9}"/>
              </a:ext>
            </a:extLst>
          </p:cNvPr>
          <p:cNvPicPr>
            <a:picLocks noChangeAspect="1"/>
          </p:cNvPicPr>
          <p:nvPr/>
        </p:nvPicPr>
        <p:blipFill>
          <a:blip r:embed="rId2"/>
          <a:stretch>
            <a:fillRect/>
          </a:stretch>
        </p:blipFill>
        <p:spPr>
          <a:xfrm>
            <a:off x="5063067" y="1137895"/>
            <a:ext cx="6324656" cy="4582210"/>
          </a:xfrm>
          <a:prstGeom prst="rect">
            <a:avLst/>
          </a:prstGeom>
        </p:spPr>
      </p:pic>
      <p:sp>
        <p:nvSpPr>
          <p:cNvPr id="6" name="TextBox 5">
            <a:extLst>
              <a:ext uri="{FF2B5EF4-FFF2-40B4-BE49-F238E27FC236}">
                <a16:creationId xmlns:a16="http://schemas.microsoft.com/office/drawing/2014/main" id="{A85C44F1-D402-78AE-2213-CEB64B78D2B4}"/>
              </a:ext>
            </a:extLst>
          </p:cNvPr>
          <p:cNvSpPr txBox="1"/>
          <p:nvPr/>
        </p:nvSpPr>
        <p:spPr>
          <a:xfrm>
            <a:off x="495301" y="1638301"/>
            <a:ext cx="4365458" cy="2246769"/>
          </a:xfrm>
          <a:prstGeom prst="rect">
            <a:avLst/>
          </a:prstGeom>
          <a:noFill/>
        </p:spPr>
        <p:txBody>
          <a:bodyPr wrap="square">
            <a:spAutoFit/>
          </a:bodyPr>
          <a:lstStyle/>
          <a:p>
            <a:pPr marL="285750" indent="-285750">
              <a:buFont typeface="Arial" panose="020B0604020202020204" pitchFamily="34" charset="0"/>
              <a:buChar char="•"/>
            </a:pPr>
            <a:r>
              <a:rPr lang="en-US" sz="2000" dirty="0"/>
              <a:t>People who use a vehicle or public transportation have more weight compared to those who walk for transportation.</a:t>
            </a:r>
          </a:p>
          <a:p>
            <a:pPr marL="285750" indent="-285750">
              <a:buFont typeface="Arial" panose="020B0604020202020204" pitchFamily="34" charset="0"/>
              <a:buChar char="•"/>
            </a:pPr>
            <a:r>
              <a:rPr lang="en-US" sz="2000" dirty="0"/>
              <a:t>Walking for transportation is associated with lower weight compared to using a vehicle or public transportation.</a:t>
            </a:r>
          </a:p>
        </p:txBody>
      </p:sp>
    </p:spTree>
    <p:extLst>
      <p:ext uri="{BB962C8B-B14F-4D97-AF65-F5344CB8AC3E}">
        <p14:creationId xmlns:p14="http://schemas.microsoft.com/office/powerpoint/2010/main" val="8444866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56D0DB2-4651-479E-67EC-9F1C0D824774}"/>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4A7A5B0-A86B-4B2D-B579-7DD9405944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txBody>
          <a:bodyPr/>
          <a:lstStyle/>
          <a:p>
            <a:endParaRPr lang="en-US"/>
          </a:p>
        </p:txBody>
      </p:sp>
      <p:sp>
        <p:nvSpPr>
          <p:cNvPr id="15" name="Rectangle 14">
            <a:extLst>
              <a:ext uri="{FF2B5EF4-FFF2-40B4-BE49-F238E27FC236}">
                <a16:creationId xmlns:a16="http://schemas.microsoft.com/office/drawing/2014/main" id="{D92E8A20-C7E5-410C-8629-67A146626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txBody>
          <a:bodyPr/>
          <a:lstStyle/>
          <a:p>
            <a:endParaRPr lang="en-US"/>
          </a:p>
        </p:txBody>
      </p:sp>
      <p:pic>
        <p:nvPicPr>
          <p:cNvPr id="3" name="Picture 2" descr="A graph of a diagram&#10;&#10;Description automatically generated with medium confidence">
            <a:extLst>
              <a:ext uri="{FF2B5EF4-FFF2-40B4-BE49-F238E27FC236}">
                <a16:creationId xmlns:a16="http://schemas.microsoft.com/office/drawing/2014/main" id="{7300E6EE-4995-174E-E8B0-D2C029898618}"/>
              </a:ext>
            </a:extLst>
          </p:cNvPr>
          <p:cNvPicPr>
            <a:picLocks noChangeAspect="1"/>
          </p:cNvPicPr>
          <p:nvPr/>
        </p:nvPicPr>
        <p:blipFill>
          <a:blip r:embed="rId2"/>
          <a:stretch>
            <a:fillRect/>
          </a:stretch>
        </p:blipFill>
        <p:spPr>
          <a:xfrm>
            <a:off x="567266" y="777967"/>
            <a:ext cx="5291667" cy="3917684"/>
          </a:xfrm>
          <a:prstGeom prst="rect">
            <a:avLst/>
          </a:prstGeom>
        </p:spPr>
      </p:pic>
      <p:pic>
        <p:nvPicPr>
          <p:cNvPr id="6" name="Picture 5" descr="A graph with a diagram&#10;&#10;Description automatically generated with medium confidence">
            <a:extLst>
              <a:ext uri="{FF2B5EF4-FFF2-40B4-BE49-F238E27FC236}">
                <a16:creationId xmlns:a16="http://schemas.microsoft.com/office/drawing/2014/main" id="{98C06B31-C822-6919-CC8C-E715FFEF9565}"/>
              </a:ext>
            </a:extLst>
          </p:cNvPr>
          <p:cNvPicPr>
            <a:picLocks noChangeAspect="1"/>
          </p:cNvPicPr>
          <p:nvPr/>
        </p:nvPicPr>
        <p:blipFill>
          <a:blip r:embed="rId3"/>
          <a:stretch>
            <a:fillRect/>
          </a:stretch>
        </p:blipFill>
        <p:spPr>
          <a:xfrm>
            <a:off x="6333069" y="786165"/>
            <a:ext cx="5291665" cy="3902602"/>
          </a:xfrm>
          <a:prstGeom prst="rect">
            <a:avLst/>
          </a:prstGeom>
        </p:spPr>
      </p:pic>
      <p:sp>
        <p:nvSpPr>
          <p:cNvPr id="8" name="TextBox 7">
            <a:extLst>
              <a:ext uri="{FF2B5EF4-FFF2-40B4-BE49-F238E27FC236}">
                <a16:creationId xmlns:a16="http://schemas.microsoft.com/office/drawing/2014/main" id="{E0DBBE8C-0A5E-75BB-0E97-9182E61FD122}"/>
              </a:ext>
            </a:extLst>
          </p:cNvPr>
          <p:cNvSpPr txBox="1"/>
          <p:nvPr/>
        </p:nvSpPr>
        <p:spPr>
          <a:xfrm>
            <a:off x="2211916" y="5098714"/>
            <a:ext cx="7294033" cy="923330"/>
          </a:xfrm>
          <a:prstGeom prst="rect">
            <a:avLst/>
          </a:prstGeom>
          <a:noFill/>
        </p:spPr>
        <p:txBody>
          <a:bodyPr wrap="square">
            <a:spAutoFit/>
          </a:bodyPr>
          <a:lstStyle/>
          <a:p>
            <a:pPr marL="285750" indent="-285750">
              <a:buFont typeface="Arial" panose="020B0604020202020204" pitchFamily="34" charset="0"/>
              <a:buChar char="•"/>
            </a:pPr>
            <a:r>
              <a:rPr lang="en-US" dirty="0"/>
              <a:t>People who consume food between meals have more weight.</a:t>
            </a:r>
          </a:p>
          <a:p>
            <a:pPr marL="285750" indent="-285750">
              <a:buFont typeface="Arial" panose="020B0604020202020204" pitchFamily="34" charset="0"/>
              <a:buChar char="•"/>
            </a:pPr>
            <a:r>
              <a:rPr lang="en-US" dirty="0"/>
              <a:t>People who do not eat anything between meals are not as heavy. </a:t>
            </a:r>
          </a:p>
          <a:p>
            <a:pPr marL="285750" indent="-285750">
              <a:buFont typeface="Arial" panose="020B0604020202020204" pitchFamily="34" charset="0"/>
              <a:buChar char="•"/>
            </a:pPr>
            <a:r>
              <a:rPr lang="en-US" dirty="0"/>
              <a:t>People with a family history of overweight are more likely to have obesity.</a:t>
            </a:r>
          </a:p>
        </p:txBody>
      </p:sp>
    </p:spTree>
    <p:extLst>
      <p:ext uri="{BB962C8B-B14F-4D97-AF65-F5344CB8AC3E}">
        <p14:creationId xmlns:p14="http://schemas.microsoft.com/office/powerpoint/2010/main" val="13388087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570DCE6-354C-88E3-5F93-EB4DE908C969}"/>
              </a:ext>
            </a:extLst>
          </p:cNvPr>
          <p:cNvSpPr txBox="1"/>
          <p:nvPr/>
        </p:nvSpPr>
        <p:spPr>
          <a:xfrm>
            <a:off x="863600" y="1647627"/>
            <a:ext cx="10744200" cy="4154984"/>
          </a:xfrm>
          <a:prstGeom prst="rect">
            <a:avLst/>
          </a:prstGeom>
          <a:noFill/>
        </p:spPr>
        <p:txBody>
          <a:bodyPr wrap="square">
            <a:spAutoFit/>
          </a:bodyPr>
          <a:lstStyle/>
          <a:p>
            <a:pPr marL="800100" lvl="1" indent="-342900" algn="just">
              <a:buFont typeface="Arial" panose="020B0604020202020204" pitchFamily="34" charset="0"/>
              <a:buChar char="•"/>
            </a:pPr>
            <a:r>
              <a:rPr lang="en-US" sz="2400" b="1" dirty="0"/>
              <a:t>High-Calorie Diets:</a:t>
            </a:r>
            <a:r>
              <a:rPr lang="en-US" sz="2400" dirty="0"/>
              <a:t> People who consume high-calorie diets are more likely to be obese.</a:t>
            </a:r>
          </a:p>
          <a:p>
            <a:pPr marL="800100" lvl="1" indent="-342900" algn="just">
              <a:buFont typeface="Arial" panose="020B0604020202020204" pitchFamily="34" charset="0"/>
              <a:buChar char="•"/>
            </a:pPr>
            <a:r>
              <a:rPr lang="en-US" sz="2400" b="1" dirty="0"/>
              <a:t>Lack of Physical Activity: </a:t>
            </a:r>
            <a:r>
              <a:rPr lang="en-US" sz="2400" dirty="0"/>
              <a:t>Lack of regular exercise is linked to higher obesity levels.</a:t>
            </a:r>
          </a:p>
          <a:p>
            <a:pPr marL="800100" lvl="1" indent="-342900" algn="just">
              <a:buFont typeface="Arial" panose="020B0604020202020204" pitchFamily="34" charset="0"/>
              <a:buChar char="•"/>
            </a:pPr>
            <a:r>
              <a:rPr lang="en-US" sz="2400" b="1" dirty="0"/>
              <a:t>Family History: </a:t>
            </a:r>
            <a:r>
              <a:rPr lang="en-US" sz="2400" dirty="0"/>
              <a:t>Individuals with a family history of overweight are more prone to obesity.</a:t>
            </a:r>
          </a:p>
          <a:p>
            <a:pPr marL="800100" lvl="1" indent="-342900" algn="just">
              <a:buFont typeface="Arial" panose="020B0604020202020204" pitchFamily="34" charset="0"/>
              <a:buChar char="•"/>
            </a:pPr>
            <a:r>
              <a:rPr lang="en-US" sz="2400" b="1" dirty="0"/>
              <a:t>Alcohol Consumption: </a:t>
            </a:r>
            <a:r>
              <a:rPr lang="en-US" sz="2400" dirty="0"/>
              <a:t>Regular alcohol consumption is associated with higher obesity levels.</a:t>
            </a:r>
          </a:p>
          <a:p>
            <a:pPr marL="800100" lvl="1" indent="-342900" algn="just">
              <a:buFont typeface="Arial" panose="020B0604020202020204" pitchFamily="34" charset="0"/>
              <a:buChar char="•"/>
            </a:pPr>
            <a:r>
              <a:rPr lang="en-US" sz="2400" b="1" dirty="0"/>
              <a:t>Transportation Choices: </a:t>
            </a:r>
            <a:r>
              <a:rPr lang="en-US" sz="2400" dirty="0"/>
              <a:t>Using vehicles or public transportation is linked to higher weight.</a:t>
            </a:r>
          </a:p>
          <a:p>
            <a:pPr marL="800100" lvl="1" indent="-342900" algn="just">
              <a:buFont typeface="Arial" panose="020B0604020202020204" pitchFamily="34" charset="0"/>
              <a:buChar char="•"/>
            </a:pPr>
            <a:r>
              <a:rPr lang="en-US" sz="2400" b="1" dirty="0"/>
              <a:t>Eating Habits: </a:t>
            </a:r>
            <a:r>
              <a:rPr lang="en-US" sz="2400" dirty="0"/>
              <a:t>Consuming food between meals leads to higher weight.</a:t>
            </a:r>
          </a:p>
        </p:txBody>
      </p:sp>
      <p:sp>
        <p:nvSpPr>
          <p:cNvPr id="9" name="TextBox 8">
            <a:extLst>
              <a:ext uri="{FF2B5EF4-FFF2-40B4-BE49-F238E27FC236}">
                <a16:creationId xmlns:a16="http://schemas.microsoft.com/office/drawing/2014/main" id="{3D7E5926-8E0A-2D1A-21FF-AF94C1C9205D}"/>
              </a:ext>
            </a:extLst>
          </p:cNvPr>
          <p:cNvSpPr txBox="1"/>
          <p:nvPr/>
        </p:nvSpPr>
        <p:spPr>
          <a:xfrm>
            <a:off x="1282700" y="686057"/>
            <a:ext cx="8890000" cy="830997"/>
          </a:xfrm>
          <a:prstGeom prst="rect">
            <a:avLst/>
          </a:prstGeom>
          <a:noFill/>
        </p:spPr>
        <p:txBody>
          <a:bodyPr wrap="square">
            <a:spAutoFit/>
          </a:bodyPr>
          <a:lstStyle/>
          <a:p>
            <a:r>
              <a:rPr lang="en-US" sz="4800" b="1" dirty="0">
                <a:latin typeface="+mj-lt"/>
              </a:rPr>
              <a:t>Main Causes of Obesity:</a:t>
            </a:r>
          </a:p>
        </p:txBody>
      </p:sp>
    </p:spTree>
    <p:extLst>
      <p:ext uri="{BB962C8B-B14F-4D97-AF65-F5344CB8AC3E}">
        <p14:creationId xmlns:p14="http://schemas.microsoft.com/office/powerpoint/2010/main" val="31573855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063752" y="487680"/>
            <a:ext cx="10058400" cy="1159946"/>
          </a:xfrm>
        </p:spPr>
        <p:txBody>
          <a:bodyPr/>
          <a:lstStyle/>
          <a:p>
            <a:r>
              <a:rPr lang="en-US" sz="4800" b="1" dirty="0"/>
              <a:t>Key Takeaways:</a:t>
            </a:r>
            <a:endParaRPr lang="en-US" sz="4800" dirty="0"/>
          </a:p>
        </p:txBody>
      </p:sp>
      <p:sp>
        <p:nvSpPr>
          <p:cNvPr id="7" name="TextBox 6">
            <a:extLst>
              <a:ext uri="{FF2B5EF4-FFF2-40B4-BE49-F238E27FC236}">
                <a16:creationId xmlns:a16="http://schemas.microsoft.com/office/drawing/2014/main" id="{3570DCE6-354C-88E3-5F93-EB4DE908C969}"/>
              </a:ext>
            </a:extLst>
          </p:cNvPr>
          <p:cNvSpPr txBox="1"/>
          <p:nvPr/>
        </p:nvSpPr>
        <p:spPr>
          <a:xfrm>
            <a:off x="1063752" y="1644252"/>
            <a:ext cx="10544048" cy="2677656"/>
          </a:xfrm>
          <a:prstGeom prst="rect">
            <a:avLst/>
          </a:prstGeom>
          <a:noFill/>
        </p:spPr>
        <p:txBody>
          <a:bodyPr wrap="square">
            <a:spAutoFit/>
          </a:bodyPr>
          <a:lstStyle/>
          <a:p>
            <a:pPr marL="342900" indent="-342900">
              <a:buFont typeface="Arial" panose="020B0604020202020204" pitchFamily="34" charset="0"/>
              <a:buChar char="•"/>
            </a:pPr>
            <a:r>
              <a:rPr lang="en-US" sz="2400" dirty="0"/>
              <a:t>Maintaining a balanced diet and regular physical activity are crucial in preventing obesity.</a:t>
            </a:r>
          </a:p>
          <a:p>
            <a:pPr marL="342900" indent="-342900">
              <a:buFont typeface="Arial" panose="020B0604020202020204" pitchFamily="34" charset="0"/>
              <a:buChar char="•"/>
            </a:pPr>
            <a:r>
              <a:rPr lang="en-US" sz="2400" dirty="0"/>
              <a:t>Family history plays a significant role in an individual's likelihood of being obese.</a:t>
            </a:r>
          </a:p>
          <a:p>
            <a:pPr marL="342900" indent="-342900">
              <a:buFont typeface="Arial" panose="020B0604020202020204" pitchFamily="34" charset="0"/>
              <a:buChar char="•"/>
            </a:pPr>
            <a:r>
              <a:rPr lang="en-US" sz="2400" dirty="0"/>
              <a:t>Lifestyle choices, including transportation and eating habits, have a direct impact on   weight.</a:t>
            </a:r>
          </a:p>
          <a:p>
            <a:pPr marL="342900" indent="-342900">
              <a:buFont typeface="Arial" panose="020B0604020202020204" pitchFamily="34" charset="0"/>
              <a:buChar char="•"/>
            </a:pPr>
            <a:r>
              <a:rPr lang="en-US" sz="2400" dirty="0"/>
              <a:t>Reducing high-calorie food intake and increasing physical activity can help manage and prevent obesity.</a:t>
            </a:r>
          </a:p>
        </p:txBody>
      </p:sp>
    </p:spTree>
    <p:extLst>
      <p:ext uri="{BB962C8B-B14F-4D97-AF65-F5344CB8AC3E}">
        <p14:creationId xmlns:p14="http://schemas.microsoft.com/office/powerpoint/2010/main" val="3379597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7B58A187-A4B1-42EB-A4C7-8635BA507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11" name="Rectangle 10">
            <a:extLst>
              <a:ext uri="{FF2B5EF4-FFF2-40B4-BE49-F238E27FC236}">
                <a16:creationId xmlns:a16="http://schemas.microsoft.com/office/drawing/2014/main" id="{37F14E7F-3054-458C-ACF9-A8DA1757C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sp>
        <p:nvSpPr>
          <p:cNvPr id="20" name="Rectangle 19">
            <a:extLst>
              <a:ext uri="{FF2B5EF4-FFF2-40B4-BE49-F238E27FC236}">
                <a16:creationId xmlns:a16="http://schemas.microsoft.com/office/drawing/2014/main" id="{93747C1C-97FC-4D70-A6C8-A01FBCF5A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nvGrpSpPr>
          <p:cNvPr id="21" name="Group 20">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22" name="Straight Connector 21">
              <a:extLst>
                <a:ext uri="{FF2B5EF4-FFF2-40B4-BE49-F238E27FC236}">
                  <a16:creationId xmlns:a16="http://schemas.microsoft.com/office/drawing/2014/main" id="{05CDC370-AE44-4300-98BA-FE204E8817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7B15501-CB9A-4642-80EE-2876EF039E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AFF9525-325F-47B3-A63C-93C12253AD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6" name="Rectangle 25">
            <a:extLst>
              <a:ext uri="{FF2B5EF4-FFF2-40B4-BE49-F238E27FC236}">
                <a16:creationId xmlns:a16="http://schemas.microsoft.com/office/drawing/2014/main" id="{D071C0CD-5EFD-45A1-AAFD-61C3D4A651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A03302C-20A2-4C4F-9760-E85AE1041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7" y="643464"/>
            <a:ext cx="10912338"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txBody>
          <a:bodyPr/>
          <a:lstStyle/>
          <a:p>
            <a:endParaRPr lang="en-US"/>
          </a:p>
        </p:txBody>
      </p:sp>
      <p:sp useBgFill="1">
        <p:nvSpPr>
          <p:cNvPr id="30" name="Rectangle 29">
            <a:extLst>
              <a:ext uri="{FF2B5EF4-FFF2-40B4-BE49-F238E27FC236}">
                <a16:creationId xmlns:a16="http://schemas.microsoft.com/office/drawing/2014/main" id="{D00F093B-0739-4429-B30D-D72924D088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9702" y="809244"/>
            <a:ext cx="10579608" cy="5239512"/>
          </a:xfrm>
          <a:prstGeom prst="rect">
            <a:avLst/>
          </a:prstGeom>
          <a:ln w="6350" cap="sq" cmpd="sng" algn="ctr">
            <a:solidFill>
              <a:schemeClr val="tx1">
                <a:lumMod val="75000"/>
                <a:lumOff val="25000"/>
              </a:schemeClr>
            </a:solidFill>
            <a:prstDash val="solid"/>
            <a:miter lim="800000"/>
          </a:ln>
          <a:effectLst/>
        </p:spPr>
        <p:txBody>
          <a:bodyPr/>
          <a:lstStyle/>
          <a:p>
            <a:endParaRPr lang="en-US"/>
          </a:p>
        </p:txBody>
      </p:sp>
      <p:sp>
        <p:nvSpPr>
          <p:cNvPr id="8" name="Title 7">
            <a:extLst>
              <a:ext uri="{FF2B5EF4-FFF2-40B4-BE49-F238E27FC236}">
                <a16:creationId xmlns:a16="http://schemas.microsoft.com/office/drawing/2014/main" id="{1010CA7A-43B9-CA94-2AE4-FD7ACCC8F900}"/>
              </a:ext>
            </a:extLst>
          </p:cNvPr>
          <p:cNvSpPr>
            <a:spLocks noGrp="1"/>
          </p:cNvSpPr>
          <p:nvPr>
            <p:ph type="title"/>
          </p:nvPr>
        </p:nvSpPr>
        <p:spPr>
          <a:xfrm>
            <a:off x="1307868" y="1928617"/>
            <a:ext cx="9637485" cy="3299335"/>
          </a:xfrm>
        </p:spPr>
        <p:txBody>
          <a:bodyPr vert="horz" lIns="91440" tIns="45720" rIns="91440" bIns="45720" rtlCol="0" anchor="ctr">
            <a:normAutofit/>
          </a:bodyPr>
          <a:lstStyle/>
          <a:p>
            <a:pPr algn="ctr">
              <a:lnSpc>
                <a:spcPct val="83000"/>
              </a:lnSpc>
            </a:pPr>
            <a:r>
              <a:rPr lang="en-US" sz="6800" cap="all" spc="-100" dirty="0">
                <a:latin typeface="Times New Roman" panose="02020603050405020304" pitchFamily="18" charset="0"/>
                <a:cs typeface="Times New Roman" panose="02020603050405020304" pitchFamily="18" charset="0"/>
              </a:rPr>
              <a:t>Thank You.</a:t>
            </a:r>
          </a:p>
        </p:txBody>
      </p:sp>
      <p:sp>
        <p:nvSpPr>
          <p:cNvPr id="32" name="Rectangle 31">
            <a:extLst>
              <a:ext uri="{FF2B5EF4-FFF2-40B4-BE49-F238E27FC236}">
                <a16:creationId xmlns:a16="http://schemas.microsoft.com/office/drawing/2014/main" id="{1BB92999-6A40-480A-8965-2F20DFB03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640856"/>
            <a:ext cx="1920240" cy="731520"/>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34" name="Straight Connector 33">
            <a:extLst>
              <a:ext uri="{FF2B5EF4-FFF2-40B4-BE49-F238E27FC236}">
                <a16:creationId xmlns:a16="http://schemas.microsoft.com/office/drawing/2014/main" id="{15573B87-7D61-460C-9ADA-EF63674E3A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AAF6B7C-985D-4351-9564-8DBDF5BB03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88433F4-33AB-4CE1-9DE3-72A8403654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86150"/>
            <a:ext cx="1691640" cy="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3949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5E7848B1-7A9E-A304-AFFF-AA602D6FBB6F}"/>
              </a:ext>
            </a:extLst>
          </p:cNvPr>
          <p:cNvPicPr>
            <a:picLocks noChangeAspect="1"/>
          </p:cNvPicPr>
          <p:nvPr/>
        </p:nvPicPr>
        <p:blipFill>
          <a:blip r:embed="rId2"/>
          <a:stretch>
            <a:fillRect/>
          </a:stretch>
        </p:blipFill>
        <p:spPr>
          <a:xfrm>
            <a:off x="643467" y="1466089"/>
            <a:ext cx="10905066" cy="3925822"/>
          </a:xfrm>
          <a:prstGeom prst="rect">
            <a:avLst/>
          </a:prstGeom>
        </p:spPr>
      </p:pic>
    </p:spTree>
    <p:extLst>
      <p:ext uri="{BB962C8B-B14F-4D97-AF65-F5344CB8AC3E}">
        <p14:creationId xmlns:p14="http://schemas.microsoft.com/office/powerpoint/2010/main" val="3242336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FB90AB4-D228-4548-B072-726498212362}"/>
              </a:ext>
            </a:extLst>
          </p:cNvPr>
          <p:cNvSpPr>
            <a:spLocks noGrp="1"/>
          </p:cNvSpPr>
          <p:nvPr>
            <p:ph type="body" idx="1"/>
          </p:nvPr>
        </p:nvSpPr>
        <p:spPr>
          <a:xfrm>
            <a:off x="1219200" y="2800353"/>
            <a:ext cx="3821927" cy="2145358"/>
          </a:xfrm>
        </p:spPr>
        <p:txBody>
          <a:bodyPr>
            <a:normAutofit/>
          </a:bodyPr>
          <a:lstStyle/>
          <a:p>
            <a:pPr marL="457200" indent="-457200">
              <a:lnSpc>
                <a:spcPct val="200000"/>
              </a:lnSpc>
              <a:buFont typeface="Arial" panose="020B0604020202020204" pitchFamily="34" charset="0"/>
              <a:buChar char="•"/>
            </a:pPr>
            <a:r>
              <a:rPr lang="en-US" sz="2000" dirty="0">
                <a:latin typeface="+mj-lt"/>
                <a:cs typeface="Times New Roman" panose="02020603050405020304" pitchFamily="18" charset="0"/>
              </a:rPr>
              <a:t>R</a:t>
            </a:r>
          </a:p>
          <a:p>
            <a:pPr marL="457200" indent="-457200">
              <a:lnSpc>
                <a:spcPct val="200000"/>
              </a:lnSpc>
              <a:buFont typeface="Arial" panose="020B0604020202020204" pitchFamily="34" charset="0"/>
              <a:buChar char="•"/>
            </a:pPr>
            <a:r>
              <a:rPr lang="en-US" sz="2000" dirty="0">
                <a:latin typeface="+mj-lt"/>
                <a:cs typeface="Times New Roman" panose="02020603050405020304" pitchFamily="18" charset="0"/>
              </a:rPr>
              <a:t>DPLYR</a:t>
            </a:r>
          </a:p>
          <a:p>
            <a:pPr marL="457200" indent="-457200">
              <a:lnSpc>
                <a:spcPct val="200000"/>
              </a:lnSpc>
              <a:buFont typeface="Arial" panose="020B0604020202020204" pitchFamily="34" charset="0"/>
              <a:buChar char="•"/>
            </a:pPr>
            <a:r>
              <a:rPr lang="en-US" sz="2000" dirty="0">
                <a:latin typeface="+mj-lt"/>
                <a:cs typeface="Times New Roman" panose="02020603050405020304" pitchFamily="18" charset="0"/>
              </a:rPr>
              <a:t>GGPLOT2</a:t>
            </a:r>
          </a:p>
          <a:p>
            <a:endParaRPr lang="en-US" sz="2000" dirty="0">
              <a:latin typeface="+mj-lt"/>
              <a:cs typeface="Times New Roman" panose="02020603050405020304" pitchFamily="18" charset="0"/>
            </a:endParaRPr>
          </a:p>
        </p:txBody>
      </p:sp>
      <p:sp>
        <p:nvSpPr>
          <p:cNvPr id="6" name="Title 1">
            <a:extLst>
              <a:ext uri="{FF2B5EF4-FFF2-40B4-BE49-F238E27FC236}">
                <a16:creationId xmlns:a16="http://schemas.microsoft.com/office/drawing/2014/main" id="{7D68A277-33D6-AF77-A3C9-C02FB0AC223F}"/>
              </a:ext>
            </a:extLst>
          </p:cNvPr>
          <p:cNvSpPr txBox="1">
            <a:spLocks/>
          </p:cNvSpPr>
          <p:nvPr/>
        </p:nvSpPr>
        <p:spPr>
          <a:xfrm>
            <a:off x="1219200" y="794994"/>
            <a:ext cx="10058400" cy="1371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r>
              <a:rPr lang="en-US" dirty="0">
                <a:cs typeface="Times New Roman" panose="02020603050405020304" pitchFamily="18" charset="0"/>
              </a:rPr>
              <a:t>Language and Library which are used:</a:t>
            </a:r>
          </a:p>
        </p:txBody>
      </p:sp>
    </p:spTree>
    <p:extLst>
      <p:ext uri="{BB962C8B-B14F-4D97-AF65-F5344CB8AC3E}">
        <p14:creationId xmlns:p14="http://schemas.microsoft.com/office/powerpoint/2010/main" val="885776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FAEF8B2-211F-36B8-899D-578C34B1A208}"/>
              </a:ext>
            </a:extLst>
          </p:cNvPr>
          <p:cNvSpPr txBox="1">
            <a:spLocks/>
          </p:cNvSpPr>
          <p:nvPr/>
        </p:nvSpPr>
        <p:spPr>
          <a:xfrm>
            <a:off x="2531996" y="2606040"/>
            <a:ext cx="7128008" cy="16459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pPr algn="ctr"/>
            <a:r>
              <a:rPr lang="en-US" sz="3200" dirty="0">
                <a:latin typeface="Times New Roman" panose="02020603050405020304" pitchFamily="18" charset="0"/>
                <a:cs typeface="Times New Roman" panose="02020603050405020304" pitchFamily="18" charset="0"/>
              </a:rPr>
              <a:t>Data Creation Process</a:t>
            </a:r>
          </a:p>
        </p:txBody>
      </p:sp>
    </p:spTree>
    <p:extLst>
      <p:ext uri="{BB962C8B-B14F-4D97-AF65-F5344CB8AC3E}">
        <p14:creationId xmlns:p14="http://schemas.microsoft.com/office/powerpoint/2010/main" val="2587134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EDF4137-6460-B6C0-F284-F227102F6FE5}"/>
              </a:ext>
            </a:extLst>
          </p:cNvPr>
          <p:cNvPicPr>
            <a:picLocks noChangeAspect="1"/>
          </p:cNvPicPr>
          <p:nvPr/>
        </p:nvPicPr>
        <p:blipFill>
          <a:blip r:embed="rId2"/>
          <a:stretch>
            <a:fillRect/>
          </a:stretch>
        </p:blipFill>
        <p:spPr>
          <a:xfrm>
            <a:off x="862028" y="2377545"/>
            <a:ext cx="9164329" cy="1219370"/>
          </a:xfrm>
          <a:prstGeom prst="rect">
            <a:avLst/>
          </a:prstGeom>
        </p:spPr>
      </p:pic>
      <p:sp>
        <p:nvSpPr>
          <p:cNvPr id="5" name="TextBox 4">
            <a:extLst>
              <a:ext uri="{FF2B5EF4-FFF2-40B4-BE49-F238E27FC236}">
                <a16:creationId xmlns:a16="http://schemas.microsoft.com/office/drawing/2014/main" id="{709A8009-5F0A-8187-D7BF-52C28E2CAA2E}"/>
              </a:ext>
            </a:extLst>
          </p:cNvPr>
          <p:cNvSpPr txBox="1"/>
          <p:nvPr/>
        </p:nvSpPr>
        <p:spPr>
          <a:xfrm>
            <a:off x="767496" y="808074"/>
            <a:ext cx="5484771" cy="1200329"/>
          </a:xfrm>
          <a:prstGeom prst="rect">
            <a:avLst/>
          </a:prstGeom>
          <a:noFill/>
        </p:spPr>
        <p:txBody>
          <a:bodyPr wrap="none" rtlCol="0">
            <a:spAutoFit/>
          </a:bodyPr>
          <a:lstStyle/>
          <a:p>
            <a:pPr marL="285750" indent="-285750">
              <a:buFont typeface="Arial" panose="020B0604020202020204" pitchFamily="34" charset="0"/>
              <a:buChar char="•"/>
            </a:pPr>
            <a:r>
              <a:rPr lang="en-US" sz="2400" dirty="0"/>
              <a:t>Create a vector on age column</a:t>
            </a:r>
          </a:p>
          <a:p>
            <a:pPr marL="285750" indent="-285750">
              <a:buFont typeface="Arial" panose="020B0604020202020204" pitchFamily="34" charset="0"/>
              <a:buChar char="•"/>
            </a:pPr>
            <a:r>
              <a:rPr lang="en-US" sz="2400" dirty="0"/>
              <a:t>Create a height weight matrix </a:t>
            </a:r>
          </a:p>
          <a:p>
            <a:pPr marL="285750" indent="-285750">
              <a:buFont typeface="Arial" panose="020B0604020202020204" pitchFamily="34" charset="0"/>
              <a:buChar char="•"/>
            </a:pPr>
            <a:r>
              <a:rPr lang="en-US" sz="2400" dirty="0"/>
              <a:t>Create a </a:t>
            </a:r>
            <a:r>
              <a:rPr lang="en-US" sz="2400" dirty="0" err="1"/>
              <a:t>dataframe</a:t>
            </a:r>
            <a:r>
              <a:rPr lang="en-US" sz="2400" dirty="0"/>
              <a:t> with vector and matrix</a:t>
            </a:r>
          </a:p>
        </p:txBody>
      </p:sp>
    </p:spTree>
    <p:extLst>
      <p:ext uri="{BB962C8B-B14F-4D97-AF65-F5344CB8AC3E}">
        <p14:creationId xmlns:p14="http://schemas.microsoft.com/office/powerpoint/2010/main" val="2902381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2A0069F-89D7-27A4-10A4-798F887A5AC8}"/>
            </a:ext>
          </a:extLst>
        </p:cNvPr>
        <p:cNvGrpSpPr/>
        <p:nvPr/>
      </p:nvGrpSpPr>
      <p:grpSpPr>
        <a:xfrm>
          <a:off x="0" y="0"/>
          <a:ext cx="0" cy="0"/>
          <a:chOff x="0" y="0"/>
          <a:chExt cx="0" cy="0"/>
        </a:xfrm>
      </p:grpSpPr>
      <p:sp>
        <p:nvSpPr>
          <p:cNvPr id="17" name="Rectangle 16">
            <a:extLst>
              <a:ext uri="{FF2B5EF4-FFF2-40B4-BE49-F238E27FC236}">
                <a16:creationId xmlns:a16="http://schemas.microsoft.com/office/drawing/2014/main" id="{8624AD12-07D5-0086-8362-CDA70415D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836" y="721224"/>
            <a:ext cx="5367164" cy="5415552"/>
          </a:xfrm>
          <a:prstGeom prst="rect">
            <a:avLst/>
          </a:prstGeom>
          <a:solidFill>
            <a:srgbClr val="FFFFFF"/>
          </a:solidFill>
          <a:ln w="6350" cap="flat" cmpd="sng" algn="ctr">
            <a:noFill/>
            <a:prstDash val="solid"/>
          </a:ln>
          <a:effectLst>
            <a:softEdge rad="0"/>
          </a:effectLst>
        </p:spPr>
        <p:txBody>
          <a:bodyPr/>
          <a:lstStyle/>
          <a:p>
            <a:endParaRPr lang="en-US"/>
          </a:p>
        </p:txBody>
      </p:sp>
      <p:sp>
        <p:nvSpPr>
          <p:cNvPr id="19" name="Rectangle 18">
            <a:extLst>
              <a:ext uri="{FF2B5EF4-FFF2-40B4-BE49-F238E27FC236}">
                <a16:creationId xmlns:a16="http://schemas.microsoft.com/office/drawing/2014/main" id="{74F649B7-27A3-3986-201F-D6AEE8EC2F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217" y="892220"/>
            <a:ext cx="5054517" cy="5097085"/>
          </a:xfrm>
          <a:prstGeom prst="rect">
            <a:avLst/>
          </a:prstGeom>
          <a:noFill/>
          <a:ln w="6350" cap="sq" cmpd="sng" algn="ctr">
            <a:solidFill>
              <a:srgbClr val="404040"/>
            </a:solidFill>
            <a:prstDash val="solid"/>
            <a:miter lim="800000"/>
          </a:ln>
          <a:effectLst/>
        </p:spPr>
        <p:txBody>
          <a:bodyPr/>
          <a:lstStyle/>
          <a:p>
            <a:endParaRPr lang="en-US"/>
          </a:p>
        </p:txBody>
      </p:sp>
      <p:pic>
        <p:nvPicPr>
          <p:cNvPr id="7" name="Picture 6">
            <a:extLst>
              <a:ext uri="{FF2B5EF4-FFF2-40B4-BE49-F238E27FC236}">
                <a16:creationId xmlns:a16="http://schemas.microsoft.com/office/drawing/2014/main" id="{0DBBB37C-CD71-131B-DD4B-1D476C6A5160}"/>
              </a:ext>
            </a:extLst>
          </p:cNvPr>
          <p:cNvPicPr>
            <a:picLocks noChangeAspect="1"/>
          </p:cNvPicPr>
          <p:nvPr/>
        </p:nvPicPr>
        <p:blipFill>
          <a:blip r:embed="rId2"/>
          <a:stretch>
            <a:fillRect/>
          </a:stretch>
        </p:blipFill>
        <p:spPr>
          <a:xfrm>
            <a:off x="6234223" y="2487663"/>
            <a:ext cx="5506218" cy="676369"/>
          </a:xfrm>
          <a:prstGeom prst="rect">
            <a:avLst/>
          </a:prstGeom>
        </p:spPr>
      </p:pic>
      <p:sp>
        <p:nvSpPr>
          <p:cNvPr id="8" name="TextBox 7">
            <a:extLst>
              <a:ext uri="{FF2B5EF4-FFF2-40B4-BE49-F238E27FC236}">
                <a16:creationId xmlns:a16="http://schemas.microsoft.com/office/drawing/2014/main" id="{31541E0D-13CF-9541-EEA4-261CB820F8ED}"/>
              </a:ext>
            </a:extLst>
          </p:cNvPr>
          <p:cNvSpPr txBox="1"/>
          <p:nvPr/>
        </p:nvSpPr>
        <p:spPr>
          <a:xfrm>
            <a:off x="948998" y="1105786"/>
            <a:ext cx="2440412" cy="461665"/>
          </a:xfrm>
          <a:prstGeom prst="rect">
            <a:avLst/>
          </a:prstGeom>
          <a:noFill/>
        </p:spPr>
        <p:txBody>
          <a:bodyPr wrap="none" rtlCol="0">
            <a:spAutoFit/>
          </a:bodyPr>
          <a:lstStyle/>
          <a:p>
            <a:r>
              <a:rPr lang="en-US" sz="2400" dirty="0"/>
              <a:t>Factors on Gender</a:t>
            </a:r>
          </a:p>
        </p:txBody>
      </p:sp>
      <p:pic>
        <p:nvPicPr>
          <p:cNvPr id="12" name="Picture 11">
            <a:extLst>
              <a:ext uri="{FF2B5EF4-FFF2-40B4-BE49-F238E27FC236}">
                <a16:creationId xmlns:a16="http://schemas.microsoft.com/office/drawing/2014/main" id="{85BE8BE4-BB36-CF3D-0A68-000F4DA6B3AD}"/>
              </a:ext>
            </a:extLst>
          </p:cNvPr>
          <p:cNvPicPr>
            <a:picLocks noChangeAspect="1"/>
          </p:cNvPicPr>
          <p:nvPr/>
        </p:nvPicPr>
        <p:blipFill>
          <a:blip r:embed="rId3"/>
          <a:stretch>
            <a:fillRect/>
          </a:stretch>
        </p:blipFill>
        <p:spPr>
          <a:xfrm>
            <a:off x="1061335" y="4701862"/>
            <a:ext cx="10069330" cy="771633"/>
          </a:xfrm>
          <a:prstGeom prst="rect">
            <a:avLst/>
          </a:prstGeom>
        </p:spPr>
      </p:pic>
      <p:pic>
        <p:nvPicPr>
          <p:cNvPr id="14" name="Picture 13">
            <a:extLst>
              <a:ext uri="{FF2B5EF4-FFF2-40B4-BE49-F238E27FC236}">
                <a16:creationId xmlns:a16="http://schemas.microsoft.com/office/drawing/2014/main" id="{23CD8174-09B8-AC3F-93F7-DBDE21381E37}"/>
              </a:ext>
            </a:extLst>
          </p:cNvPr>
          <p:cNvPicPr>
            <a:picLocks noChangeAspect="1"/>
          </p:cNvPicPr>
          <p:nvPr/>
        </p:nvPicPr>
        <p:blipFill>
          <a:blip r:embed="rId4"/>
          <a:stretch>
            <a:fillRect/>
          </a:stretch>
        </p:blipFill>
        <p:spPr>
          <a:xfrm>
            <a:off x="1061335" y="1656170"/>
            <a:ext cx="3334215" cy="485843"/>
          </a:xfrm>
          <a:prstGeom prst="rect">
            <a:avLst/>
          </a:prstGeom>
        </p:spPr>
      </p:pic>
      <p:sp>
        <p:nvSpPr>
          <p:cNvPr id="16" name="TextBox 15">
            <a:extLst>
              <a:ext uri="{FF2B5EF4-FFF2-40B4-BE49-F238E27FC236}">
                <a16:creationId xmlns:a16="http://schemas.microsoft.com/office/drawing/2014/main" id="{96D24960-58EC-1CD7-79C2-7EC89FE6D82D}"/>
              </a:ext>
            </a:extLst>
          </p:cNvPr>
          <p:cNvSpPr txBox="1"/>
          <p:nvPr/>
        </p:nvSpPr>
        <p:spPr>
          <a:xfrm>
            <a:off x="948998" y="4186052"/>
            <a:ext cx="6097772" cy="461665"/>
          </a:xfrm>
          <a:prstGeom prst="rect">
            <a:avLst/>
          </a:prstGeom>
          <a:noFill/>
        </p:spPr>
        <p:txBody>
          <a:bodyPr wrap="square">
            <a:spAutoFit/>
          </a:bodyPr>
          <a:lstStyle/>
          <a:p>
            <a:r>
              <a:rPr lang="en-US" sz="2400" dirty="0"/>
              <a:t>Factors on Obesity Levels</a:t>
            </a:r>
          </a:p>
        </p:txBody>
      </p:sp>
    </p:spTree>
    <p:extLst>
      <p:ext uri="{BB962C8B-B14F-4D97-AF65-F5344CB8AC3E}">
        <p14:creationId xmlns:p14="http://schemas.microsoft.com/office/powerpoint/2010/main" val="3964751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C06690-5F09-474A-54F9-2371126BAC8B}"/>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F4D064D9-F893-D718-6B1B-179BB8B0F230}"/>
              </a:ext>
            </a:extLst>
          </p:cNvPr>
          <p:cNvSpPr txBox="1">
            <a:spLocks/>
          </p:cNvSpPr>
          <p:nvPr/>
        </p:nvSpPr>
        <p:spPr>
          <a:xfrm>
            <a:off x="2622482" y="2469094"/>
            <a:ext cx="7128008" cy="16459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r>
              <a:rPr lang="en-US" sz="3200" dirty="0">
                <a:cs typeface="Times New Roman" panose="02020603050405020304" pitchFamily="18" charset="0"/>
              </a:rPr>
              <a:t>Data Manipulation using DPLYR Library</a:t>
            </a:r>
          </a:p>
        </p:txBody>
      </p:sp>
    </p:spTree>
    <p:extLst>
      <p:ext uri="{BB962C8B-B14F-4D97-AF65-F5344CB8AC3E}">
        <p14:creationId xmlns:p14="http://schemas.microsoft.com/office/powerpoint/2010/main" val="3441619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txBox="1">
            <a:spLocks/>
          </p:cNvSpPr>
          <p:nvPr/>
        </p:nvSpPr>
        <p:spPr>
          <a:xfrm>
            <a:off x="933641" y="1252258"/>
            <a:ext cx="4957553" cy="1079584"/>
          </a:xfrm>
          <a:prstGeom prst="rect">
            <a:avLst/>
          </a:prstGeom>
        </p:spPr>
        <p:txBody>
          <a:bodyPr>
            <a:no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r>
              <a:rPr lang="en-US" sz="2400" dirty="0">
                <a:cs typeface="Times New Roman" panose="02020603050405020304" pitchFamily="18" charset="0"/>
              </a:rPr>
              <a:t>Selecting Data:  Selects specific columns (Age, Gender, </a:t>
            </a:r>
            <a:r>
              <a:rPr lang="en-US" sz="2400" dirty="0" err="1">
                <a:cs typeface="Times New Roman" panose="02020603050405020304" pitchFamily="18" charset="0"/>
              </a:rPr>
              <a:t>Height,Weight</a:t>
            </a:r>
            <a:r>
              <a:rPr lang="en-US" sz="2400" dirty="0">
                <a:cs typeface="Times New Roman" panose="02020603050405020304" pitchFamily="18" charset="0"/>
              </a:rPr>
              <a:t>, </a:t>
            </a:r>
            <a:r>
              <a:rPr lang="en-US" sz="2400" dirty="0" err="1">
                <a:cs typeface="Times New Roman" panose="02020603050405020304" pitchFamily="18" charset="0"/>
              </a:rPr>
              <a:t>Obesity_Level</a:t>
            </a:r>
            <a:r>
              <a:rPr lang="en-US" sz="2400" dirty="0">
                <a:cs typeface="Times New Roman" panose="02020603050405020304" pitchFamily="18" charset="0"/>
              </a:rPr>
              <a:t>) from the dataset</a:t>
            </a:r>
            <a:br>
              <a:rPr lang="en-US" sz="2400" dirty="0">
                <a:cs typeface="Times New Roman" panose="02020603050405020304" pitchFamily="18" charset="0"/>
              </a:rPr>
            </a:br>
            <a:endParaRPr lang="en-US" sz="2400" dirty="0">
              <a:cs typeface="Times New Roman" panose="02020603050405020304" pitchFamily="18" charset="0"/>
            </a:endParaRPr>
          </a:p>
        </p:txBody>
      </p:sp>
      <p:sp>
        <p:nvSpPr>
          <p:cNvPr id="8" name="Title 1">
            <a:extLst>
              <a:ext uri="{FF2B5EF4-FFF2-40B4-BE49-F238E27FC236}">
                <a16:creationId xmlns:a16="http://schemas.microsoft.com/office/drawing/2014/main" id="{0A137C55-971C-DC23-EDC2-7C326B871F92}"/>
              </a:ext>
            </a:extLst>
          </p:cNvPr>
          <p:cNvSpPr txBox="1">
            <a:spLocks/>
          </p:cNvSpPr>
          <p:nvPr/>
        </p:nvSpPr>
        <p:spPr>
          <a:xfrm>
            <a:off x="927947" y="2185458"/>
            <a:ext cx="5318627" cy="107958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r>
              <a:rPr lang="en-US" sz="2400" dirty="0">
                <a:cs typeface="Times New Roman" panose="02020603050405020304" pitchFamily="18" charset="0"/>
              </a:rPr>
              <a:t>Arrange Data:  Arrange the data by age</a:t>
            </a:r>
          </a:p>
        </p:txBody>
      </p:sp>
      <p:sp>
        <p:nvSpPr>
          <p:cNvPr id="20" name="Title 1">
            <a:extLst>
              <a:ext uri="{FF2B5EF4-FFF2-40B4-BE49-F238E27FC236}">
                <a16:creationId xmlns:a16="http://schemas.microsoft.com/office/drawing/2014/main" id="{CDC37F9A-551E-6656-2F59-BD242BFB1497}"/>
              </a:ext>
            </a:extLst>
          </p:cNvPr>
          <p:cNvSpPr txBox="1">
            <a:spLocks/>
          </p:cNvSpPr>
          <p:nvPr/>
        </p:nvSpPr>
        <p:spPr>
          <a:xfrm>
            <a:off x="970677" y="3204263"/>
            <a:ext cx="5318627" cy="1354017"/>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r>
              <a:rPr lang="en-US" sz="2400" dirty="0">
                <a:cs typeface="Times New Roman" panose="02020603050405020304" pitchFamily="18" charset="0"/>
              </a:rPr>
              <a:t>Mutate table: add BMI column based on height and weight</a:t>
            </a:r>
          </a:p>
        </p:txBody>
      </p:sp>
      <p:pic>
        <p:nvPicPr>
          <p:cNvPr id="4" name="Picture 3">
            <a:extLst>
              <a:ext uri="{FF2B5EF4-FFF2-40B4-BE49-F238E27FC236}">
                <a16:creationId xmlns:a16="http://schemas.microsoft.com/office/drawing/2014/main" id="{BED4DC9D-551E-8D57-6A77-092A1980FBE4}"/>
              </a:ext>
            </a:extLst>
          </p:cNvPr>
          <p:cNvPicPr>
            <a:picLocks noChangeAspect="1"/>
          </p:cNvPicPr>
          <p:nvPr/>
        </p:nvPicPr>
        <p:blipFill>
          <a:blip r:embed="rId2"/>
          <a:stretch>
            <a:fillRect/>
          </a:stretch>
        </p:blipFill>
        <p:spPr>
          <a:xfrm>
            <a:off x="6353827" y="1254931"/>
            <a:ext cx="5325856" cy="535883"/>
          </a:xfrm>
          <a:prstGeom prst="rect">
            <a:avLst/>
          </a:prstGeom>
        </p:spPr>
      </p:pic>
      <p:pic>
        <p:nvPicPr>
          <p:cNvPr id="11" name="Picture 10">
            <a:extLst>
              <a:ext uri="{FF2B5EF4-FFF2-40B4-BE49-F238E27FC236}">
                <a16:creationId xmlns:a16="http://schemas.microsoft.com/office/drawing/2014/main" id="{0F853976-D1E7-6829-E506-EA3CCDDC310F}"/>
              </a:ext>
            </a:extLst>
          </p:cNvPr>
          <p:cNvPicPr>
            <a:picLocks noChangeAspect="1"/>
          </p:cNvPicPr>
          <p:nvPr/>
        </p:nvPicPr>
        <p:blipFill>
          <a:blip r:embed="rId3"/>
          <a:stretch>
            <a:fillRect/>
          </a:stretch>
        </p:blipFill>
        <p:spPr>
          <a:xfrm>
            <a:off x="6434093" y="2443586"/>
            <a:ext cx="3734321" cy="724001"/>
          </a:xfrm>
          <a:prstGeom prst="rect">
            <a:avLst/>
          </a:prstGeom>
        </p:spPr>
      </p:pic>
      <p:pic>
        <p:nvPicPr>
          <p:cNvPr id="13" name="Picture 12">
            <a:extLst>
              <a:ext uri="{FF2B5EF4-FFF2-40B4-BE49-F238E27FC236}">
                <a16:creationId xmlns:a16="http://schemas.microsoft.com/office/drawing/2014/main" id="{1220D760-D2F9-5E93-A6C8-081935537B78}"/>
              </a:ext>
            </a:extLst>
          </p:cNvPr>
          <p:cNvPicPr>
            <a:picLocks noChangeAspect="1"/>
          </p:cNvPicPr>
          <p:nvPr/>
        </p:nvPicPr>
        <p:blipFill>
          <a:blip r:embed="rId4"/>
          <a:stretch>
            <a:fillRect/>
          </a:stretch>
        </p:blipFill>
        <p:spPr>
          <a:xfrm>
            <a:off x="6371985" y="3611160"/>
            <a:ext cx="4372585" cy="704948"/>
          </a:xfrm>
          <a:prstGeom prst="rect">
            <a:avLst/>
          </a:prstGeom>
        </p:spPr>
      </p:pic>
      <p:sp>
        <p:nvSpPr>
          <p:cNvPr id="21" name="Title 1">
            <a:extLst>
              <a:ext uri="{FF2B5EF4-FFF2-40B4-BE49-F238E27FC236}">
                <a16:creationId xmlns:a16="http://schemas.microsoft.com/office/drawing/2014/main" id="{5402F42C-0A4D-B1D0-12DE-FB19DA500783}"/>
              </a:ext>
            </a:extLst>
          </p:cNvPr>
          <p:cNvSpPr txBox="1">
            <a:spLocks/>
          </p:cNvSpPr>
          <p:nvPr/>
        </p:nvSpPr>
        <p:spPr>
          <a:xfrm>
            <a:off x="970677" y="4424840"/>
            <a:ext cx="5318627" cy="1354017"/>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r>
              <a:rPr lang="en-US" sz="2400" dirty="0">
                <a:cs typeface="Times New Roman" panose="02020603050405020304" pitchFamily="18" charset="0"/>
              </a:rPr>
              <a:t>Filter data based on obesity levels</a:t>
            </a:r>
          </a:p>
        </p:txBody>
      </p:sp>
      <p:pic>
        <p:nvPicPr>
          <p:cNvPr id="23" name="Picture 22">
            <a:extLst>
              <a:ext uri="{FF2B5EF4-FFF2-40B4-BE49-F238E27FC236}">
                <a16:creationId xmlns:a16="http://schemas.microsoft.com/office/drawing/2014/main" id="{DF4D1AEE-6445-CB0F-8211-4A08E50D11B6}"/>
              </a:ext>
            </a:extLst>
          </p:cNvPr>
          <p:cNvPicPr>
            <a:picLocks noChangeAspect="1"/>
          </p:cNvPicPr>
          <p:nvPr/>
        </p:nvPicPr>
        <p:blipFill>
          <a:blip r:embed="rId5"/>
          <a:stretch>
            <a:fillRect/>
          </a:stretch>
        </p:blipFill>
        <p:spPr>
          <a:xfrm>
            <a:off x="6181460" y="4813808"/>
            <a:ext cx="5498223" cy="724002"/>
          </a:xfrm>
          <a:prstGeom prst="rect">
            <a:avLst/>
          </a:prstGeom>
        </p:spPr>
      </p:pic>
    </p:spTree>
    <p:extLst>
      <p:ext uri="{BB962C8B-B14F-4D97-AF65-F5344CB8AC3E}">
        <p14:creationId xmlns:p14="http://schemas.microsoft.com/office/powerpoint/2010/main" val="3823011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8">
      <a:dk1>
        <a:sysClr val="windowText" lastClr="000000"/>
      </a:dk1>
      <a:lt1>
        <a:sysClr val="window" lastClr="FFFFFF"/>
      </a:lt1>
      <a:dk2>
        <a:srgbClr val="696464"/>
      </a:dk2>
      <a:lt2>
        <a:srgbClr val="E9E5DC"/>
      </a:lt2>
      <a:accent1>
        <a:srgbClr val="96A9A9"/>
      </a:accent1>
      <a:accent2>
        <a:srgbClr val="CB581F"/>
      </a:accent2>
      <a:accent3>
        <a:srgbClr val="A28E6A"/>
      </a:accent3>
      <a:accent4>
        <a:srgbClr val="956251"/>
      </a:accent4>
      <a:accent5>
        <a:srgbClr val="918485"/>
      </a:accent5>
      <a:accent6>
        <a:srgbClr val="855D5D"/>
      </a:accent6>
      <a:hlink>
        <a:srgbClr val="D0690C"/>
      </a:hlink>
      <a:folHlink>
        <a:srgbClr val="9696A0"/>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3FC90C-E938-4D14-B988-1AABB7F8F353}">
  <ds:schemaRefs>
    <ds:schemaRef ds:uri="http://schemas.microsoft.com/sharepoint/v3/contenttype/forms"/>
  </ds:schemaRefs>
</ds:datastoreItem>
</file>

<file path=customXml/itemProps2.xml><?xml version="1.0" encoding="utf-8"?>
<ds:datastoreItem xmlns:ds="http://schemas.openxmlformats.org/officeDocument/2006/customXml" ds:itemID="{EB3D0E2C-DCCF-4DCA-8700-60C67A2E1F44}">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37802517-FD5A-4D6F-9BEF-6B50583B6D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Savon design</Template>
  <TotalTime>1873</TotalTime>
  <Words>1005</Words>
  <Application>Microsoft Office PowerPoint</Application>
  <PresentationFormat>Widescreen</PresentationFormat>
  <Paragraphs>100</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Garamond</vt:lpstr>
      <vt:lpstr>Times New Roman</vt:lpstr>
      <vt:lpstr>SavonVTI</vt:lpstr>
      <vt:lpstr>Analyzing Obesity data</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Key Takeaways: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Exposing Fraud Transaction in Banking Sector</dc:title>
  <dc:creator>Jainish Prashantbhai Patel</dc:creator>
  <cp:lastModifiedBy>Ashish Trada</cp:lastModifiedBy>
  <cp:revision>95</cp:revision>
  <dcterms:created xsi:type="dcterms:W3CDTF">2023-11-28T03:59:11Z</dcterms:created>
  <dcterms:modified xsi:type="dcterms:W3CDTF">2024-06-11T12:54:37Z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