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Gill Sans" panose="020B0604020202020204" charset="0"/>
      <p:regular r:id="rId38"/>
      <p:bold r:id="rId39"/>
    </p:embeddedFont>
    <p:embeddedFont>
      <p:font typeface="Libre Baskerville" panose="020B0604020202020204" charset="0"/>
      <p:regular r:id="rId40"/>
      <p:bold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Klr+1tvZ56oz6XkNnq8Wep+v7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14"/>
        <p:cNvGrpSpPr/>
        <p:nvPr/>
      </p:nvGrpSpPr>
      <p:grpSpPr>
        <a:xfrm>
          <a:off x="0" y="0"/>
          <a:ext cx="0" cy="0"/>
          <a:chOff x="0" y="0"/>
          <a:chExt cx="0" cy="0"/>
        </a:xfrm>
      </p:grpSpPr>
      <p:pic>
        <p:nvPicPr>
          <p:cNvPr id="15" name="Google Shape;15;p33" descr="A picture containing text, plant&#10;&#10;Description automatically generated"/>
          <p:cNvPicPr preferRelativeResize="0"/>
          <p:nvPr/>
        </p:nvPicPr>
        <p:blipFill rotWithShape="1">
          <a:blip r:embed="rId2">
            <a:alphaModFix/>
          </a:blip>
          <a:srcRect/>
          <a:stretch/>
        </p:blipFill>
        <p:spPr>
          <a:xfrm>
            <a:off x="1517210" y="0"/>
            <a:ext cx="8392026" cy="6858000"/>
          </a:xfrm>
          <a:prstGeom prst="rect">
            <a:avLst/>
          </a:prstGeom>
          <a:noFill/>
          <a:ln>
            <a:noFill/>
          </a:ln>
        </p:spPr>
      </p:pic>
      <p:sp>
        <p:nvSpPr>
          <p:cNvPr id="16" name="Google Shape;16;p33"/>
          <p:cNvSpPr/>
          <p:nvPr/>
        </p:nvSpPr>
        <p:spPr>
          <a:xfrm>
            <a:off x="3300284" y="654912"/>
            <a:ext cx="5591432" cy="5591432"/>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cxnSp>
        <p:nvCxnSpPr>
          <p:cNvPr id="17" name="Google Shape;17;p33"/>
          <p:cNvCxnSpPr/>
          <p:nvPr/>
        </p:nvCxnSpPr>
        <p:spPr>
          <a:xfrm>
            <a:off x="4359876" y="4300155"/>
            <a:ext cx="3472249" cy="0"/>
          </a:xfrm>
          <a:prstGeom prst="straightConnector1">
            <a:avLst/>
          </a:prstGeom>
          <a:noFill/>
          <a:ln w="19050" cap="flat" cmpd="sng">
            <a:solidFill>
              <a:schemeClr val="accent1"/>
            </a:solidFill>
            <a:prstDash val="solid"/>
            <a:miter lim="800000"/>
            <a:headEnd type="none" w="sm" len="sm"/>
            <a:tailEnd type="none" w="sm" len="sm"/>
          </a:ln>
        </p:spPr>
      </p:cxnSp>
      <p:pic>
        <p:nvPicPr>
          <p:cNvPr id="18" name="Google Shape;18;p33" descr="A picture containing text&#10;&#10;Description automatically generated"/>
          <p:cNvPicPr preferRelativeResize="0"/>
          <p:nvPr/>
        </p:nvPicPr>
        <p:blipFill rotWithShape="1">
          <a:blip r:embed="rId3">
            <a:alphaModFix/>
          </a:blip>
          <a:srcRect/>
          <a:stretch/>
        </p:blipFill>
        <p:spPr>
          <a:xfrm>
            <a:off x="5609961" y="4157464"/>
            <a:ext cx="972078" cy="285381"/>
          </a:xfrm>
          <a:prstGeom prst="rect">
            <a:avLst/>
          </a:prstGeom>
          <a:noFill/>
          <a:ln>
            <a:noFill/>
          </a:ln>
        </p:spPr>
      </p:pic>
      <p:sp>
        <p:nvSpPr>
          <p:cNvPr id="19" name="Google Shape;19;p33"/>
          <p:cNvSpPr/>
          <p:nvPr/>
        </p:nvSpPr>
        <p:spPr>
          <a:xfrm>
            <a:off x="3447535" y="807312"/>
            <a:ext cx="5296930" cy="529693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0" name="Google Shape;20;p33" descr="A picture containing ceramic ware, porcelain&#10;&#10;Description automatically generated"/>
          <p:cNvPicPr preferRelativeResize="0"/>
          <p:nvPr/>
        </p:nvPicPr>
        <p:blipFill rotWithShape="1">
          <a:blip r:embed="rId4">
            <a:alphaModFix/>
          </a:blip>
          <a:srcRect/>
          <a:stretch/>
        </p:blipFill>
        <p:spPr>
          <a:xfrm>
            <a:off x="7019338" y="4814449"/>
            <a:ext cx="1668775" cy="1621434"/>
          </a:xfrm>
          <a:prstGeom prst="rect">
            <a:avLst/>
          </a:prstGeom>
          <a:noFill/>
          <a:ln>
            <a:noFill/>
          </a:ln>
        </p:spPr>
      </p:pic>
      <p:pic>
        <p:nvPicPr>
          <p:cNvPr id="21" name="Google Shape;21;p33"/>
          <p:cNvPicPr preferRelativeResize="0"/>
          <p:nvPr/>
        </p:nvPicPr>
        <p:blipFill rotWithShape="1">
          <a:blip r:embed="rId5">
            <a:alphaModFix/>
          </a:blip>
          <a:srcRect/>
          <a:stretch/>
        </p:blipFill>
        <p:spPr>
          <a:xfrm>
            <a:off x="3530777" y="1164252"/>
            <a:ext cx="818801" cy="845501"/>
          </a:xfrm>
          <a:prstGeom prst="rect">
            <a:avLst/>
          </a:prstGeom>
          <a:noFill/>
          <a:ln>
            <a:noFill/>
          </a:ln>
        </p:spPr>
      </p:pic>
      <p:sp>
        <p:nvSpPr>
          <p:cNvPr id="22" name="Google Shape;22;p33"/>
          <p:cNvSpPr txBox="1">
            <a:spLocks noGrp="1"/>
          </p:cNvSpPr>
          <p:nvPr>
            <p:ph type="ctrTitle"/>
          </p:nvPr>
        </p:nvSpPr>
        <p:spPr>
          <a:xfrm>
            <a:off x="2749296" y="2660904"/>
            <a:ext cx="6693408" cy="108813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accent3"/>
              </a:buClr>
              <a:buSzPts val="4600"/>
              <a:buFont typeface="Libre Baskerville"/>
              <a:buNone/>
              <a:defRPr sz="4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3"/>
          <p:cNvSpPr txBox="1">
            <a:spLocks noGrp="1"/>
          </p:cNvSpPr>
          <p:nvPr>
            <p:ph type="subTitle" idx="1"/>
          </p:nvPr>
        </p:nvSpPr>
        <p:spPr>
          <a:xfrm>
            <a:off x="4596384" y="2267712"/>
            <a:ext cx="2999232" cy="43891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chemeClr val="dk2"/>
        </a:solidFill>
        <a:effectLst/>
      </p:bgPr>
    </p:bg>
    <p:spTree>
      <p:nvGrpSpPr>
        <p:cNvPr id="1" name="Shape 101"/>
        <p:cNvGrpSpPr/>
        <p:nvPr/>
      </p:nvGrpSpPr>
      <p:grpSpPr>
        <a:xfrm>
          <a:off x="0" y="0"/>
          <a:ext cx="0" cy="0"/>
          <a:chOff x="0" y="0"/>
          <a:chExt cx="0" cy="0"/>
        </a:xfrm>
      </p:grpSpPr>
      <p:sp>
        <p:nvSpPr>
          <p:cNvPr id="102" name="Google Shape;102;p42"/>
          <p:cNvSpPr/>
          <p:nvPr/>
        </p:nvSpPr>
        <p:spPr>
          <a:xfrm>
            <a:off x="553443" y="0"/>
            <a:ext cx="11105522" cy="624461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03" name="Google Shape;103;p42"/>
          <p:cNvSpPr/>
          <p:nvPr/>
        </p:nvSpPr>
        <p:spPr>
          <a:xfrm>
            <a:off x="877579" y="0"/>
            <a:ext cx="10460969" cy="5872780"/>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04" name="Google Shape;104;p42" descr="A picture containing mollusk, insect&#10;&#10;Description automatically generated"/>
          <p:cNvPicPr preferRelativeResize="0"/>
          <p:nvPr/>
        </p:nvPicPr>
        <p:blipFill rotWithShape="1">
          <a:blip r:embed="rId2">
            <a:alphaModFix/>
          </a:blip>
          <a:srcRect/>
          <a:stretch/>
        </p:blipFill>
        <p:spPr>
          <a:xfrm>
            <a:off x="5491275" y="5738220"/>
            <a:ext cx="1207554" cy="354511"/>
          </a:xfrm>
          <a:prstGeom prst="rect">
            <a:avLst/>
          </a:prstGeom>
          <a:noFill/>
          <a:ln>
            <a:noFill/>
          </a:ln>
        </p:spPr>
      </p:pic>
      <p:sp>
        <p:nvSpPr>
          <p:cNvPr id="105" name="Google Shape;105;p42"/>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42"/>
          <p:cNvSpPr>
            <a:spLocks noGrp="1"/>
          </p:cNvSpPr>
          <p:nvPr>
            <p:ph type="pic" idx="2"/>
          </p:nvPr>
        </p:nvSpPr>
        <p:spPr>
          <a:xfrm>
            <a:off x="1681364" y="1658061"/>
            <a:ext cx="1160392" cy="1161288"/>
          </a:xfrm>
          <a:prstGeom prst="rect">
            <a:avLst/>
          </a:prstGeom>
          <a:noFill/>
          <a:ln>
            <a:noFill/>
          </a:ln>
        </p:spPr>
      </p:sp>
      <p:sp>
        <p:nvSpPr>
          <p:cNvPr id="107" name="Google Shape;107;p42"/>
          <p:cNvSpPr txBox="1">
            <a:spLocks noGrp="1"/>
          </p:cNvSpPr>
          <p:nvPr>
            <p:ph type="body" idx="1"/>
          </p:nvPr>
        </p:nvSpPr>
        <p:spPr>
          <a:xfrm>
            <a:off x="1106424" y="2926080"/>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42"/>
          <p:cNvSpPr txBox="1">
            <a:spLocks noGrp="1"/>
          </p:cNvSpPr>
          <p:nvPr>
            <p:ph type="body" idx="3"/>
          </p:nvPr>
        </p:nvSpPr>
        <p:spPr>
          <a:xfrm>
            <a:off x="1106424" y="3145536"/>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42"/>
          <p:cNvSpPr>
            <a:spLocks noGrp="1"/>
          </p:cNvSpPr>
          <p:nvPr>
            <p:ph type="pic" idx="4"/>
          </p:nvPr>
        </p:nvSpPr>
        <p:spPr>
          <a:xfrm>
            <a:off x="1681364" y="3818492"/>
            <a:ext cx="1160392" cy="1161288"/>
          </a:xfrm>
          <a:prstGeom prst="rect">
            <a:avLst/>
          </a:prstGeom>
          <a:noFill/>
          <a:ln>
            <a:noFill/>
          </a:ln>
        </p:spPr>
      </p:sp>
      <p:sp>
        <p:nvSpPr>
          <p:cNvPr id="110" name="Google Shape;110;p42"/>
          <p:cNvSpPr txBox="1">
            <a:spLocks noGrp="1"/>
          </p:cNvSpPr>
          <p:nvPr>
            <p:ph type="body" idx="5"/>
          </p:nvPr>
        </p:nvSpPr>
        <p:spPr>
          <a:xfrm>
            <a:off x="1106424" y="5086511"/>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42"/>
          <p:cNvSpPr txBox="1">
            <a:spLocks noGrp="1"/>
          </p:cNvSpPr>
          <p:nvPr>
            <p:ph type="body" idx="6"/>
          </p:nvPr>
        </p:nvSpPr>
        <p:spPr>
          <a:xfrm>
            <a:off x="1106424" y="5305967"/>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42"/>
          <p:cNvSpPr>
            <a:spLocks noGrp="1"/>
          </p:cNvSpPr>
          <p:nvPr>
            <p:ph type="pic" idx="7"/>
          </p:nvPr>
        </p:nvSpPr>
        <p:spPr>
          <a:xfrm>
            <a:off x="4226754" y="1658061"/>
            <a:ext cx="1160392" cy="1161288"/>
          </a:xfrm>
          <a:prstGeom prst="rect">
            <a:avLst/>
          </a:prstGeom>
          <a:noFill/>
          <a:ln>
            <a:noFill/>
          </a:ln>
        </p:spPr>
      </p:sp>
      <p:sp>
        <p:nvSpPr>
          <p:cNvPr id="113" name="Google Shape;113;p42"/>
          <p:cNvSpPr txBox="1">
            <a:spLocks noGrp="1"/>
          </p:cNvSpPr>
          <p:nvPr>
            <p:ph type="body" idx="8"/>
          </p:nvPr>
        </p:nvSpPr>
        <p:spPr>
          <a:xfrm>
            <a:off x="3639312" y="2926080"/>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42"/>
          <p:cNvSpPr txBox="1">
            <a:spLocks noGrp="1"/>
          </p:cNvSpPr>
          <p:nvPr>
            <p:ph type="body" idx="9"/>
          </p:nvPr>
        </p:nvSpPr>
        <p:spPr>
          <a:xfrm>
            <a:off x="3639312" y="3145536"/>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42"/>
          <p:cNvSpPr>
            <a:spLocks noGrp="1"/>
          </p:cNvSpPr>
          <p:nvPr>
            <p:ph type="pic" idx="13"/>
          </p:nvPr>
        </p:nvSpPr>
        <p:spPr>
          <a:xfrm>
            <a:off x="4226754" y="3818492"/>
            <a:ext cx="1160392" cy="1161288"/>
          </a:xfrm>
          <a:prstGeom prst="rect">
            <a:avLst/>
          </a:prstGeom>
          <a:noFill/>
          <a:ln>
            <a:noFill/>
          </a:ln>
        </p:spPr>
      </p:sp>
      <p:sp>
        <p:nvSpPr>
          <p:cNvPr id="116" name="Google Shape;116;p42"/>
          <p:cNvSpPr txBox="1">
            <a:spLocks noGrp="1"/>
          </p:cNvSpPr>
          <p:nvPr>
            <p:ph type="body" idx="14"/>
          </p:nvPr>
        </p:nvSpPr>
        <p:spPr>
          <a:xfrm>
            <a:off x="3639312" y="5086511"/>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42"/>
          <p:cNvSpPr txBox="1">
            <a:spLocks noGrp="1"/>
          </p:cNvSpPr>
          <p:nvPr>
            <p:ph type="body" idx="15"/>
          </p:nvPr>
        </p:nvSpPr>
        <p:spPr>
          <a:xfrm>
            <a:off x="3639312" y="5305967"/>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42"/>
          <p:cNvSpPr>
            <a:spLocks noGrp="1"/>
          </p:cNvSpPr>
          <p:nvPr>
            <p:ph type="pic" idx="16"/>
          </p:nvPr>
        </p:nvSpPr>
        <p:spPr>
          <a:xfrm>
            <a:off x="6772144" y="1658061"/>
            <a:ext cx="1160392" cy="1161288"/>
          </a:xfrm>
          <a:prstGeom prst="rect">
            <a:avLst/>
          </a:prstGeom>
          <a:noFill/>
          <a:ln>
            <a:noFill/>
          </a:ln>
        </p:spPr>
      </p:sp>
      <p:sp>
        <p:nvSpPr>
          <p:cNvPr id="119" name="Google Shape;119;p42"/>
          <p:cNvSpPr txBox="1">
            <a:spLocks noGrp="1"/>
          </p:cNvSpPr>
          <p:nvPr>
            <p:ph type="body" idx="17"/>
          </p:nvPr>
        </p:nvSpPr>
        <p:spPr>
          <a:xfrm>
            <a:off x="6172200" y="2926080"/>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42"/>
          <p:cNvSpPr txBox="1">
            <a:spLocks noGrp="1"/>
          </p:cNvSpPr>
          <p:nvPr>
            <p:ph type="body" idx="18"/>
          </p:nvPr>
        </p:nvSpPr>
        <p:spPr>
          <a:xfrm>
            <a:off x="6172200" y="3145536"/>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42"/>
          <p:cNvSpPr>
            <a:spLocks noGrp="1"/>
          </p:cNvSpPr>
          <p:nvPr>
            <p:ph type="pic" idx="19"/>
          </p:nvPr>
        </p:nvSpPr>
        <p:spPr>
          <a:xfrm>
            <a:off x="6772144" y="3818492"/>
            <a:ext cx="1160392" cy="1161288"/>
          </a:xfrm>
          <a:prstGeom prst="rect">
            <a:avLst/>
          </a:prstGeom>
          <a:noFill/>
          <a:ln>
            <a:noFill/>
          </a:ln>
        </p:spPr>
      </p:sp>
      <p:sp>
        <p:nvSpPr>
          <p:cNvPr id="122" name="Google Shape;122;p42"/>
          <p:cNvSpPr txBox="1">
            <a:spLocks noGrp="1"/>
          </p:cNvSpPr>
          <p:nvPr>
            <p:ph type="body" idx="20"/>
          </p:nvPr>
        </p:nvSpPr>
        <p:spPr>
          <a:xfrm>
            <a:off x="6172200" y="5086511"/>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42"/>
          <p:cNvSpPr txBox="1">
            <a:spLocks noGrp="1"/>
          </p:cNvSpPr>
          <p:nvPr>
            <p:ph type="body" idx="21"/>
          </p:nvPr>
        </p:nvSpPr>
        <p:spPr>
          <a:xfrm>
            <a:off x="6172200" y="5305967"/>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42"/>
          <p:cNvSpPr>
            <a:spLocks noGrp="1"/>
          </p:cNvSpPr>
          <p:nvPr>
            <p:ph type="pic" idx="22"/>
          </p:nvPr>
        </p:nvSpPr>
        <p:spPr>
          <a:xfrm>
            <a:off x="9317533" y="1658061"/>
            <a:ext cx="1160392" cy="1161288"/>
          </a:xfrm>
          <a:prstGeom prst="rect">
            <a:avLst/>
          </a:prstGeom>
          <a:noFill/>
          <a:ln>
            <a:noFill/>
          </a:ln>
        </p:spPr>
      </p:sp>
      <p:sp>
        <p:nvSpPr>
          <p:cNvPr id="125" name="Google Shape;125;p42"/>
          <p:cNvSpPr txBox="1">
            <a:spLocks noGrp="1"/>
          </p:cNvSpPr>
          <p:nvPr>
            <p:ph type="body" idx="23"/>
          </p:nvPr>
        </p:nvSpPr>
        <p:spPr>
          <a:xfrm>
            <a:off x="8705088" y="2926080"/>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42"/>
          <p:cNvSpPr txBox="1">
            <a:spLocks noGrp="1"/>
          </p:cNvSpPr>
          <p:nvPr>
            <p:ph type="body" idx="24"/>
          </p:nvPr>
        </p:nvSpPr>
        <p:spPr>
          <a:xfrm>
            <a:off x="8705088" y="3145536"/>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42"/>
          <p:cNvSpPr>
            <a:spLocks noGrp="1"/>
          </p:cNvSpPr>
          <p:nvPr>
            <p:ph type="pic" idx="25"/>
          </p:nvPr>
        </p:nvSpPr>
        <p:spPr>
          <a:xfrm>
            <a:off x="9317533" y="3818492"/>
            <a:ext cx="1160392" cy="1161288"/>
          </a:xfrm>
          <a:prstGeom prst="rect">
            <a:avLst/>
          </a:prstGeom>
          <a:noFill/>
          <a:ln>
            <a:noFill/>
          </a:ln>
        </p:spPr>
      </p:sp>
      <p:sp>
        <p:nvSpPr>
          <p:cNvPr id="128" name="Google Shape;128;p42"/>
          <p:cNvSpPr txBox="1">
            <a:spLocks noGrp="1"/>
          </p:cNvSpPr>
          <p:nvPr>
            <p:ph type="body" idx="26"/>
          </p:nvPr>
        </p:nvSpPr>
        <p:spPr>
          <a:xfrm>
            <a:off x="8705088" y="5086511"/>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42"/>
          <p:cNvSpPr txBox="1">
            <a:spLocks noGrp="1"/>
          </p:cNvSpPr>
          <p:nvPr>
            <p:ph type="body" idx="27"/>
          </p:nvPr>
        </p:nvSpPr>
        <p:spPr>
          <a:xfrm>
            <a:off x="8705088" y="5305967"/>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42"/>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42"/>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chemeClr val="dk2"/>
        </a:solidFill>
        <a:effectLst/>
      </p:bgPr>
    </p:bg>
    <p:spTree>
      <p:nvGrpSpPr>
        <p:cNvPr id="1" name="Shape 132"/>
        <p:cNvGrpSpPr/>
        <p:nvPr/>
      </p:nvGrpSpPr>
      <p:grpSpPr>
        <a:xfrm>
          <a:off x="0" y="0"/>
          <a:ext cx="0" cy="0"/>
          <a:chOff x="0" y="0"/>
          <a:chExt cx="0" cy="0"/>
        </a:xfrm>
      </p:grpSpPr>
      <p:sp>
        <p:nvSpPr>
          <p:cNvPr id="133" name="Google Shape;133;p43"/>
          <p:cNvSpPr/>
          <p:nvPr/>
        </p:nvSpPr>
        <p:spPr>
          <a:xfrm>
            <a:off x="838199" y="196052"/>
            <a:ext cx="10515601" cy="16867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34" name="Google Shape;134;p43" descr="A picture containing fabric&#10;&#10;Description automatically generated"/>
          <p:cNvPicPr preferRelativeResize="0"/>
          <p:nvPr/>
        </p:nvPicPr>
        <p:blipFill rotWithShape="1">
          <a:blip r:embed="rId2">
            <a:alphaModFix/>
          </a:blip>
          <a:srcRect/>
          <a:stretch/>
        </p:blipFill>
        <p:spPr>
          <a:xfrm rot="5400000">
            <a:off x="5314950" y="-64113"/>
            <a:ext cx="1562100" cy="4394200"/>
          </a:xfrm>
          <a:prstGeom prst="rect">
            <a:avLst/>
          </a:prstGeom>
          <a:noFill/>
          <a:ln>
            <a:noFill/>
          </a:ln>
        </p:spPr>
      </p:pic>
      <p:sp>
        <p:nvSpPr>
          <p:cNvPr id="135" name="Google Shape;135;p43"/>
          <p:cNvSpPr/>
          <p:nvPr/>
        </p:nvSpPr>
        <p:spPr>
          <a:xfrm>
            <a:off x="995423" y="319215"/>
            <a:ext cx="10185721" cy="144462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36" name="Google Shape;136;p43" descr="A picture containing flower, plant&#10;&#10;Description automatically generated"/>
          <p:cNvPicPr preferRelativeResize="0"/>
          <p:nvPr/>
        </p:nvPicPr>
        <p:blipFill rotWithShape="1">
          <a:blip r:embed="rId3">
            <a:alphaModFix/>
          </a:blip>
          <a:srcRect/>
          <a:stretch/>
        </p:blipFill>
        <p:spPr>
          <a:xfrm rot="5400000">
            <a:off x="4869421" y="459092"/>
            <a:ext cx="749300" cy="2755900"/>
          </a:xfrm>
          <a:prstGeom prst="rect">
            <a:avLst/>
          </a:prstGeom>
          <a:noFill/>
          <a:ln>
            <a:noFill/>
          </a:ln>
        </p:spPr>
      </p:pic>
      <p:sp>
        <p:nvSpPr>
          <p:cNvPr id="137" name="Google Shape;137;p43"/>
          <p:cNvSpPr txBox="1">
            <a:spLocks noGrp="1"/>
          </p:cNvSpPr>
          <p:nvPr>
            <p:ph type="title"/>
          </p:nvPr>
        </p:nvSpPr>
        <p:spPr>
          <a:xfrm>
            <a:off x="838200" y="484632"/>
            <a:ext cx="10515600" cy="113385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43"/>
          <p:cNvSpPr txBox="1">
            <a:spLocks noGrp="1"/>
          </p:cNvSpPr>
          <p:nvPr>
            <p:ph type="body" idx="1"/>
          </p:nvPr>
        </p:nvSpPr>
        <p:spPr>
          <a:xfrm>
            <a:off x="838200" y="2990088"/>
            <a:ext cx="10515600" cy="347472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atin typeface="Gill Sans"/>
                <a:ea typeface="Gill Sans"/>
                <a:cs typeface="Gill Sans"/>
                <a:sym typeface="Gill Sans"/>
              </a:defRPr>
            </a:lvl1pPr>
            <a:lvl2pPr marL="914400" lvl="1" indent="-381000" algn="l">
              <a:lnSpc>
                <a:spcPct val="90000"/>
              </a:lnSpc>
              <a:spcBef>
                <a:spcPts val="500"/>
              </a:spcBef>
              <a:spcAft>
                <a:spcPts val="0"/>
              </a:spcAft>
              <a:buSzPts val="2400"/>
              <a:buChar char="•"/>
              <a:defRPr>
                <a:latin typeface="Gill Sans"/>
                <a:ea typeface="Gill Sans"/>
                <a:cs typeface="Gill Sans"/>
                <a:sym typeface="Gill Sans"/>
              </a:defRPr>
            </a:lvl2pPr>
            <a:lvl3pPr marL="1371600" lvl="2" indent="-355600" algn="l">
              <a:lnSpc>
                <a:spcPct val="90000"/>
              </a:lnSpc>
              <a:spcBef>
                <a:spcPts val="500"/>
              </a:spcBef>
              <a:spcAft>
                <a:spcPts val="0"/>
              </a:spcAft>
              <a:buSzPts val="2000"/>
              <a:buChar char="•"/>
              <a:defRPr>
                <a:latin typeface="Gill Sans"/>
                <a:ea typeface="Gill Sans"/>
                <a:cs typeface="Gill Sans"/>
                <a:sym typeface="Gill Sans"/>
              </a:defRPr>
            </a:lvl3pPr>
            <a:lvl4pPr marL="1828800" lvl="3" indent="-342900" algn="l">
              <a:lnSpc>
                <a:spcPct val="90000"/>
              </a:lnSpc>
              <a:spcBef>
                <a:spcPts val="500"/>
              </a:spcBef>
              <a:spcAft>
                <a:spcPts val="0"/>
              </a:spcAft>
              <a:buSzPts val="1800"/>
              <a:buChar char="•"/>
              <a:defRPr>
                <a:latin typeface="Gill Sans"/>
                <a:ea typeface="Gill Sans"/>
                <a:cs typeface="Gill Sans"/>
                <a:sym typeface="Gill Sans"/>
              </a:defRPr>
            </a:lvl4pPr>
            <a:lvl5pPr marL="2286000" lvl="4" indent="-342900" algn="l">
              <a:lnSpc>
                <a:spcPct val="90000"/>
              </a:lnSpc>
              <a:spcBef>
                <a:spcPts val="500"/>
              </a:spcBef>
              <a:spcAft>
                <a:spcPts val="0"/>
              </a:spcAft>
              <a:buSzPts val="1800"/>
              <a:buChar char="•"/>
              <a:defRPr>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43"/>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3"/>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41"/>
        <p:cNvGrpSpPr/>
        <p:nvPr/>
      </p:nvGrpSpPr>
      <p:grpSpPr>
        <a:xfrm>
          <a:off x="0" y="0"/>
          <a:ext cx="0" cy="0"/>
          <a:chOff x="0" y="0"/>
          <a:chExt cx="0" cy="0"/>
        </a:xfrm>
      </p:grpSpPr>
      <p:sp>
        <p:nvSpPr>
          <p:cNvPr id="142" name="Google Shape;142;p44"/>
          <p:cNvSpPr/>
          <p:nvPr/>
        </p:nvSpPr>
        <p:spPr>
          <a:xfrm>
            <a:off x="4680" y="0"/>
            <a:ext cx="12191999" cy="23092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44"/>
          <p:cNvSpPr/>
          <p:nvPr/>
        </p:nvSpPr>
        <p:spPr>
          <a:xfrm>
            <a:off x="1007819" y="319215"/>
            <a:ext cx="10185721" cy="144462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44" name="Google Shape;144;p44" descr="A picture containing mollusk, insect&#10;&#10;Description automatically generated"/>
          <p:cNvPicPr preferRelativeResize="0"/>
          <p:nvPr/>
        </p:nvPicPr>
        <p:blipFill rotWithShape="1">
          <a:blip r:embed="rId2">
            <a:alphaModFix/>
          </a:blip>
          <a:srcRect/>
          <a:stretch/>
        </p:blipFill>
        <p:spPr>
          <a:xfrm>
            <a:off x="5496902" y="1631192"/>
            <a:ext cx="1207554" cy="354511"/>
          </a:xfrm>
          <a:prstGeom prst="rect">
            <a:avLst/>
          </a:prstGeom>
          <a:noFill/>
          <a:ln>
            <a:noFill/>
          </a:ln>
        </p:spPr>
      </p:pic>
      <p:sp>
        <p:nvSpPr>
          <p:cNvPr id="145" name="Google Shape;145;p44"/>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44"/>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4"/>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8" name="Google Shape;148;p44"/>
          <p:cNvSpPr txBox="1">
            <a:spLocks noGrp="1"/>
          </p:cNvSpPr>
          <p:nvPr>
            <p:ph type="body" idx="1"/>
          </p:nvPr>
        </p:nvSpPr>
        <p:spPr>
          <a:xfrm>
            <a:off x="975360" y="2615184"/>
            <a:ext cx="10241280" cy="331927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49"/>
        <p:cNvGrpSpPr/>
        <p:nvPr/>
      </p:nvGrpSpPr>
      <p:grpSpPr>
        <a:xfrm>
          <a:off x="0" y="0"/>
          <a:ext cx="0" cy="0"/>
          <a:chOff x="0" y="0"/>
          <a:chExt cx="0" cy="0"/>
        </a:xfrm>
      </p:grpSpPr>
      <p:sp>
        <p:nvSpPr>
          <p:cNvPr id="150" name="Google Shape;150;p45"/>
          <p:cNvSpPr/>
          <p:nvPr/>
        </p:nvSpPr>
        <p:spPr>
          <a:xfrm>
            <a:off x="0" y="0"/>
            <a:ext cx="4873752" cy="68695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51" name="Google Shape;151;p45" descr="A close-up of a tree&#10;&#10;Description automatically generated with medium confidence"/>
          <p:cNvPicPr preferRelativeResize="0"/>
          <p:nvPr/>
        </p:nvPicPr>
        <p:blipFill rotWithShape="1">
          <a:blip r:embed="rId2">
            <a:alphaModFix/>
          </a:blip>
          <a:srcRect/>
          <a:stretch/>
        </p:blipFill>
        <p:spPr>
          <a:xfrm rot="2866459" flipH="1">
            <a:off x="2282032" y="1589693"/>
            <a:ext cx="970220" cy="2236127"/>
          </a:xfrm>
          <a:prstGeom prst="rect">
            <a:avLst/>
          </a:prstGeom>
          <a:noFill/>
          <a:ln>
            <a:noFill/>
          </a:ln>
        </p:spPr>
      </p:pic>
      <p:sp>
        <p:nvSpPr>
          <p:cNvPr id="152" name="Google Shape;152;p45"/>
          <p:cNvSpPr txBox="1">
            <a:spLocks noGrp="1"/>
          </p:cNvSpPr>
          <p:nvPr>
            <p:ph type="title"/>
          </p:nvPr>
        </p:nvSpPr>
        <p:spPr>
          <a:xfrm>
            <a:off x="6291072" y="978408"/>
            <a:ext cx="4974336"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45"/>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5"/>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45"/>
          <p:cNvSpPr txBox="1">
            <a:spLocks noGrp="1"/>
          </p:cNvSpPr>
          <p:nvPr>
            <p:ph type="body" idx="1"/>
          </p:nvPr>
        </p:nvSpPr>
        <p:spPr>
          <a:xfrm>
            <a:off x="6291072" y="2322576"/>
            <a:ext cx="5065776" cy="44805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000"/>
              <a:buFont typeface="Arial"/>
              <a:buNone/>
              <a:defRPr sz="2000" b="0">
                <a:latin typeface="Libre Baskerville"/>
                <a:ea typeface="Libre Baskerville"/>
                <a:cs typeface="Libre Baskerville"/>
                <a:sym typeface="Libre Baskerville"/>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6" name="Google Shape;156;p45"/>
          <p:cNvSpPr txBox="1">
            <a:spLocks noGrp="1"/>
          </p:cNvSpPr>
          <p:nvPr>
            <p:ph type="body" idx="2"/>
          </p:nvPr>
        </p:nvSpPr>
        <p:spPr>
          <a:xfrm>
            <a:off x="6289612" y="2770632"/>
            <a:ext cx="5065776" cy="155448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73292A"/>
              </a:buClr>
              <a:buSzPts val="1600"/>
              <a:buFont typeface="Arial"/>
              <a:buChar char="•"/>
              <a:defRPr sz="1600"/>
            </a:lvl1pPr>
            <a:lvl2pPr marL="914400" lvl="1" indent="-317500" algn="l">
              <a:lnSpc>
                <a:spcPct val="90000"/>
              </a:lnSpc>
              <a:spcBef>
                <a:spcPts val="500"/>
              </a:spcBef>
              <a:spcAft>
                <a:spcPts val="0"/>
              </a:spcAft>
              <a:buClr>
                <a:srgbClr val="73292A"/>
              </a:buClr>
              <a:buSzPts val="1400"/>
              <a:buFont typeface="Arial"/>
              <a:buChar char="•"/>
              <a:defRPr sz="1400"/>
            </a:lvl2pPr>
            <a:lvl3pPr marL="1371600" lvl="2" indent="-304800" algn="l">
              <a:lnSpc>
                <a:spcPct val="90000"/>
              </a:lnSpc>
              <a:spcBef>
                <a:spcPts val="500"/>
              </a:spcBef>
              <a:spcAft>
                <a:spcPts val="0"/>
              </a:spcAft>
              <a:buClr>
                <a:srgbClr val="73292A"/>
              </a:buClr>
              <a:buSzPts val="1200"/>
              <a:buFont typeface="Arial"/>
              <a:buChar char="•"/>
              <a:defRPr sz="1200"/>
            </a:lvl3pPr>
            <a:lvl4pPr marL="1828800" lvl="3" indent="-298450" algn="l">
              <a:lnSpc>
                <a:spcPct val="90000"/>
              </a:lnSpc>
              <a:spcBef>
                <a:spcPts val="500"/>
              </a:spcBef>
              <a:spcAft>
                <a:spcPts val="0"/>
              </a:spcAft>
              <a:buClr>
                <a:srgbClr val="73292A"/>
              </a:buClr>
              <a:buSzPts val="1100"/>
              <a:buFont typeface="Arial"/>
              <a:buChar char="•"/>
              <a:defRPr sz="1100"/>
            </a:lvl4pPr>
            <a:lvl5pPr marL="2286000" lvl="4" indent="-298450" algn="l">
              <a:lnSpc>
                <a:spcPct val="90000"/>
              </a:lnSpc>
              <a:spcBef>
                <a:spcPts val="500"/>
              </a:spcBef>
              <a:spcAft>
                <a:spcPts val="0"/>
              </a:spcAft>
              <a:buClr>
                <a:srgbClr val="73292A"/>
              </a:buClr>
              <a:buSzPts val="1100"/>
              <a:buFont typeface="Arial"/>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45"/>
          <p:cNvSpPr txBox="1">
            <a:spLocks noGrp="1"/>
          </p:cNvSpPr>
          <p:nvPr>
            <p:ph type="body" idx="3"/>
          </p:nvPr>
        </p:nvSpPr>
        <p:spPr>
          <a:xfrm>
            <a:off x="6289612" y="4361688"/>
            <a:ext cx="5065776" cy="44805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000"/>
              <a:buFont typeface="Arial"/>
              <a:buNone/>
              <a:defRPr sz="2000" b="0">
                <a:latin typeface="Libre Baskerville"/>
                <a:ea typeface="Libre Baskerville"/>
                <a:cs typeface="Libre Baskerville"/>
                <a:sym typeface="Libre Baskerville"/>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8" name="Google Shape;158;p45"/>
          <p:cNvSpPr txBox="1">
            <a:spLocks noGrp="1"/>
          </p:cNvSpPr>
          <p:nvPr>
            <p:ph type="body" idx="4"/>
          </p:nvPr>
        </p:nvSpPr>
        <p:spPr>
          <a:xfrm>
            <a:off x="6289612" y="4791456"/>
            <a:ext cx="5065776" cy="1408176"/>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73292A"/>
              </a:buClr>
              <a:buSzPts val="1600"/>
              <a:buChar char="•"/>
              <a:defRPr sz="1600"/>
            </a:lvl1pPr>
            <a:lvl2pPr marL="914400" lvl="1" indent="-317500" algn="l">
              <a:lnSpc>
                <a:spcPct val="90000"/>
              </a:lnSpc>
              <a:spcBef>
                <a:spcPts val="500"/>
              </a:spcBef>
              <a:spcAft>
                <a:spcPts val="0"/>
              </a:spcAft>
              <a:buClr>
                <a:srgbClr val="73292A"/>
              </a:buClr>
              <a:buSzPts val="1400"/>
              <a:buChar char="•"/>
              <a:defRPr sz="1400"/>
            </a:lvl2pPr>
            <a:lvl3pPr marL="1371600" lvl="2" indent="-304800" algn="l">
              <a:lnSpc>
                <a:spcPct val="90000"/>
              </a:lnSpc>
              <a:spcBef>
                <a:spcPts val="500"/>
              </a:spcBef>
              <a:spcAft>
                <a:spcPts val="0"/>
              </a:spcAft>
              <a:buClr>
                <a:srgbClr val="73292A"/>
              </a:buClr>
              <a:buSzPts val="1200"/>
              <a:buChar char="•"/>
              <a:defRPr sz="1200"/>
            </a:lvl3pPr>
            <a:lvl4pPr marL="1828800" lvl="3" indent="-298450" algn="l">
              <a:lnSpc>
                <a:spcPct val="90000"/>
              </a:lnSpc>
              <a:spcBef>
                <a:spcPts val="500"/>
              </a:spcBef>
              <a:spcAft>
                <a:spcPts val="0"/>
              </a:spcAft>
              <a:buClr>
                <a:srgbClr val="73292A"/>
              </a:buClr>
              <a:buSzPts val="1100"/>
              <a:buChar char="•"/>
              <a:defRPr sz="1100"/>
            </a:lvl4pPr>
            <a:lvl5pPr marL="2286000" lvl="4" indent="-298450" algn="l">
              <a:lnSpc>
                <a:spcPct val="90000"/>
              </a:lnSpc>
              <a:spcBef>
                <a:spcPts val="500"/>
              </a:spcBef>
              <a:spcAft>
                <a:spcPts val="0"/>
              </a:spcAft>
              <a:buClr>
                <a:srgbClr val="73292A"/>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9" name="Google Shape;159;p45" descr="A group of flowers&#10;&#10;Description automatically generated with low confidence"/>
          <p:cNvPicPr preferRelativeResize="0"/>
          <p:nvPr/>
        </p:nvPicPr>
        <p:blipFill rotWithShape="1">
          <a:blip r:embed="rId3">
            <a:alphaModFix/>
          </a:blip>
          <a:srcRect/>
          <a:stretch/>
        </p:blipFill>
        <p:spPr>
          <a:xfrm flipH="1">
            <a:off x="1019083" y="2260473"/>
            <a:ext cx="1245309" cy="2314810"/>
          </a:xfrm>
          <a:prstGeom prst="rect">
            <a:avLst/>
          </a:prstGeom>
          <a:noFill/>
          <a:ln>
            <a:noFill/>
          </a:ln>
        </p:spPr>
      </p:pic>
      <p:sp>
        <p:nvSpPr>
          <p:cNvPr id="160" name="Google Shape;160;p45"/>
          <p:cNvSpPr txBox="1">
            <a:spLocks noGrp="1"/>
          </p:cNvSpPr>
          <p:nvPr>
            <p:ph type="body" idx="5"/>
          </p:nvPr>
        </p:nvSpPr>
        <p:spPr>
          <a:xfrm>
            <a:off x="466344" y="1426464"/>
            <a:ext cx="3922776" cy="4242816"/>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0"/>
              </a:spcBef>
              <a:spcAft>
                <a:spcPts val="0"/>
              </a:spcAft>
              <a:buSzPts val="30000"/>
              <a:buNone/>
              <a:defRPr sz="30000">
                <a:solidFill>
                  <a:schemeClr val="lt1"/>
                </a:solidFill>
                <a:latin typeface="Libre Baskerville"/>
                <a:ea typeface="Libre Baskerville"/>
                <a:cs typeface="Libre Baskerville"/>
                <a:sym typeface="Libre Baskervill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omparison" type="twoTxTwoObj">
  <p:cSld name="TWO_OBJECTS_WITH_TEXT">
    <p:bg>
      <p:bgPr>
        <a:solidFill>
          <a:schemeClr val="dk2"/>
        </a:solidFill>
        <a:effectLst/>
      </p:bgPr>
    </p:bg>
    <p:spTree>
      <p:nvGrpSpPr>
        <p:cNvPr id="1" name="Shape 161"/>
        <p:cNvGrpSpPr/>
        <p:nvPr/>
      </p:nvGrpSpPr>
      <p:grpSpPr>
        <a:xfrm>
          <a:off x="0" y="0"/>
          <a:ext cx="0" cy="0"/>
          <a:chOff x="0" y="0"/>
          <a:chExt cx="0" cy="0"/>
        </a:xfrm>
      </p:grpSpPr>
      <p:sp>
        <p:nvSpPr>
          <p:cNvPr id="162" name="Google Shape;162;p46"/>
          <p:cNvSpPr/>
          <p:nvPr/>
        </p:nvSpPr>
        <p:spPr>
          <a:xfrm>
            <a:off x="491679" y="319214"/>
            <a:ext cx="11208641" cy="585774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cxnSp>
        <p:nvCxnSpPr>
          <p:cNvPr id="163" name="Google Shape;163;p46"/>
          <p:cNvCxnSpPr/>
          <p:nvPr/>
        </p:nvCxnSpPr>
        <p:spPr>
          <a:xfrm>
            <a:off x="837235" y="1767119"/>
            <a:ext cx="10516564" cy="0"/>
          </a:xfrm>
          <a:prstGeom prst="straightConnector1">
            <a:avLst/>
          </a:prstGeom>
          <a:noFill/>
          <a:ln w="12700" cap="flat" cmpd="sng">
            <a:solidFill>
              <a:schemeClr val="accent1"/>
            </a:solidFill>
            <a:prstDash val="solid"/>
            <a:miter lim="800000"/>
            <a:headEnd type="none" w="sm" len="sm"/>
            <a:tailEnd type="none" w="sm" len="sm"/>
          </a:ln>
        </p:spPr>
      </p:cxnSp>
      <p:pic>
        <p:nvPicPr>
          <p:cNvPr id="164" name="Google Shape;164;p46" descr="A picture containing mollusk, insect&#10;&#10;Description automatically generated"/>
          <p:cNvPicPr preferRelativeResize="0"/>
          <p:nvPr/>
        </p:nvPicPr>
        <p:blipFill rotWithShape="1">
          <a:blip r:embed="rId2">
            <a:alphaModFix/>
          </a:blip>
          <a:srcRect/>
          <a:stretch/>
        </p:blipFill>
        <p:spPr>
          <a:xfrm>
            <a:off x="5495658" y="1631192"/>
            <a:ext cx="1207554" cy="354511"/>
          </a:xfrm>
          <a:prstGeom prst="rect">
            <a:avLst/>
          </a:prstGeom>
          <a:noFill/>
          <a:ln>
            <a:noFill/>
          </a:ln>
        </p:spPr>
      </p:pic>
      <p:sp>
        <p:nvSpPr>
          <p:cNvPr id="165" name="Google Shape;165;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46"/>
          <p:cNvSpPr txBox="1">
            <a:spLocks noGrp="1"/>
          </p:cNvSpPr>
          <p:nvPr>
            <p:ph type="body" idx="1"/>
          </p:nvPr>
        </p:nvSpPr>
        <p:spPr>
          <a:xfrm>
            <a:off x="1124712" y="2161563"/>
            <a:ext cx="3200400" cy="42779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000"/>
              <a:buNone/>
              <a:defRPr sz="2000" b="0">
                <a:latin typeface="Libre Baskerville"/>
                <a:ea typeface="Libre Baskerville"/>
                <a:cs typeface="Libre Baskerville"/>
                <a:sym typeface="Libre Baskerville"/>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7" name="Google Shape;167;p46"/>
          <p:cNvSpPr txBox="1">
            <a:spLocks noGrp="1"/>
          </p:cNvSpPr>
          <p:nvPr>
            <p:ph type="body" idx="2"/>
          </p:nvPr>
        </p:nvSpPr>
        <p:spPr>
          <a:xfrm>
            <a:off x="1124712" y="2629116"/>
            <a:ext cx="3200400" cy="3320861"/>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73292A"/>
              </a:buClr>
              <a:buSzPts val="1600"/>
              <a:buFont typeface="Arial"/>
              <a:buChar char="•"/>
              <a:defRPr sz="1600"/>
            </a:lvl1pPr>
            <a:lvl2pPr marL="914400" lvl="1" indent="-317500" algn="l">
              <a:lnSpc>
                <a:spcPct val="90000"/>
              </a:lnSpc>
              <a:spcBef>
                <a:spcPts val="500"/>
              </a:spcBef>
              <a:spcAft>
                <a:spcPts val="0"/>
              </a:spcAft>
              <a:buClr>
                <a:srgbClr val="73292A"/>
              </a:buClr>
              <a:buSzPts val="1400"/>
              <a:buFont typeface="Arial"/>
              <a:buChar char="•"/>
              <a:defRPr sz="1400"/>
            </a:lvl2pPr>
            <a:lvl3pPr marL="1371600" lvl="2" indent="-304800" algn="l">
              <a:lnSpc>
                <a:spcPct val="90000"/>
              </a:lnSpc>
              <a:spcBef>
                <a:spcPts val="500"/>
              </a:spcBef>
              <a:spcAft>
                <a:spcPts val="0"/>
              </a:spcAft>
              <a:buClr>
                <a:srgbClr val="73292A"/>
              </a:buClr>
              <a:buSzPts val="1200"/>
              <a:buFont typeface="Arial"/>
              <a:buChar char="•"/>
              <a:defRPr sz="1200"/>
            </a:lvl3pPr>
            <a:lvl4pPr marL="1828800" lvl="3" indent="-298450" algn="l">
              <a:lnSpc>
                <a:spcPct val="90000"/>
              </a:lnSpc>
              <a:spcBef>
                <a:spcPts val="500"/>
              </a:spcBef>
              <a:spcAft>
                <a:spcPts val="0"/>
              </a:spcAft>
              <a:buClr>
                <a:srgbClr val="73292A"/>
              </a:buClr>
              <a:buSzPts val="1100"/>
              <a:buFont typeface="Arial"/>
              <a:buChar char="•"/>
              <a:defRPr sz="1100"/>
            </a:lvl4pPr>
            <a:lvl5pPr marL="2286000" lvl="4" indent="-298450" algn="l">
              <a:lnSpc>
                <a:spcPct val="90000"/>
              </a:lnSpc>
              <a:spcBef>
                <a:spcPts val="500"/>
              </a:spcBef>
              <a:spcAft>
                <a:spcPts val="0"/>
              </a:spcAft>
              <a:buClr>
                <a:srgbClr val="73292A"/>
              </a:buClr>
              <a:buSzPts val="1100"/>
              <a:buFont typeface="Arial"/>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46"/>
          <p:cNvSpPr txBox="1">
            <a:spLocks noGrp="1"/>
          </p:cNvSpPr>
          <p:nvPr>
            <p:ph type="body" idx="3"/>
          </p:nvPr>
        </p:nvSpPr>
        <p:spPr>
          <a:xfrm>
            <a:off x="4498848" y="2161563"/>
            <a:ext cx="3200400" cy="42779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000"/>
              <a:buNone/>
              <a:defRPr sz="2000" b="0">
                <a:latin typeface="Libre Baskerville"/>
                <a:ea typeface="Libre Baskerville"/>
                <a:cs typeface="Libre Baskerville"/>
                <a:sym typeface="Libre Baskerville"/>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9" name="Google Shape;169;p46"/>
          <p:cNvSpPr txBox="1">
            <a:spLocks noGrp="1"/>
          </p:cNvSpPr>
          <p:nvPr>
            <p:ph type="body" idx="4"/>
          </p:nvPr>
        </p:nvSpPr>
        <p:spPr>
          <a:xfrm>
            <a:off x="4498848" y="2629116"/>
            <a:ext cx="3200400" cy="3320861"/>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73292A"/>
              </a:buClr>
              <a:buSzPts val="1600"/>
              <a:buChar char="•"/>
              <a:defRPr sz="1600"/>
            </a:lvl1pPr>
            <a:lvl2pPr marL="914400" lvl="1" indent="-317500" algn="l">
              <a:lnSpc>
                <a:spcPct val="90000"/>
              </a:lnSpc>
              <a:spcBef>
                <a:spcPts val="500"/>
              </a:spcBef>
              <a:spcAft>
                <a:spcPts val="0"/>
              </a:spcAft>
              <a:buClr>
                <a:srgbClr val="73292A"/>
              </a:buClr>
              <a:buSzPts val="1400"/>
              <a:buChar char="•"/>
              <a:defRPr sz="1400"/>
            </a:lvl2pPr>
            <a:lvl3pPr marL="1371600" lvl="2" indent="-304800" algn="l">
              <a:lnSpc>
                <a:spcPct val="90000"/>
              </a:lnSpc>
              <a:spcBef>
                <a:spcPts val="500"/>
              </a:spcBef>
              <a:spcAft>
                <a:spcPts val="0"/>
              </a:spcAft>
              <a:buClr>
                <a:srgbClr val="73292A"/>
              </a:buClr>
              <a:buSzPts val="1200"/>
              <a:buChar char="•"/>
              <a:defRPr sz="1200"/>
            </a:lvl3pPr>
            <a:lvl4pPr marL="1828800" lvl="3" indent="-298450" algn="l">
              <a:lnSpc>
                <a:spcPct val="90000"/>
              </a:lnSpc>
              <a:spcBef>
                <a:spcPts val="500"/>
              </a:spcBef>
              <a:spcAft>
                <a:spcPts val="0"/>
              </a:spcAft>
              <a:buClr>
                <a:srgbClr val="73292A"/>
              </a:buClr>
              <a:buSzPts val="1100"/>
              <a:buChar char="•"/>
              <a:defRPr sz="1100"/>
            </a:lvl4pPr>
            <a:lvl5pPr marL="2286000" lvl="4" indent="-298450" algn="l">
              <a:lnSpc>
                <a:spcPct val="90000"/>
              </a:lnSpc>
              <a:spcBef>
                <a:spcPts val="500"/>
              </a:spcBef>
              <a:spcAft>
                <a:spcPts val="0"/>
              </a:spcAft>
              <a:buClr>
                <a:srgbClr val="73292A"/>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46"/>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46"/>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2" name="Google Shape;172;p46"/>
          <p:cNvSpPr txBox="1">
            <a:spLocks noGrp="1"/>
          </p:cNvSpPr>
          <p:nvPr>
            <p:ph type="body" idx="5"/>
          </p:nvPr>
        </p:nvSpPr>
        <p:spPr>
          <a:xfrm>
            <a:off x="7909560" y="2161563"/>
            <a:ext cx="3200400" cy="42779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000"/>
              <a:buNone/>
              <a:defRPr sz="2000" b="0">
                <a:latin typeface="Libre Baskerville"/>
                <a:ea typeface="Libre Baskerville"/>
                <a:cs typeface="Libre Baskerville"/>
                <a:sym typeface="Libre Baskerville"/>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3" name="Google Shape;173;p46"/>
          <p:cNvSpPr txBox="1">
            <a:spLocks noGrp="1"/>
          </p:cNvSpPr>
          <p:nvPr>
            <p:ph type="body" idx="6"/>
          </p:nvPr>
        </p:nvSpPr>
        <p:spPr>
          <a:xfrm>
            <a:off x="7909560" y="2629116"/>
            <a:ext cx="3200400" cy="3320861"/>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73292A"/>
              </a:buClr>
              <a:buSzPts val="1600"/>
              <a:buChar char="•"/>
              <a:defRPr sz="1600"/>
            </a:lvl1pPr>
            <a:lvl2pPr marL="914400" lvl="1" indent="-317500" algn="l">
              <a:lnSpc>
                <a:spcPct val="90000"/>
              </a:lnSpc>
              <a:spcBef>
                <a:spcPts val="500"/>
              </a:spcBef>
              <a:spcAft>
                <a:spcPts val="0"/>
              </a:spcAft>
              <a:buClr>
                <a:srgbClr val="73292A"/>
              </a:buClr>
              <a:buSzPts val="1400"/>
              <a:buChar char="•"/>
              <a:defRPr sz="1400"/>
            </a:lvl2pPr>
            <a:lvl3pPr marL="1371600" lvl="2" indent="-304800" algn="l">
              <a:lnSpc>
                <a:spcPct val="90000"/>
              </a:lnSpc>
              <a:spcBef>
                <a:spcPts val="500"/>
              </a:spcBef>
              <a:spcAft>
                <a:spcPts val="0"/>
              </a:spcAft>
              <a:buClr>
                <a:srgbClr val="73292A"/>
              </a:buClr>
              <a:buSzPts val="1200"/>
              <a:buChar char="•"/>
              <a:defRPr sz="1200"/>
            </a:lvl3pPr>
            <a:lvl4pPr marL="1828800" lvl="3" indent="-298450" algn="l">
              <a:lnSpc>
                <a:spcPct val="90000"/>
              </a:lnSpc>
              <a:spcBef>
                <a:spcPts val="500"/>
              </a:spcBef>
              <a:spcAft>
                <a:spcPts val="0"/>
              </a:spcAft>
              <a:buClr>
                <a:srgbClr val="73292A"/>
              </a:buClr>
              <a:buSzPts val="1100"/>
              <a:buChar char="•"/>
              <a:defRPr sz="1100"/>
            </a:lvl4pPr>
            <a:lvl5pPr marL="2286000" lvl="4" indent="-298450" algn="l">
              <a:lnSpc>
                <a:spcPct val="90000"/>
              </a:lnSpc>
              <a:spcBef>
                <a:spcPts val="500"/>
              </a:spcBef>
              <a:spcAft>
                <a:spcPts val="0"/>
              </a:spcAft>
              <a:buClr>
                <a:srgbClr val="73292A"/>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74"/>
        <p:cNvGrpSpPr/>
        <p:nvPr/>
      </p:nvGrpSpPr>
      <p:grpSpPr>
        <a:xfrm>
          <a:off x="0" y="0"/>
          <a:ext cx="0" cy="0"/>
          <a:chOff x="0" y="0"/>
          <a:chExt cx="0" cy="0"/>
        </a:xfrm>
      </p:grpSpPr>
      <p:sp>
        <p:nvSpPr>
          <p:cNvPr id="175" name="Google Shape;175;p47"/>
          <p:cNvSpPr/>
          <p:nvPr/>
        </p:nvSpPr>
        <p:spPr>
          <a:xfrm>
            <a:off x="4680" y="0"/>
            <a:ext cx="12191999" cy="23092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76" name="Google Shape;176;p47"/>
          <p:cNvSpPr/>
          <p:nvPr/>
        </p:nvSpPr>
        <p:spPr>
          <a:xfrm>
            <a:off x="1007819" y="319215"/>
            <a:ext cx="10185721" cy="144462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77" name="Google Shape;177;p47" descr="A picture containing mollusk, insect&#10;&#10;Description automatically generated"/>
          <p:cNvPicPr preferRelativeResize="0"/>
          <p:nvPr/>
        </p:nvPicPr>
        <p:blipFill rotWithShape="1">
          <a:blip r:embed="rId2">
            <a:alphaModFix/>
          </a:blip>
          <a:srcRect/>
          <a:stretch/>
        </p:blipFill>
        <p:spPr>
          <a:xfrm>
            <a:off x="5496902" y="1631192"/>
            <a:ext cx="1207554" cy="354511"/>
          </a:xfrm>
          <a:prstGeom prst="rect">
            <a:avLst/>
          </a:prstGeom>
          <a:noFill/>
          <a:ln>
            <a:noFill/>
          </a:ln>
        </p:spPr>
      </p:pic>
      <p:sp>
        <p:nvSpPr>
          <p:cNvPr id="178" name="Google Shape;178;p47"/>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47"/>
          <p:cNvSpPr txBox="1">
            <a:spLocks noGrp="1"/>
          </p:cNvSpPr>
          <p:nvPr>
            <p:ph type="body" idx="1"/>
          </p:nvPr>
        </p:nvSpPr>
        <p:spPr>
          <a:xfrm>
            <a:off x="838200" y="2628461"/>
            <a:ext cx="5181600" cy="35485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47"/>
          <p:cNvSpPr txBox="1">
            <a:spLocks noGrp="1"/>
          </p:cNvSpPr>
          <p:nvPr>
            <p:ph type="body" idx="2"/>
          </p:nvPr>
        </p:nvSpPr>
        <p:spPr>
          <a:xfrm>
            <a:off x="6172200" y="2628461"/>
            <a:ext cx="5181600" cy="35485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47"/>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47"/>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3"/>
        <p:cNvGrpSpPr/>
        <p:nvPr/>
      </p:nvGrpSpPr>
      <p:grpSpPr>
        <a:xfrm>
          <a:off x="0" y="0"/>
          <a:ext cx="0" cy="0"/>
          <a:chOff x="0" y="0"/>
          <a:chExt cx="0" cy="0"/>
        </a:xfrm>
      </p:grpSpPr>
      <p:sp>
        <p:nvSpPr>
          <p:cNvPr id="184" name="Google Shape;184;p48"/>
          <p:cNvSpPr/>
          <p:nvPr/>
        </p:nvSpPr>
        <p:spPr>
          <a:xfrm>
            <a:off x="4680" y="0"/>
            <a:ext cx="12191999" cy="23092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85" name="Google Shape;185;p48"/>
          <p:cNvSpPr/>
          <p:nvPr/>
        </p:nvSpPr>
        <p:spPr>
          <a:xfrm>
            <a:off x="1007819" y="319215"/>
            <a:ext cx="10185721" cy="144462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86" name="Google Shape;186;p48" descr="A picture containing mollusk, insect&#10;&#10;Description automatically generated"/>
          <p:cNvPicPr preferRelativeResize="0"/>
          <p:nvPr/>
        </p:nvPicPr>
        <p:blipFill rotWithShape="1">
          <a:blip r:embed="rId2">
            <a:alphaModFix/>
          </a:blip>
          <a:srcRect/>
          <a:stretch/>
        </p:blipFill>
        <p:spPr>
          <a:xfrm>
            <a:off x="5496902" y="1631192"/>
            <a:ext cx="1207554" cy="354511"/>
          </a:xfrm>
          <a:prstGeom prst="rect">
            <a:avLst/>
          </a:prstGeom>
          <a:noFill/>
          <a:ln>
            <a:noFill/>
          </a:ln>
        </p:spPr>
      </p:pic>
      <p:sp>
        <p:nvSpPr>
          <p:cNvPr id="187" name="Google Shape;187;p4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48"/>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8"/>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190"/>
        <p:cNvGrpSpPr/>
        <p:nvPr/>
      </p:nvGrpSpPr>
      <p:grpSpPr>
        <a:xfrm>
          <a:off x="0" y="0"/>
          <a:ext cx="0" cy="0"/>
          <a:chOff x="0" y="0"/>
          <a:chExt cx="0" cy="0"/>
        </a:xfrm>
      </p:grpSpPr>
      <p:sp>
        <p:nvSpPr>
          <p:cNvPr id="191" name="Google Shape;191;p49"/>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49"/>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3"/>
        <p:cNvGrpSpPr/>
        <p:nvPr/>
      </p:nvGrpSpPr>
      <p:grpSpPr>
        <a:xfrm>
          <a:off x="0" y="0"/>
          <a:ext cx="0" cy="0"/>
          <a:chOff x="0" y="0"/>
          <a:chExt cx="0" cy="0"/>
        </a:xfrm>
      </p:grpSpPr>
      <p:sp>
        <p:nvSpPr>
          <p:cNvPr id="194" name="Google Shape;194;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3"/>
              </a:buClr>
              <a:buSzPts val="3200"/>
              <a:buFont typeface="Libre Baskervil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SzPts val="3200"/>
              <a:buChar char="•"/>
              <a:defRPr sz="3200"/>
            </a:lvl1pPr>
            <a:lvl2pPr marL="914400" lvl="1" indent="-406400" algn="l">
              <a:lnSpc>
                <a:spcPct val="90000"/>
              </a:lnSpc>
              <a:spcBef>
                <a:spcPts val="500"/>
              </a:spcBef>
              <a:spcAft>
                <a:spcPts val="0"/>
              </a:spcAft>
              <a:buSzPts val="2800"/>
              <a:buChar char="•"/>
              <a:defRPr sz="2800"/>
            </a:lvl2pPr>
            <a:lvl3pPr marL="1371600" lvl="2" indent="-381000" algn="l">
              <a:lnSpc>
                <a:spcPct val="90000"/>
              </a:lnSpc>
              <a:spcBef>
                <a:spcPts val="500"/>
              </a:spcBef>
              <a:spcAft>
                <a:spcPts val="0"/>
              </a:spcAft>
              <a:buSzPts val="2400"/>
              <a:buChar char="•"/>
              <a:defRPr sz="2400"/>
            </a:lvl3pPr>
            <a:lvl4pPr marL="1828800" lvl="3" indent="-355600" algn="l">
              <a:lnSpc>
                <a:spcPct val="90000"/>
              </a:lnSpc>
              <a:spcBef>
                <a:spcPts val="500"/>
              </a:spcBef>
              <a:spcAft>
                <a:spcPts val="0"/>
              </a:spcAft>
              <a:buSzPts val="2000"/>
              <a:buChar char="•"/>
              <a:defRPr sz="2000"/>
            </a:lvl4pPr>
            <a:lvl5pPr marL="2286000" lvl="4" indent="-355600" algn="l">
              <a:lnSpc>
                <a:spcPct val="9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96" name="Google Shape;196;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7" name="Google Shape;197;p50"/>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50"/>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9"/>
        <p:cNvGrpSpPr/>
        <p:nvPr/>
      </p:nvGrpSpPr>
      <p:grpSpPr>
        <a:xfrm>
          <a:off x="0" y="0"/>
          <a:ext cx="0" cy="0"/>
          <a:chOff x="0" y="0"/>
          <a:chExt cx="0" cy="0"/>
        </a:xfrm>
      </p:grpSpPr>
      <p:sp>
        <p:nvSpPr>
          <p:cNvPr id="200" name="Google Shape;200;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3"/>
              </a:buClr>
              <a:buSzPts val="3200"/>
              <a:buFont typeface="Libre Baskervil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51"/>
          <p:cNvSpPr>
            <a:spLocks noGrp="1"/>
          </p:cNvSpPr>
          <p:nvPr>
            <p:ph type="pic" idx="2"/>
          </p:nvPr>
        </p:nvSpPr>
        <p:spPr>
          <a:xfrm>
            <a:off x="5183188" y="987425"/>
            <a:ext cx="6172200" cy="4873625"/>
          </a:xfrm>
          <a:prstGeom prst="rect">
            <a:avLst/>
          </a:prstGeom>
          <a:noFill/>
          <a:ln>
            <a:noFill/>
          </a:ln>
        </p:spPr>
      </p:sp>
      <p:sp>
        <p:nvSpPr>
          <p:cNvPr id="202" name="Google Shape;202;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3" name="Google Shape;203;p51"/>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51"/>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bg>
      <p:bgPr>
        <a:solidFill>
          <a:schemeClr val="dk2"/>
        </a:solidFill>
        <a:effectLst/>
      </p:bgPr>
    </p:bg>
    <p:spTree>
      <p:nvGrpSpPr>
        <p:cNvPr id="1" name="Shape 24"/>
        <p:cNvGrpSpPr/>
        <p:nvPr/>
      </p:nvGrpSpPr>
      <p:grpSpPr>
        <a:xfrm>
          <a:off x="0" y="0"/>
          <a:ext cx="0" cy="0"/>
          <a:chOff x="0" y="0"/>
          <a:chExt cx="0" cy="0"/>
        </a:xfrm>
      </p:grpSpPr>
      <p:sp>
        <p:nvSpPr>
          <p:cNvPr id="25" name="Google Shape;25;p34"/>
          <p:cNvSpPr/>
          <p:nvPr/>
        </p:nvSpPr>
        <p:spPr>
          <a:xfrm>
            <a:off x="1174276" y="-756"/>
            <a:ext cx="9843449" cy="569044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6" name="Google Shape;26;p34"/>
          <p:cNvSpPr/>
          <p:nvPr/>
        </p:nvSpPr>
        <p:spPr>
          <a:xfrm>
            <a:off x="1604189" y="-13446"/>
            <a:ext cx="8983623" cy="5257799"/>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27" name="Google Shape;27;p34" descr="A picture containing mollusk, insect&#10;&#10;Description automatically generated"/>
          <p:cNvPicPr preferRelativeResize="0"/>
          <p:nvPr/>
        </p:nvPicPr>
        <p:blipFill rotWithShape="1">
          <a:blip r:embed="rId2">
            <a:alphaModFix/>
          </a:blip>
          <a:srcRect/>
          <a:stretch/>
        </p:blipFill>
        <p:spPr>
          <a:xfrm>
            <a:off x="5452833" y="5110810"/>
            <a:ext cx="1207554" cy="354511"/>
          </a:xfrm>
          <a:prstGeom prst="rect">
            <a:avLst/>
          </a:prstGeom>
          <a:noFill/>
          <a:ln>
            <a:noFill/>
          </a:ln>
        </p:spPr>
      </p:pic>
      <p:pic>
        <p:nvPicPr>
          <p:cNvPr id="28" name="Google Shape;28;p34"/>
          <p:cNvPicPr preferRelativeResize="0"/>
          <p:nvPr/>
        </p:nvPicPr>
        <p:blipFill rotWithShape="1">
          <a:blip r:embed="rId3">
            <a:alphaModFix/>
          </a:blip>
          <a:srcRect/>
          <a:stretch/>
        </p:blipFill>
        <p:spPr>
          <a:xfrm rot="5400000">
            <a:off x="5202474" y="-1953000"/>
            <a:ext cx="1485900" cy="5372100"/>
          </a:xfrm>
          <a:prstGeom prst="rect">
            <a:avLst/>
          </a:prstGeom>
          <a:noFill/>
          <a:ln>
            <a:noFill/>
          </a:ln>
        </p:spPr>
      </p:pic>
      <p:sp>
        <p:nvSpPr>
          <p:cNvPr id="29" name="Google Shape;29;p34"/>
          <p:cNvSpPr txBox="1">
            <a:spLocks noGrp="1"/>
          </p:cNvSpPr>
          <p:nvPr>
            <p:ph type="title"/>
          </p:nvPr>
        </p:nvSpPr>
        <p:spPr>
          <a:xfrm>
            <a:off x="1748028" y="1389888"/>
            <a:ext cx="8695944" cy="13258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4"/>
          <p:cNvSpPr txBox="1">
            <a:spLocks noGrp="1"/>
          </p:cNvSpPr>
          <p:nvPr>
            <p:ph type="body" idx="1"/>
          </p:nvPr>
        </p:nvSpPr>
        <p:spPr>
          <a:xfrm>
            <a:off x="2223516" y="2651760"/>
            <a:ext cx="7744968" cy="269748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SzPts val="2000"/>
              <a:buNone/>
              <a:defRPr sz="2000">
                <a:latin typeface="Gill Sans"/>
                <a:ea typeface="Gill Sans"/>
                <a:cs typeface="Gill Sans"/>
                <a:sym typeface="Gill Sans"/>
              </a:defRPr>
            </a:lvl1pPr>
            <a:lvl2pPr marL="914400" lvl="1" indent="-342900" algn="ctr">
              <a:lnSpc>
                <a:spcPct val="100000"/>
              </a:lnSpc>
              <a:spcBef>
                <a:spcPts val="500"/>
              </a:spcBef>
              <a:spcAft>
                <a:spcPts val="0"/>
              </a:spcAft>
              <a:buSzPts val="1800"/>
              <a:buChar char="•"/>
              <a:defRPr sz="1800">
                <a:latin typeface="Gill Sans"/>
                <a:ea typeface="Gill Sans"/>
                <a:cs typeface="Gill Sans"/>
                <a:sym typeface="Gill Sans"/>
              </a:defRPr>
            </a:lvl2pPr>
            <a:lvl3pPr marL="1371600" lvl="2" indent="-330200" algn="ctr">
              <a:lnSpc>
                <a:spcPct val="90000"/>
              </a:lnSpc>
              <a:spcBef>
                <a:spcPts val="500"/>
              </a:spcBef>
              <a:spcAft>
                <a:spcPts val="0"/>
              </a:spcAft>
              <a:buSzPts val="1600"/>
              <a:buChar char="•"/>
              <a:defRPr sz="1600">
                <a:latin typeface="Gill Sans"/>
                <a:ea typeface="Gill Sans"/>
                <a:cs typeface="Gill Sans"/>
                <a:sym typeface="Gill Sans"/>
              </a:defRPr>
            </a:lvl3pPr>
            <a:lvl4pPr marL="1828800" lvl="3" indent="-317500" algn="ctr">
              <a:lnSpc>
                <a:spcPct val="90000"/>
              </a:lnSpc>
              <a:spcBef>
                <a:spcPts val="500"/>
              </a:spcBef>
              <a:spcAft>
                <a:spcPts val="0"/>
              </a:spcAft>
              <a:buSzPts val="1400"/>
              <a:buChar char="•"/>
              <a:defRPr sz="1400">
                <a:latin typeface="Gill Sans"/>
                <a:ea typeface="Gill Sans"/>
                <a:cs typeface="Gill Sans"/>
                <a:sym typeface="Gill Sans"/>
              </a:defRPr>
            </a:lvl4pPr>
            <a:lvl5pPr marL="2286000" lvl="4" indent="-317500" algn="ctr">
              <a:lnSpc>
                <a:spcPct val="90000"/>
              </a:lnSpc>
              <a:spcBef>
                <a:spcPts val="500"/>
              </a:spcBef>
              <a:spcAft>
                <a:spcPts val="0"/>
              </a:spcAft>
              <a:buSzPts val="1400"/>
              <a:buChar char="•"/>
              <a:defRPr sz="1400">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4"/>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solidFill>
          <a:schemeClr val="dk2"/>
        </a:solidFill>
        <a:effectLst/>
      </p:bgPr>
    </p:bg>
    <p:spTree>
      <p:nvGrpSpPr>
        <p:cNvPr id="1" name="Shape 33"/>
        <p:cNvGrpSpPr/>
        <p:nvPr/>
      </p:nvGrpSpPr>
      <p:grpSpPr>
        <a:xfrm>
          <a:off x="0" y="0"/>
          <a:ext cx="0" cy="0"/>
          <a:chOff x="0" y="0"/>
          <a:chExt cx="0" cy="0"/>
        </a:xfrm>
      </p:grpSpPr>
      <p:sp>
        <p:nvSpPr>
          <p:cNvPr id="34" name="Google Shape;34;p35"/>
          <p:cNvSpPr/>
          <p:nvPr/>
        </p:nvSpPr>
        <p:spPr>
          <a:xfrm>
            <a:off x="0" y="1533950"/>
            <a:ext cx="12192000" cy="3790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35" name="Google Shape;35;p35" descr="A picture containing fabric&#10;&#10;Description automatically generated"/>
          <p:cNvPicPr preferRelativeResize="0"/>
          <p:nvPr/>
        </p:nvPicPr>
        <p:blipFill rotWithShape="1">
          <a:blip r:embed="rId2">
            <a:alphaModFix/>
          </a:blip>
          <a:srcRect/>
          <a:stretch/>
        </p:blipFill>
        <p:spPr>
          <a:xfrm rot="-5400000">
            <a:off x="5056236" y="-1772981"/>
            <a:ext cx="2147050" cy="6039669"/>
          </a:xfrm>
          <a:prstGeom prst="rect">
            <a:avLst/>
          </a:prstGeom>
          <a:noFill/>
          <a:ln>
            <a:noFill/>
          </a:ln>
        </p:spPr>
      </p:pic>
      <p:sp>
        <p:nvSpPr>
          <p:cNvPr id="36" name="Google Shape;36;p35"/>
          <p:cNvSpPr/>
          <p:nvPr/>
        </p:nvSpPr>
        <p:spPr>
          <a:xfrm>
            <a:off x="225552" y="1796143"/>
            <a:ext cx="11740896" cy="3265714"/>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37" name="Google Shape;37;p35" descr="A picture containing flower, plant&#10;&#10;Description automatically generated"/>
          <p:cNvPicPr preferRelativeResize="0"/>
          <p:nvPr/>
        </p:nvPicPr>
        <p:blipFill rotWithShape="1">
          <a:blip r:embed="rId3">
            <a:alphaModFix/>
          </a:blip>
          <a:srcRect/>
          <a:stretch/>
        </p:blipFill>
        <p:spPr>
          <a:xfrm rot="-5400000">
            <a:off x="6307543" y="-287017"/>
            <a:ext cx="1051334" cy="3866771"/>
          </a:xfrm>
          <a:prstGeom prst="rect">
            <a:avLst/>
          </a:prstGeom>
          <a:noFill/>
          <a:ln>
            <a:noFill/>
          </a:ln>
        </p:spPr>
      </p:pic>
      <p:pic>
        <p:nvPicPr>
          <p:cNvPr id="38" name="Google Shape;38;p35" descr="A picture containing mollusk, insect&#10;&#10;Description automatically generated"/>
          <p:cNvPicPr preferRelativeResize="0"/>
          <p:nvPr/>
        </p:nvPicPr>
        <p:blipFill rotWithShape="1">
          <a:blip r:embed="rId4">
            <a:alphaModFix/>
          </a:blip>
          <a:srcRect/>
          <a:stretch/>
        </p:blipFill>
        <p:spPr>
          <a:xfrm>
            <a:off x="5492222" y="4923380"/>
            <a:ext cx="1207554" cy="354511"/>
          </a:xfrm>
          <a:prstGeom prst="rect">
            <a:avLst/>
          </a:prstGeom>
          <a:noFill/>
          <a:ln>
            <a:noFill/>
          </a:ln>
        </p:spPr>
      </p:pic>
      <p:sp>
        <p:nvSpPr>
          <p:cNvPr id="39" name="Google Shape;39;p35"/>
          <p:cNvSpPr txBox="1">
            <a:spLocks noGrp="1"/>
          </p:cNvSpPr>
          <p:nvPr>
            <p:ph type="title"/>
          </p:nvPr>
        </p:nvSpPr>
        <p:spPr>
          <a:xfrm>
            <a:off x="1743456" y="2404872"/>
            <a:ext cx="8705088" cy="200253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5"/>
          <p:cNvSpPr txBox="1">
            <a:spLocks noGrp="1"/>
          </p:cNvSpPr>
          <p:nvPr>
            <p:ph type="body" idx="1"/>
          </p:nvPr>
        </p:nvSpPr>
        <p:spPr>
          <a:xfrm>
            <a:off x="1743454" y="3964517"/>
            <a:ext cx="8705089" cy="457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2400"/>
              <a:buNone/>
              <a:defRPr sz="2400">
                <a:solidFill>
                  <a:schemeClr val="accent3"/>
                </a:solidFill>
              </a:defRPr>
            </a:lvl1pPr>
            <a:lvl2pPr marL="914400" lvl="1" indent="-228600" algn="l">
              <a:lnSpc>
                <a:spcPct val="90000"/>
              </a:lnSpc>
              <a:spcBef>
                <a:spcPts val="500"/>
              </a:spcBef>
              <a:spcAft>
                <a:spcPts val="0"/>
              </a:spcAft>
              <a:buSzPts val="2000"/>
              <a:buNone/>
              <a:defRPr sz="2000">
                <a:solidFill>
                  <a:srgbClr val="888888"/>
                </a:solidFill>
              </a:defRPr>
            </a:lvl2pPr>
            <a:lvl3pPr marL="1371600" lvl="2" indent="-228600" algn="l">
              <a:lnSpc>
                <a:spcPct val="90000"/>
              </a:lnSpc>
              <a:spcBef>
                <a:spcPts val="500"/>
              </a:spcBef>
              <a:spcAft>
                <a:spcPts val="0"/>
              </a:spcAft>
              <a:buSzPts val="180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5"/>
          <p:cNvSpPr txBox="1">
            <a:spLocks noGrp="1"/>
          </p:cNvSpPr>
          <p:nvPr>
            <p:ph type="body" idx="2"/>
          </p:nvPr>
        </p:nvSpPr>
        <p:spPr>
          <a:xfrm>
            <a:off x="10149667" y="3189069"/>
            <a:ext cx="945473" cy="193675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4000"/>
              <a:buNone/>
              <a:defRPr sz="14000" b="1">
                <a:solidFill>
                  <a:schemeClr val="dk2"/>
                </a:solidFill>
                <a:latin typeface="Libre Baskerville"/>
                <a:ea typeface="Libre Baskerville"/>
                <a:cs typeface="Libre Baskerville"/>
                <a:sym typeface="Libre Baskervill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5"/>
          <p:cNvSpPr txBox="1">
            <a:spLocks noGrp="1"/>
          </p:cNvSpPr>
          <p:nvPr>
            <p:ph type="body" idx="3"/>
          </p:nvPr>
        </p:nvSpPr>
        <p:spPr>
          <a:xfrm>
            <a:off x="1033184" y="2136567"/>
            <a:ext cx="941832" cy="193675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4000"/>
              <a:buNone/>
              <a:defRPr sz="14000" b="1">
                <a:solidFill>
                  <a:schemeClr val="dk2"/>
                </a:solidFill>
                <a:latin typeface="Libre Baskerville"/>
                <a:ea typeface="Libre Baskerville"/>
                <a:cs typeface="Libre Baskerville"/>
                <a:sym typeface="Libre Baskervill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3"/>
        <p:cNvGrpSpPr/>
        <p:nvPr/>
      </p:nvGrpSpPr>
      <p:grpSpPr>
        <a:xfrm>
          <a:off x="0" y="0"/>
          <a:ext cx="0" cy="0"/>
          <a:chOff x="0" y="0"/>
          <a:chExt cx="0" cy="0"/>
        </a:xfrm>
      </p:grpSpPr>
      <p:sp>
        <p:nvSpPr>
          <p:cNvPr id="44" name="Google Shape;44;p36"/>
          <p:cNvSpPr txBox="1">
            <a:spLocks noGrp="1"/>
          </p:cNvSpPr>
          <p:nvPr>
            <p:ph type="title"/>
          </p:nvPr>
        </p:nvSpPr>
        <p:spPr>
          <a:xfrm>
            <a:off x="838200" y="380999"/>
            <a:ext cx="10515600" cy="13258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6"/>
          <p:cNvSpPr txBox="1">
            <a:spLocks noGrp="1"/>
          </p:cNvSpPr>
          <p:nvPr>
            <p:ph type="body" idx="1"/>
          </p:nvPr>
        </p:nvSpPr>
        <p:spPr>
          <a:xfrm>
            <a:off x="838200" y="1825625"/>
            <a:ext cx="10515600" cy="437083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atin typeface="Gill Sans"/>
                <a:ea typeface="Gill Sans"/>
                <a:cs typeface="Gill Sans"/>
                <a:sym typeface="Gill Sans"/>
              </a:defRPr>
            </a:lvl1pPr>
            <a:lvl2pPr marL="914400" lvl="1" indent="-381000" algn="l">
              <a:lnSpc>
                <a:spcPct val="90000"/>
              </a:lnSpc>
              <a:spcBef>
                <a:spcPts val="500"/>
              </a:spcBef>
              <a:spcAft>
                <a:spcPts val="0"/>
              </a:spcAft>
              <a:buSzPts val="2400"/>
              <a:buChar char="•"/>
              <a:defRPr>
                <a:latin typeface="Gill Sans"/>
                <a:ea typeface="Gill Sans"/>
                <a:cs typeface="Gill Sans"/>
                <a:sym typeface="Gill Sans"/>
              </a:defRPr>
            </a:lvl2pPr>
            <a:lvl3pPr marL="1371600" lvl="2" indent="-355600" algn="l">
              <a:lnSpc>
                <a:spcPct val="90000"/>
              </a:lnSpc>
              <a:spcBef>
                <a:spcPts val="500"/>
              </a:spcBef>
              <a:spcAft>
                <a:spcPts val="0"/>
              </a:spcAft>
              <a:buSzPts val="2000"/>
              <a:buChar char="•"/>
              <a:defRPr>
                <a:latin typeface="Gill Sans"/>
                <a:ea typeface="Gill Sans"/>
                <a:cs typeface="Gill Sans"/>
                <a:sym typeface="Gill Sans"/>
              </a:defRPr>
            </a:lvl3pPr>
            <a:lvl4pPr marL="1828800" lvl="3" indent="-342900" algn="l">
              <a:lnSpc>
                <a:spcPct val="90000"/>
              </a:lnSpc>
              <a:spcBef>
                <a:spcPts val="500"/>
              </a:spcBef>
              <a:spcAft>
                <a:spcPts val="0"/>
              </a:spcAft>
              <a:buSzPts val="1800"/>
              <a:buChar char="•"/>
              <a:defRPr>
                <a:latin typeface="Gill Sans"/>
                <a:ea typeface="Gill Sans"/>
                <a:cs typeface="Gill Sans"/>
                <a:sym typeface="Gill Sans"/>
              </a:defRPr>
            </a:lvl4pPr>
            <a:lvl5pPr marL="2286000" lvl="4" indent="-342900" algn="l">
              <a:lnSpc>
                <a:spcPct val="90000"/>
              </a:lnSpc>
              <a:spcBef>
                <a:spcPts val="500"/>
              </a:spcBef>
              <a:spcAft>
                <a:spcPts val="0"/>
              </a:spcAft>
              <a:buSzPts val="1800"/>
              <a:buChar char="•"/>
              <a:defRPr>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6"/>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48"/>
        <p:cNvGrpSpPr/>
        <p:nvPr/>
      </p:nvGrpSpPr>
      <p:grpSpPr>
        <a:xfrm>
          <a:off x="0" y="0"/>
          <a:ext cx="0" cy="0"/>
          <a:chOff x="0" y="0"/>
          <a:chExt cx="0" cy="0"/>
        </a:xfrm>
      </p:grpSpPr>
      <p:pic>
        <p:nvPicPr>
          <p:cNvPr id="49" name="Google Shape;49;p37" descr="A picture containing fabric&#10;&#10;Description automatically generated"/>
          <p:cNvPicPr preferRelativeResize="0"/>
          <p:nvPr/>
        </p:nvPicPr>
        <p:blipFill rotWithShape="1">
          <a:blip r:embed="rId2">
            <a:alphaModFix/>
          </a:blip>
          <a:srcRect/>
          <a:stretch/>
        </p:blipFill>
        <p:spPr>
          <a:xfrm>
            <a:off x="5667013" y="1162701"/>
            <a:ext cx="1562100" cy="4394200"/>
          </a:xfrm>
          <a:prstGeom prst="rect">
            <a:avLst/>
          </a:prstGeom>
          <a:noFill/>
          <a:ln>
            <a:noFill/>
          </a:ln>
        </p:spPr>
      </p:pic>
      <p:sp>
        <p:nvSpPr>
          <p:cNvPr id="50" name="Google Shape;50;p37"/>
          <p:cNvSpPr/>
          <p:nvPr/>
        </p:nvSpPr>
        <p:spPr>
          <a:xfrm>
            <a:off x="0" y="0"/>
            <a:ext cx="6096000" cy="68695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51" name="Google Shape;51;p37" descr="A picture containing flower, plant&#10;&#10;Description automatically generated"/>
          <p:cNvPicPr preferRelativeResize="0"/>
          <p:nvPr/>
        </p:nvPicPr>
        <p:blipFill rotWithShape="1">
          <a:blip r:embed="rId3">
            <a:alphaModFix/>
          </a:blip>
          <a:srcRect/>
          <a:stretch/>
        </p:blipFill>
        <p:spPr>
          <a:xfrm>
            <a:off x="5777235" y="2476883"/>
            <a:ext cx="749300" cy="2755900"/>
          </a:xfrm>
          <a:prstGeom prst="rect">
            <a:avLst/>
          </a:prstGeom>
          <a:noFill/>
          <a:ln>
            <a:noFill/>
          </a:ln>
        </p:spPr>
      </p:pic>
      <p:pic>
        <p:nvPicPr>
          <p:cNvPr id="52" name="Google Shape;52;p37" descr="A close-up of a flower&#10;&#10;Description automatically generated with low confidence"/>
          <p:cNvPicPr preferRelativeResize="0"/>
          <p:nvPr/>
        </p:nvPicPr>
        <p:blipFill rotWithShape="1">
          <a:blip r:embed="rId4">
            <a:alphaModFix/>
          </a:blip>
          <a:srcRect/>
          <a:stretch/>
        </p:blipFill>
        <p:spPr>
          <a:xfrm>
            <a:off x="2319809" y="1695833"/>
            <a:ext cx="1155700" cy="4318000"/>
          </a:xfrm>
          <a:prstGeom prst="rect">
            <a:avLst/>
          </a:prstGeom>
          <a:noFill/>
          <a:ln>
            <a:noFill/>
          </a:ln>
        </p:spPr>
      </p:pic>
      <p:pic>
        <p:nvPicPr>
          <p:cNvPr id="53" name="Google Shape;53;p37" descr="A close-up of a flower&#10;&#10;Description automatically generated with low confidence"/>
          <p:cNvPicPr preferRelativeResize="0"/>
          <p:nvPr/>
        </p:nvPicPr>
        <p:blipFill rotWithShape="1">
          <a:blip r:embed="rId4">
            <a:alphaModFix/>
          </a:blip>
          <a:srcRect/>
          <a:stretch/>
        </p:blipFill>
        <p:spPr>
          <a:xfrm>
            <a:off x="2366749" y="381916"/>
            <a:ext cx="1155700" cy="4318000"/>
          </a:xfrm>
          <a:prstGeom prst="rect">
            <a:avLst/>
          </a:prstGeom>
          <a:noFill/>
          <a:ln>
            <a:noFill/>
          </a:ln>
        </p:spPr>
      </p:pic>
      <p:sp>
        <p:nvSpPr>
          <p:cNvPr id="54" name="Google Shape;54;p37"/>
          <p:cNvSpPr/>
          <p:nvPr/>
        </p:nvSpPr>
        <p:spPr>
          <a:xfrm>
            <a:off x="1024128" y="2162946"/>
            <a:ext cx="3794760" cy="253697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55" name="Google Shape;55;p37"/>
          <p:cNvSpPr/>
          <p:nvPr/>
        </p:nvSpPr>
        <p:spPr>
          <a:xfrm>
            <a:off x="1131655" y="2264499"/>
            <a:ext cx="3585549" cy="2335427"/>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56" name="Google Shape;56;p37"/>
          <p:cNvSpPr txBox="1">
            <a:spLocks noGrp="1"/>
          </p:cNvSpPr>
          <p:nvPr>
            <p:ph type="title"/>
          </p:nvPr>
        </p:nvSpPr>
        <p:spPr>
          <a:xfrm>
            <a:off x="1472184" y="2889504"/>
            <a:ext cx="2852928" cy="108813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8211312" y="2011680"/>
            <a:ext cx="2999232" cy="2843784"/>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000"/>
              </a:spcBef>
              <a:spcAft>
                <a:spcPts val="0"/>
              </a:spcAft>
              <a:buSzPts val="2400"/>
              <a:buNone/>
              <a:defRPr sz="2400">
                <a:latin typeface="Gill Sans"/>
                <a:ea typeface="Gill Sans"/>
                <a:cs typeface="Gill Sans"/>
                <a:sym typeface="Gill Sans"/>
              </a:defRPr>
            </a:lvl1pPr>
            <a:lvl2pPr marL="914400" lvl="1" indent="-355600" algn="l">
              <a:lnSpc>
                <a:spcPct val="150000"/>
              </a:lnSpc>
              <a:spcBef>
                <a:spcPts val="500"/>
              </a:spcBef>
              <a:spcAft>
                <a:spcPts val="0"/>
              </a:spcAft>
              <a:buSzPts val="2000"/>
              <a:buChar char="•"/>
              <a:defRPr sz="2000">
                <a:latin typeface="Gill Sans"/>
                <a:ea typeface="Gill Sans"/>
                <a:cs typeface="Gill Sans"/>
                <a:sym typeface="Gill Sans"/>
              </a:defRPr>
            </a:lvl2pPr>
            <a:lvl3pPr marL="1371600" lvl="2" indent="-330200" algn="ctr">
              <a:lnSpc>
                <a:spcPct val="90000"/>
              </a:lnSpc>
              <a:spcBef>
                <a:spcPts val="500"/>
              </a:spcBef>
              <a:spcAft>
                <a:spcPts val="0"/>
              </a:spcAft>
              <a:buSzPts val="1600"/>
              <a:buChar char="•"/>
              <a:defRPr sz="1600">
                <a:latin typeface="Gill Sans"/>
                <a:ea typeface="Gill Sans"/>
                <a:cs typeface="Gill Sans"/>
                <a:sym typeface="Gill Sans"/>
              </a:defRPr>
            </a:lvl3pPr>
            <a:lvl4pPr marL="1828800" lvl="3" indent="-317500" algn="ctr">
              <a:lnSpc>
                <a:spcPct val="90000"/>
              </a:lnSpc>
              <a:spcBef>
                <a:spcPts val="500"/>
              </a:spcBef>
              <a:spcAft>
                <a:spcPts val="0"/>
              </a:spcAft>
              <a:buSzPts val="1400"/>
              <a:buChar char="•"/>
              <a:defRPr sz="1400">
                <a:latin typeface="Gill Sans"/>
                <a:ea typeface="Gill Sans"/>
                <a:cs typeface="Gill Sans"/>
                <a:sym typeface="Gill Sans"/>
              </a:defRPr>
            </a:lvl4pPr>
            <a:lvl5pPr marL="2286000" lvl="4" indent="-317500" algn="ctr">
              <a:lnSpc>
                <a:spcPct val="90000"/>
              </a:lnSpc>
              <a:spcBef>
                <a:spcPts val="500"/>
              </a:spcBef>
              <a:spcAft>
                <a:spcPts val="0"/>
              </a:spcAft>
              <a:buSzPts val="1400"/>
              <a:buChar char="•"/>
              <a:defRPr sz="1400">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58"/>
        <p:cNvGrpSpPr/>
        <p:nvPr/>
      </p:nvGrpSpPr>
      <p:grpSpPr>
        <a:xfrm>
          <a:off x="0" y="0"/>
          <a:ext cx="0" cy="0"/>
          <a:chOff x="0" y="0"/>
          <a:chExt cx="0" cy="0"/>
        </a:xfrm>
      </p:grpSpPr>
      <p:pic>
        <p:nvPicPr>
          <p:cNvPr id="59" name="Google Shape;59;p38" descr="A picture containing fabric&#10;&#10;Description automatically generated"/>
          <p:cNvPicPr preferRelativeResize="0"/>
          <p:nvPr/>
        </p:nvPicPr>
        <p:blipFill rotWithShape="1">
          <a:blip r:embed="rId2">
            <a:alphaModFix/>
          </a:blip>
          <a:srcRect/>
          <a:stretch/>
        </p:blipFill>
        <p:spPr>
          <a:xfrm>
            <a:off x="5667013" y="1162701"/>
            <a:ext cx="1562100" cy="4394200"/>
          </a:xfrm>
          <a:prstGeom prst="rect">
            <a:avLst/>
          </a:prstGeom>
          <a:noFill/>
          <a:ln>
            <a:noFill/>
          </a:ln>
        </p:spPr>
      </p:pic>
      <p:sp>
        <p:nvSpPr>
          <p:cNvPr id="60" name="Google Shape;60;p38"/>
          <p:cNvSpPr/>
          <p:nvPr/>
        </p:nvSpPr>
        <p:spPr>
          <a:xfrm>
            <a:off x="0" y="0"/>
            <a:ext cx="6096000" cy="68695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61" name="Google Shape;61;p38" descr="A group of flowers&#10;&#10;Description automatically generated with low confidence"/>
          <p:cNvPicPr preferRelativeResize="0"/>
          <p:nvPr/>
        </p:nvPicPr>
        <p:blipFill rotWithShape="1">
          <a:blip r:embed="rId3">
            <a:alphaModFix/>
          </a:blip>
          <a:srcRect/>
          <a:stretch/>
        </p:blipFill>
        <p:spPr>
          <a:xfrm rot="959852" flipH="1">
            <a:off x="1760954" y="2048834"/>
            <a:ext cx="1230524" cy="2287327"/>
          </a:xfrm>
          <a:prstGeom prst="rect">
            <a:avLst/>
          </a:prstGeom>
          <a:noFill/>
          <a:ln>
            <a:noFill/>
          </a:ln>
        </p:spPr>
      </p:pic>
      <p:sp>
        <p:nvSpPr>
          <p:cNvPr id="62" name="Google Shape;62;p38"/>
          <p:cNvSpPr txBox="1">
            <a:spLocks noGrp="1"/>
          </p:cNvSpPr>
          <p:nvPr>
            <p:ph type="title"/>
          </p:nvPr>
        </p:nvSpPr>
        <p:spPr>
          <a:xfrm>
            <a:off x="8183880" y="978408"/>
            <a:ext cx="37490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8"/>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8"/>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38"/>
          <p:cNvSpPr txBox="1">
            <a:spLocks noGrp="1"/>
          </p:cNvSpPr>
          <p:nvPr>
            <p:ph type="body" idx="1"/>
          </p:nvPr>
        </p:nvSpPr>
        <p:spPr>
          <a:xfrm>
            <a:off x="8183880" y="2194560"/>
            <a:ext cx="3749040" cy="4306824"/>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73292A"/>
              </a:buClr>
              <a:buSzPts val="2400"/>
              <a:buNone/>
              <a:defRPr sz="2400"/>
            </a:lvl1pPr>
            <a:lvl2pPr marL="914400" lvl="1" indent="-355600" algn="l">
              <a:lnSpc>
                <a:spcPct val="90000"/>
              </a:lnSpc>
              <a:spcBef>
                <a:spcPts val="500"/>
              </a:spcBef>
              <a:spcAft>
                <a:spcPts val="0"/>
              </a:spcAft>
              <a:buClr>
                <a:srgbClr val="73292A"/>
              </a:buClr>
              <a:buSzPts val="2000"/>
              <a:buChar char="•"/>
              <a:defRPr sz="2000"/>
            </a:lvl2pPr>
            <a:lvl3pPr marL="1371600" lvl="2" indent="-342900" algn="l">
              <a:lnSpc>
                <a:spcPct val="90000"/>
              </a:lnSpc>
              <a:spcBef>
                <a:spcPts val="500"/>
              </a:spcBef>
              <a:spcAft>
                <a:spcPts val="0"/>
              </a:spcAft>
              <a:buClr>
                <a:srgbClr val="73292A"/>
              </a:buClr>
              <a:buSzPts val="1800"/>
              <a:buChar char="•"/>
              <a:defRPr sz="1800"/>
            </a:lvl3pPr>
            <a:lvl4pPr marL="1828800" lvl="3" indent="-330200" algn="l">
              <a:lnSpc>
                <a:spcPct val="90000"/>
              </a:lnSpc>
              <a:spcBef>
                <a:spcPts val="500"/>
              </a:spcBef>
              <a:spcAft>
                <a:spcPts val="0"/>
              </a:spcAft>
              <a:buClr>
                <a:srgbClr val="73292A"/>
              </a:buClr>
              <a:buSzPts val="1600"/>
              <a:buChar char="•"/>
              <a:defRPr sz="1600"/>
            </a:lvl4pPr>
            <a:lvl5pPr marL="2286000" lvl="4" indent="-330200" algn="l">
              <a:lnSpc>
                <a:spcPct val="90000"/>
              </a:lnSpc>
              <a:spcBef>
                <a:spcPts val="500"/>
              </a:spcBef>
              <a:spcAft>
                <a:spcPts val="0"/>
              </a:spcAft>
              <a:buClr>
                <a:srgbClr val="73292A"/>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6" name="Google Shape;66;p38" descr="A picture containing flower, plant&#10;&#10;Description automatically generated"/>
          <p:cNvPicPr preferRelativeResize="0"/>
          <p:nvPr/>
        </p:nvPicPr>
        <p:blipFill rotWithShape="1">
          <a:blip r:embed="rId4">
            <a:alphaModFix/>
          </a:blip>
          <a:srcRect/>
          <a:stretch/>
        </p:blipFill>
        <p:spPr>
          <a:xfrm>
            <a:off x="5777235" y="2476883"/>
            <a:ext cx="749300" cy="2755900"/>
          </a:xfrm>
          <a:prstGeom prst="rect">
            <a:avLst/>
          </a:prstGeom>
          <a:noFill/>
          <a:ln>
            <a:noFill/>
          </a:ln>
        </p:spPr>
      </p:pic>
      <p:sp>
        <p:nvSpPr>
          <p:cNvPr id="67" name="Google Shape;67;p38"/>
          <p:cNvSpPr txBox="1">
            <a:spLocks noGrp="1"/>
          </p:cNvSpPr>
          <p:nvPr>
            <p:ph type="body" idx="2"/>
          </p:nvPr>
        </p:nvSpPr>
        <p:spPr>
          <a:xfrm>
            <a:off x="1225296" y="1426464"/>
            <a:ext cx="3922776" cy="4242816"/>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0"/>
              </a:spcBef>
              <a:spcAft>
                <a:spcPts val="0"/>
              </a:spcAft>
              <a:buSzPts val="30000"/>
              <a:buNone/>
              <a:defRPr sz="30000">
                <a:solidFill>
                  <a:schemeClr val="lt1"/>
                </a:solidFill>
                <a:latin typeface="Libre Baskerville"/>
                <a:ea typeface="Libre Baskerville"/>
                <a:cs typeface="Libre Baskerville"/>
                <a:sym typeface="Libre Baskervill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68"/>
        <p:cNvGrpSpPr/>
        <p:nvPr/>
      </p:nvGrpSpPr>
      <p:grpSpPr>
        <a:xfrm>
          <a:off x="0" y="0"/>
          <a:ext cx="0" cy="0"/>
          <a:chOff x="0" y="0"/>
          <a:chExt cx="0" cy="0"/>
        </a:xfrm>
      </p:grpSpPr>
      <p:sp>
        <p:nvSpPr>
          <p:cNvPr id="69" name="Google Shape;69;p39"/>
          <p:cNvSpPr/>
          <p:nvPr/>
        </p:nvSpPr>
        <p:spPr>
          <a:xfrm>
            <a:off x="0" y="3377183"/>
            <a:ext cx="12192000" cy="232657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70" name="Google Shape;70;p39" descr="A close up of a plant&#10;&#10;Description automatically generated with low confidence"/>
          <p:cNvPicPr preferRelativeResize="0"/>
          <p:nvPr/>
        </p:nvPicPr>
        <p:blipFill rotWithShape="1">
          <a:blip r:embed="rId2">
            <a:alphaModFix/>
          </a:blip>
          <a:srcRect/>
          <a:stretch/>
        </p:blipFill>
        <p:spPr>
          <a:xfrm rot="5400000">
            <a:off x="5387322" y="3187511"/>
            <a:ext cx="1422400" cy="5283200"/>
          </a:xfrm>
          <a:prstGeom prst="rect">
            <a:avLst/>
          </a:prstGeom>
          <a:noFill/>
          <a:ln>
            <a:noFill/>
          </a:ln>
        </p:spPr>
      </p:pic>
      <p:pic>
        <p:nvPicPr>
          <p:cNvPr id="71" name="Google Shape;71;p39" descr="A picture containing bedclothes, fabric&#10;&#10;Description automatically generated"/>
          <p:cNvPicPr preferRelativeResize="0"/>
          <p:nvPr/>
        </p:nvPicPr>
        <p:blipFill rotWithShape="1">
          <a:blip r:embed="rId3">
            <a:alphaModFix/>
          </a:blip>
          <a:srcRect/>
          <a:stretch/>
        </p:blipFill>
        <p:spPr>
          <a:xfrm rot="-5400000">
            <a:off x="5400022" y="287485"/>
            <a:ext cx="1485900" cy="5372100"/>
          </a:xfrm>
          <a:prstGeom prst="rect">
            <a:avLst/>
          </a:prstGeom>
          <a:noFill/>
          <a:ln>
            <a:noFill/>
          </a:ln>
        </p:spPr>
      </p:pic>
      <p:sp>
        <p:nvSpPr>
          <p:cNvPr id="72" name="Google Shape;72;p39"/>
          <p:cNvSpPr/>
          <p:nvPr/>
        </p:nvSpPr>
        <p:spPr>
          <a:xfrm>
            <a:off x="232651" y="3633264"/>
            <a:ext cx="11740896" cy="1789752"/>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73" name="Google Shape;73;p39" descr="A picture containing ceramic ware, porcelain&#10;&#10;Description automatically generated"/>
          <p:cNvPicPr preferRelativeResize="0"/>
          <p:nvPr/>
        </p:nvPicPr>
        <p:blipFill rotWithShape="1">
          <a:blip r:embed="rId4">
            <a:alphaModFix/>
          </a:blip>
          <a:srcRect/>
          <a:stretch/>
        </p:blipFill>
        <p:spPr>
          <a:xfrm rot="2590193">
            <a:off x="6957396" y="5090392"/>
            <a:ext cx="856832" cy="832525"/>
          </a:xfrm>
          <a:prstGeom prst="rect">
            <a:avLst/>
          </a:prstGeom>
          <a:noFill/>
          <a:ln>
            <a:noFill/>
          </a:ln>
        </p:spPr>
      </p:pic>
      <p:pic>
        <p:nvPicPr>
          <p:cNvPr id="74" name="Google Shape;74;p39" descr="A picture containing text&#10;&#10;Description automatically generated"/>
          <p:cNvPicPr preferRelativeResize="0"/>
          <p:nvPr/>
        </p:nvPicPr>
        <p:blipFill rotWithShape="1">
          <a:blip r:embed="rId5">
            <a:alphaModFix/>
          </a:blip>
          <a:srcRect/>
          <a:stretch/>
        </p:blipFill>
        <p:spPr>
          <a:xfrm>
            <a:off x="3362979" y="3252854"/>
            <a:ext cx="1206427" cy="621355"/>
          </a:xfrm>
          <a:prstGeom prst="rect">
            <a:avLst/>
          </a:prstGeom>
          <a:noFill/>
          <a:ln>
            <a:noFill/>
          </a:ln>
        </p:spPr>
      </p:pic>
      <p:sp>
        <p:nvSpPr>
          <p:cNvPr id="75" name="Google Shape;75;p39"/>
          <p:cNvSpPr txBox="1">
            <a:spLocks noGrp="1"/>
          </p:cNvSpPr>
          <p:nvPr>
            <p:ph type="title"/>
          </p:nvPr>
        </p:nvSpPr>
        <p:spPr>
          <a:xfrm>
            <a:off x="1153668" y="3977640"/>
            <a:ext cx="9884664" cy="7315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9"/>
          <p:cNvSpPr txBox="1">
            <a:spLocks noGrp="1"/>
          </p:cNvSpPr>
          <p:nvPr>
            <p:ph type="body" idx="1"/>
          </p:nvPr>
        </p:nvSpPr>
        <p:spPr>
          <a:xfrm>
            <a:off x="1153668" y="4700016"/>
            <a:ext cx="9884664" cy="457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2400"/>
              <a:buNone/>
              <a:defRPr sz="2400">
                <a:solidFill>
                  <a:srgbClr val="888888"/>
                </a:solidFill>
              </a:defRPr>
            </a:lvl1pPr>
            <a:lvl2pPr marL="914400" lvl="1" indent="-228600" algn="l">
              <a:lnSpc>
                <a:spcPct val="90000"/>
              </a:lnSpc>
              <a:spcBef>
                <a:spcPts val="500"/>
              </a:spcBef>
              <a:spcAft>
                <a:spcPts val="0"/>
              </a:spcAft>
              <a:buSzPts val="2000"/>
              <a:buNone/>
              <a:defRPr sz="2000">
                <a:solidFill>
                  <a:srgbClr val="888888"/>
                </a:solidFill>
              </a:defRPr>
            </a:lvl2pPr>
            <a:lvl3pPr marL="1371600" lvl="2" indent="-228600" algn="l">
              <a:lnSpc>
                <a:spcPct val="90000"/>
              </a:lnSpc>
              <a:spcBef>
                <a:spcPts val="500"/>
              </a:spcBef>
              <a:spcAft>
                <a:spcPts val="0"/>
              </a:spcAft>
              <a:buSzPts val="180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green">
  <p:cSld name="Title and Content green">
    <p:bg>
      <p:bgPr>
        <a:solidFill>
          <a:schemeClr val="dk2"/>
        </a:solidFill>
        <a:effectLst/>
      </p:bgPr>
    </p:bg>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838200" y="380999"/>
            <a:ext cx="10515600" cy="13258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609600" y="1600200"/>
            <a:ext cx="10972800" cy="45720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atin typeface="Gill Sans"/>
                <a:ea typeface="Gill Sans"/>
                <a:cs typeface="Gill Sans"/>
                <a:sym typeface="Gill Sans"/>
              </a:defRPr>
            </a:lvl1pPr>
            <a:lvl2pPr marL="914400" lvl="1" indent="-381000" algn="l">
              <a:lnSpc>
                <a:spcPct val="90000"/>
              </a:lnSpc>
              <a:spcBef>
                <a:spcPts val="500"/>
              </a:spcBef>
              <a:spcAft>
                <a:spcPts val="0"/>
              </a:spcAft>
              <a:buSzPts val="2400"/>
              <a:buChar char="•"/>
              <a:defRPr>
                <a:latin typeface="Gill Sans"/>
                <a:ea typeface="Gill Sans"/>
                <a:cs typeface="Gill Sans"/>
                <a:sym typeface="Gill Sans"/>
              </a:defRPr>
            </a:lvl2pPr>
            <a:lvl3pPr marL="1371600" lvl="2" indent="-355600" algn="l">
              <a:lnSpc>
                <a:spcPct val="90000"/>
              </a:lnSpc>
              <a:spcBef>
                <a:spcPts val="500"/>
              </a:spcBef>
              <a:spcAft>
                <a:spcPts val="0"/>
              </a:spcAft>
              <a:buSzPts val="2000"/>
              <a:buChar char="•"/>
              <a:defRPr>
                <a:latin typeface="Gill Sans"/>
                <a:ea typeface="Gill Sans"/>
                <a:cs typeface="Gill Sans"/>
                <a:sym typeface="Gill Sans"/>
              </a:defRPr>
            </a:lvl3pPr>
            <a:lvl4pPr marL="1828800" lvl="3" indent="-342900" algn="l">
              <a:lnSpc>
                <a:spcPct val="90000"/>
              </a:lnSpc>
              <a:spcBef>
                <a:spcPts val="500"/>
              </a:spcBef>
              <a:spcAft>
                <a:spcPts val="0"/>
              </a:spcAft>
              <a:buSzPts val="1800"/>
              <a:buChar char="•"/>
              <a:defRPr>
                <a:latin typeface="Gill Sans"/>
                <a:ea typeface="Gill Sans"/>
                <a:cs typeface="Gill Sans"/>
                <a:sym typeface="Gill Sans"/>
              </a:defRPr>
            </a:lvl4pPr>
            <a:lvl5pPr marL="2286000" lvl="4" indent="-342900" algn="l">
              <a:lnSpc>
                <a:spcPct val="90000"/>
              </a:lnSpc>
              <a:spcBef>
                <a:spcPts val="500"/>
              </a:spcBef>
              <a:spcAft>
                <a:spcPts val="0"/>
              </a:spcAft>
              <a:buSzPts val="1800"/>
              <a:buChar char="•"/>
              <a:defRPr>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0"/>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chemeClr val="dk2"/>
        </a:solidFill>
        <a:effectLst/>
      </p:bgPr>
    </p:bg>
    <p:spTree>
      <p:nvGrpSpPr>
        <p:cNvPr id="1" name="Shape 82"/>
        <p:cNvGrpSpPr/>
        <p:nvPr/>
      </p:nvGrpSpPr>
      <p:grpSpPr>
        <a:xfrm>
          <a:off x="0" y="0"/>
          <a:ext cx="0" cy="0"/>
          <a:chOff x="0" y="0"/>
          <a:chExt cx="0" cy="0"/>
        </a:xfrm>
      </p:grpSpPr>
      <p:sp>
        <p:nvSpPr>
          <p:cNvPr id="83" name="Google Shape;83;p41"/>
          <p:cNvSpPr/>
          <p:nvPr/>
        </p:nvSpPr>
        <p:spPr>
          <a:xfrm>
            <a:off x="553443" y="0"/>
            <a:ext cx="11105522" cy="624461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4" name="Google Shape;84;p41"/>
          <p:cNvSpPr/>
          <p:nvPr/>
        </p:nvSpPr>
        <p:spPr>
          <a:xfrm>
            <a:off x="877579" y="0"/>
            <a:ext cx="10460969" cy="5872780"/>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85" name="Google Shape;85;p41" descr="A picture containing mollusk, insect&#10;&#10;Description automatically generated"/>
          <p:cNvPicPr preferRelativeResize="0"/>
          <p:nvPr/>
        </p:nvPicPr>
        <p:blipFill rotWithShape="1">
          <a:blip r:embed="rId2">
            <a:alphaModFix/>
          </a:blip>
          <a:srcRect/>
          <a:stretch/>
        </p:blipFill>
        <p:spPr>
          <a:xfrm>
            <a:off x="5491275" y="5738220"/>
            <a:ext cx="1207554" cy="354511"/>
          </a:xfrm>
          <a:prstGeom prst="rect">
            <a:avLst/>
          </a:prstGeom>
          <a:noFill/>
          <a:ln>
            <a:noFill/>
          </a:ln>
        </p:spPr>
      </p:pic>
      <p:sp>
        <p:nvSpPr>
          <p:cNvPr id="86" name="Google Shape;86;p41"/>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41"/>
          <p:cNvSpPr>
            <a:spLocks noGrp="1"/>
          </p:cNvSpPr>
          <p:nvPr>
            <p:ph type="pic" idx="2"/>
          </p:nvPr>
        </p:nvSpPr>
        <p:spPr>
          <a:xfrm>
            <a:off x="1375868" y="1797050"/>
            <a:ext cx="2057400" cy="2058988"/>
          </a:xfrm>
          <a:prstGeom prst="rect">
            <a:avLst/>
          </a:prstGeom>
          <a:noFill/>
          <a:ln>
            <a:noFill/>
          </a:ln>
        </p:spPr>
      </p:sp>
      <p:sp>
        <p:nvSpPr>
          <p:cNvPr id="88" name="Google Shape;88;p41"/>
          <p:cNvSpPr txBox="1">
            <a:spLocks noGrp="1"/>
          </p:cNvSpPr>
          <p:nvPr>
            <p:ph type="body" idx="1"/>
          </p:nvPr>
        </p:nvSpPr>
        <p:spPr>
          <a:xfrm>
            <a:off x="1326173" y="3946525"/>
            <a:ext cx="2194560" cy="3556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0"/>
              <a:buNone/>
              <a:defRPr sz="20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3"/>
          </p:nvPr>
        </p:nvSpPr>
        <p:spPr>
          <a:xfrm>
            <a:off x="1328309" y="4306415"/>
            <a:ext cx="2194560" cy="27432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a:spLocks noGrp="1"/>
          </p:cNvSpPr>
          <p:nvPr>
            <p:ph type="pic" idx="4"/>
          </p:nvPr>
        </p:nvSpPr>
        <p:spPr>
          <a:xfrm>
            <a:off x="3828270" y="1797050"/>
            <a:ext cx="2057400" cy="2058988"/>
          </a:xfrm>
          <a:prstGeom prst="rect">
            <a:avLst/>
          </a:prstGeom>
          <a:noFill/>
          <a:ln>
            <a:noFill/>
          </a:ln>
        </p:spPr>
      </p:sp>
      <p:sp>
        <p:nvSpPr>
          <p:cNvPr id="91" name="Google Shape;91;p41"/>
          <p:cNvSpPr txBox="1">
            <a:spLocks noGrp="1"/>
          </p:cNvSpPr>
          <p:nvPr>
            <p:ph type="body" idx="5"/>
          </p:nvPr>
        </p:nvSpPr>
        <p:spPr>
          <a:xfrm>
            <a:off x="3763663" y="3926721"/>
            <a:ext cx="2194560" cy="3556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0"/>
              <a:buNone/>
              <a:defRPr sz="20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body" idx="6"/>
          </p:nvPr>
        </p:nvSpPr>
        <p:spPr>
          <a:xfrm>
            <a:off x="3765799" y="4286611"/>
            <a:ext cx="2194560" cy="27432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1"/>
          <p:cNvSpPr>
            <a:spLocks noGrp="1"/>
          </p:cNvSpPr>
          <p:nvPr>
            <p:ph type="pic" idx="7"/>
          </p:nvPr>
        </p:nvSpPr>
        <p:spPr>
          <a:xfrm>
            <a:off x="6280672" y="1797050"/>
            <a:ext cx="2057400" cy="2058988"/>
          </a:xfrm>
          <a:prstGeom prst="rect">
            <a:avLst/>
          </a:prstGeom>
          <a:noFill/>
          <a:ln>
            <a:noFill/>
          </a:ln>
        </p:spPr>
      </p:sp>
      <p:sp>
        <p:nvSpPr>
          <p:cNvPr id="94" name="Google Shape;94;p41"/>
          <p:cNvSpPr txBox="1">
            <a:spLocks noGrp="1"/>
          </p:cNvSpPr>
          <p:nvPr>
            <p:ph type="body" idx="8"/>
          </p:nvPr>
        </p:nvSpPr>
        <p:spPr>
          <a:xfrm>
            <a:off x="6216065" y="3946525"/>
            <a:ext cx="2194560" cy="3556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0"/>
              <a:buNone/>
              <a:defRPr sz="20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41"/>
          <p:cNvSpPr txBox="1">
            <a:spLocks noGrp="1"/>
          </p:cNvSpPr>
          <p:nvPr>
            <p:ph type="body" idx="9"/>
          </p:nvPr>
        </p:nvSpPr>
        <p:spPr>
          <a:xfrm>
            <a:off x="6218201" y="4306415"/>
            <a:ext cx="2194560" cy="27432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41"/>
          <p:cNvSpPr>
            <a:spLocks noGrp="1"/>
          </p:cNvSpPr>
          <p:nvPr>
            <p:ph type="pic" idx="13"/>
          </p:nvPr>
        </p:nvSpPr>
        <p:spPr>
          <a:xfrm>
            <a:off x="8733074" y="1797050"/>
            <a:ext cx="2057400" cy="2058988"/>
          </a:xfrm>
          <a:prstGeom prst="rect">
            <a:avLst/>
          </a:prstGeom>
          <a:noFill/>
          <a:ln>
            <a:noFill/>
          </a:ln>
        </p:spPr>
      </p:sp>
      <p:sp>
        <p:nvSpPr>
          <p:cNvPr id="97" name="Google Shape;97;p41"/>
          <p:cNvSpPr txBox="1">
            <a:spLocks noGrp="1"/>
          </p:cNvSpPr>
          <p:nvPr>
            <p:ph type="body" idx="14"/>
          </p:nvPr>
        </p:nvSpPr>
        <p:spPr>
          <a:xfrm>
            <a:off x="8666331" y="3946525"/>
            <a:ext cx="2194560" cy="3556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0"/>
              <a:buNone/>
              <a:defRPr sz="20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1"/>
          <p:cNvSpPr txBox="1">
            <a:spLocks noGrp="1"/>
          </p:cNvSpPr>
          <p:nvPr>
            <p:ph type="body" idx="15"/>
          </p:nvPr>
        </p:nvSpPr>
        <p:spPr>
          <a:xfrm>
            <a:off x="8668467" y="4306415"/>
            <a:ext cx="2194560" cy="27432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41"/>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1"/>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3"/>
              </a:buClr>
              <a:buSzPts val="4400"/>
              <a:buFont typeface="Libre Baskerville"/>
              <a:buNone/>
              <a:defRPr sz="4400" b="0" i="0" u="none" strike="noStrike" cap="none">
                <a:solidFill>
                  <a:schemeClr val="accent3"/>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73292A"/>
              </a:buClr>
              <a:buSzPts val="2800"/>
              <a:buFont typeface="Arial"/>
              <a:buChar char="•"/>
              <a:defRPr sz="2800" b="0" i="0" u="none" strike="noStrike" cap="none">
                <a:solidFill>
                  <a:schemeClr val="accent3"/>
                </a:solidFill>
                <a:latin typeface="Gill Sans"/>
                <a:ea typeface="Gill Sans"/>
                <a:cs typeface="Gill Sans"/>
                <a:sym typeface="Gill Sans"/>
              </a:defRPr>
            </a:lvl1pPr>
            <a:lvl2pPr marL="914400" marR="0" lvl="1" indent="-381000" algn="l" rtl="0">
              <a:lnSpc>
                <a:spcPct val="90000"/>
              </a:lnSpc>
              <a:spcBef>
                <a:spcPts val="500"/>
              </a:spcBef>
              <a:spcAft>
                <a:spcPts val="0"/>
              </a:spcAft>
              <a:buClr>
                <a:srgbClr val="73292A"/>
              </a:buClr>
              <a:buSzPts val="2400"/>
              <a:buFont typeface="Arial"/>
              <a:buChar char="•"/>
              <a:defRPr sz="2400" b="0" i="0" u="none" strike="noStrike" cap="none">
                <a:solidFill>
                  <a:schemeClr val="accent3"/>
                </a:solidFill>
                <a:latin typeface="Gill Sans"/>
                <a:ea typeface="Gill Sans"/>
                <a:cs typeface="Gill Sans"/>
                <a:sym typeface="Gill Sans"/>
              </a:defRPr>
            </a:lvl2pPr>
            <a:lvl3pPr marL="1371600" marR="0" lvl="2" indent="-355600" algn="l" rtl="0">
              <a:lnSpc>
                <a:spcPct val="90000"/>
              </a:lnSpc>
              <a:spcBef>
                <a:spcPts val="500"/>
              </a:spcBef>
              <a:spcAft>
                <a:spcPts val="0"/>
              </a:spcAft>
              <a:buClr>
                <a:srgbClr val="73292A"/>
              </a:buClr>
              <a:buSzPts val="2000"/>
              <a:buFont typeface="Arial"/>
              <a:buChar char="•"/>
              <a:defRPr sz="2000" b="0" i="0" u="none" strike="noStrike" cap="none">
                <a:solidFill>
                  <a:schemeClr val="accent3"/>
                </a:solidFill>
                <a:latin typeface="Gill Sans"/>
                <a:ea typeface="Gill Sans"/>
                <a:cs typeface="Gill Sans"/>
                <a:sym typeface="Gill Sans"/>
              </a:defRPr>
            </a:lvl3pPr>
            <a:lvl4pPr marL="1828800" marR="0" lvl="3" indent="-342900" algn="l" rtl="0">
              <a:lnSpc>
                <a:spcPct val="90000"/>
              </a:lnSpc>
              <a:spcBef>
                <a:spcPts val="500"/>
              </a:spcBef>
              <a:spcAft>
                <a:spcPts val="0"/>
              </a:spcAft>
              <a:buClr>
                <a:srgbClr val="73292A"/>
              </a:buClr>
              <a:buSzPts val="1800"/>
              <a:buFont typeface="Arial"/>
              <a:buChar char="•"/>
              <a:defRPr sz="1800" b="0" i="0" u="none" strike="noStrike" cap="none">
                <a:solidFill>
                  <a:schemeClr val="accent3"/>
                </a:solidFill>
                <a:latin typeface="Gill Sans"/>
                <a:ea typeface="Gill Sans"/>
                <a:cs typeface="Gill Sans"/>
                <a:sym typeface="Gill Sans"/>
              </a:defRPr>
            </a:lvl4pPr>
            <a:lvl5pPr marL="2286000" marR="0" lvl="4" indent="-342900" algn="l" rtl="0">
              <a:lnSpc>
                <a:spcPct val="90000"/>
              </a:lnSpc>
              <a:spcBef>
                <a:spcPts val="500"/>
              </a:spcBef>
              <a:spcAft>
                <a:spcPts val="0"/>
              </a:spcAft>
              <a:buClr>
                <a:srgbClr val="73292A"/>
              </a:buClr>
              <a:buSzPts val="1800"/>
              <a:buFont typeface="Arial"/>
              <a:buChar char="•"/>
              <a:defRPr sz="1800" b="0" i="0" u="none" strike="noStrike" cap="none">
                <a:solidFill>
                  <a:schemeClr val="accent3"/>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32"/>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32"/>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Gill Sans"/>
                <a:ea typeface="Gill Sans"/>
                <a:cs typeface="Gill Sans"/>
                <a:sym typeface="Gill Sans"/>
              </a:defRPr>
            </a:lvl1pPr>
            <a:lvl2pPr marL="0" marR="0" lvl="1" indent="0" algn="r" rtl="0">
              <a:spcBef>
                <a:spcPts val="0"/>
              </a:spcBef>
              <a:buNone/>
              <a:defRPr sz="1200" b="0" i="0" u="none" strike="noStrike" cap="none">
                <a:solidFill>
                  <a:schemeClr val="dk1"/>
                </a:solidFill>
                <a:latin typeface="Gill Sans"/>
                <a:ea typeface="Gill Sans"/>
                <a:cs typeface="Gill Sans"/>
                <a:sym typeface="Gill Sans"/>
              </a:defRPr>
            </a:lvl2pPr>
            <a:lvl3pPr marL="0" marR="0" lvl="2" indent="0" algn="r" rtl="0">
              <a:spcBef>
                <a:spcPts val="0"/>
              </a:spcBef>
              <a:buNone/>
              <a:defRPr sz="1200" b="0" i="0" u="none" strike="noStrike" cap="none">
                <a:solidFill>
                  <a:schemeClr val="dk1"/>
                </a:solidFill>
                <a:latin typeface="Gill Sans"/>
                <a:ea typeface="Gill Sans"/>
                <a:cs typeface="Gill Sans"/>
                <a:sym typeface="Gill Sans"/>
              </a:defRPr>
            </a:lvl3pPr>
            <a:lvl4pPr marL="0" marR="0" lvl="3" indent="0" algn="r" rtl="0">
              <a:spcBef>
                <a:spcPts val="0"/>
              </a:spcBef>
              <a:buNone/>
              <a:defRPr sz="1200" b="0" i="0" u="none" strike="noStrike" cap="none">
                <a:solidFill>
                  <a:schemeClr val="dk1"/>
                </a:solidFill>
                <a:latin typeface="Gill Sans"/>
                <a:ea typeface="Gill Sans"/>
                <a:cs typeface="Gill Sans"/>
                <a:sym typeface="Gill Sans"/>
              </a:defRPr>
            </a:lvl4pPr>
            <a:lvl5pPr marL="0" marR="0" lvl="4" indent="0" algn="r" rtl="0">
              <a:spcBef>
                <a:spcPts val="0"/>
              </a:spcBef>
              <a:buNone/>
              <a:defRPr sz="1200" b="0" i="0" u="none" strike="noStrike" cap="none">
                <a:solidFill>
                  <a:schemeClr val="dk1"/>
                </a:solidFill>
                <a:latin typeface="Gill Sans"/>
                <a:ea typeface="Gill Sans"/>
                <a:cs typeface="Gill Sans"/>
                <a:sym typeface="Gill Sans"/>
              </a:defRPr>
            </a:lvl5pPr>
            <a:lvl6pPr marL="0" marR="0" lvl="5" indent="0" algn="r" rtl="0">
              <a:spcBef>
                <a:spcPts val="0"/>
              </a:spcBef>
              <a:buNone/>
              <a:defRPr sz="1200" b="0" i="0" u="none" strike="noStrike" cap="none">
                <a:solidFill>
                  <a:schemeClr val="dk1"/>
                </a:solidFill>
                <a:latin typeface="Gill Sans"/>
                <a:ea typeface="Gill Sans"/>
                <a:cs typeface="Gill Sans"/>
                <a:sym typeface="Gill Sans"/>
              </a:defRPr>
            </a:lvl6pPr>
            <a:lvl7pPr marL="0" marR="0" lvl="6" indent="0" algn="r" rtl="0">
              <a:spcBef>
                <a:spcPts val="0"/>
              </a:spcBef>
              <a:buNone/>
              <a:defRPr sz="1200" b="0" i="0" u="none" strike="noStrike" cap="none">
                <a:solidFill>
                  <a:schemeClr val="dk1"/>
                </a:solidFill>
                <a:latin typeface="Gill Sans"/>
                <a:ea typeface="Gill Sans"/>
                <a:cs typeface="Gill Sans"/>
                <a:sym typeface="Gill Sans"/>
              </a:defRPr>
            </a:lvl7pPr>
            <a:lvl8pPr marL="0" marR="0" lvl="7" indent="0" algn="r" rtl="0">
              <a:spcBef>
                <a:spcPts val="0"/>
              </a:spcBef>
              <a:buNone/>
              <a:defRPr sz="1200" b="0" i="0" u="none" strike="noStrike" cap="none">
                <a:solidFill>
                  <a:schemeClr val="dk1"/>
                </a:solidFill>
                <a:latin typeface="Gill Sans"/>
                <a:ea typeface="Gill Sans"/>
                <a:cs typeface="Gill Sans"/>
                <a:sym typeface="Gill Sans"/>
              </a:defRPr>
            </a:lvl8pPr>
            <a:lvl9pPr marL="0" marR="0" lvl="8" indent="0" algn="r" rtl="0">
              <a:spcBef>
                <a:spcPts val="0"/>
              </a:spcBef>
              <a:buNone/>
              <a:defRPr sz="1200" b="0" i="0" u="none" strike="noStrike" cap="none">
                <a:solidFill>
                  <a:schemeClr val="dk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jpg"/></Relationships>
</file>

<file path=ppt/slides/_rels/slide1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2.jpg"/></Relationships>
</file>

<file path=ppt/slides/_rels/slide1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4.jpg"/></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8.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2.jpg"/></Relationships>
</file>

<file path=ppt/slides/_rels/slide22.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4.jpg"/></Relationships>
</file>

<file path=ppt/slides/_rels/slide23.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6.jp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
          <p:cNvSpPr txBox="1">
            <a:spLocks noGrp="1"/>
          </p:cNvSpPr>
          <p:nvPr>
            <p:ph type="ctrTitle"/>
          </p:nvPr>
        </p:nvSpPr>
        <p:spPr>
          <a:xfrm>
            <a:off x="2755248" y="2289846"/>
            <a:ext cx="6693300" cy="66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3"/>
              </a:buClr>
              <a:buSzPts val="4600"/>
              <a:buFont typeface="Libre Baskerville"/>
              <a:buNone/>
            </a:pPr>
            <a:r>
              <a:rPr lang="en-US"/>
              <a:t>DBMS PROJECT</a:t>
            </a:r>
            <a:endParaRPr/>
          </a:p>
        </p:txBody>
      </p:sp>
      <p:sp>
        <p:nvSpPr>
          <p:cNvPr id="210" name="Google Shape;210;p1"/>
          <p:cNvSpPr txBox="1">
            <a:spLocks noGrp="1"/>
          </p:cNvSpPr>
          <p:nvPr>
            <p:ph type="subTitle" idx="1"/>
          </p:nvPr>
        </p:nvSpPr>
        <p:spPr>
          <a:xfrm>
            <a:off x="3965509" y="2659224"/>
            <a:ext cx="4217437" cy="237072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a:t>​</a:t>
            </a:r>
            <a:endParaRPr/>
          </a:p>
        </p:txBody>
      </p:sp>
      <p:sp>
        <p:nvSpPr>
          <p:cNvPr id="211" name="Google Shape;211;p1"/>
          <p:cNvSpPr txBox="1"/>
          <p:nvPr/>
        </p:nvSpPr>
        <p:spPr>
          <a:xfrm>
            <a:off x="3438650" y="3083200"/>
            <a:ext cx="53265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Gill Sans"/>
                <a:ea typeface="Gill Sans"/>
                <a:cs typeface="Gill Sans"/>
                <a:sym typeface="Gill Sans"/>
              </a:rPr>
              <a:t>TEAM :</a:t>
            </a:r>
            <a:endParaRPr/>
          </a:p>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          21CSB0B07 B BHARADWAJ</a:t>
            </a:r>
            <a:endParaRPr/>
          </a:p>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           21CSB0B62 UPRE ASHISH KUMAR</a:t>
            </a:r>
            <a:endParaRPr/>
          </a:p>
        </p:txBody>
      </p:sp>
      <p:sp>
        <p:nvSpPr>
          <p:cNvPr id="212" name="Google Shape;212;p1"/>
          <p:cNvSpPr txBox="1"/>
          <p:nvPr/>
        </p:nvSpPr>
        <p:spPr>
          <a:xfrm>
            <a:off x="4026149" y="2436700"/>
            <a:ext cx="453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 </a:t>
            </a:r>
            <a:endParaRPr/>
          </a:p>
        </p:txBody>
      </p:sp>
      <p:pic>
        <p:nvPicPr>
          <p:cNvPr id="213" name="Google Shape;213;p1"/>
          <p:cNvPicPr preferRelativeResize="0"/>
          <p:nvPr/>
        </p:nvPicPr>
        <p:blipFill rotWithShape="1">
          <a:blip r:embed="rId3">
            <a:alphaModFix/>
          </a:blip>
          <a:srcRect r="8113"/>
          <a:stretch/>
        </p:blipFill>
        <p:spPr>
          <a:xfrm>
            <a:off x="10387851" y="381000"/>
            <a:ext cx="1423150" cy="1773450"/>
          </a:xfrm>
          <a:prstGeom prst="rect">
            <a:avLst/>
          </a:prstGeom>
          <a:noFill/>
          <a:ln>
            <a:noFill/>
          </a:ln>
        </p:spPr>
      </p:pic>
      <p:sp>
        <p:nvSpPr>
          <p:cNvPr id="214" name="Google Shape;214;p1"/>
          <p:cNvSpPr txBox="1"/>
          <p:nvPr/>
        </p:nvSpPr>
        <p:spPr>
          <a:xfrm>
            <a:off x="4312324" y="1426400"/>
            <a:ext cx="3523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      </a:t>
            </a:r>
            <a:r>
              <a:rPr lang="en-US" sz="2400" b="1">
                <a:solidFill>
                  <a:schemeClr val="dk1"/>
                </a:solidFill>
                <a:latin typeface="Gill Sans"/>
                <a:ea typeface="Gill Sans"/>
                <a:cs typeface="Gill Sans"/>
                <a:sym typeface="Gill Sans"/>
              </a:rPr>
              <a:t>NIT</a:t>
            </a:r>
            <a:r>
              <a:rPr lang="en-US" sz="2400">
                <a:solidFill>
                  <a:schemeClr val="dk1"/>
                </a:solidFill>
                <a:latin typeface="Gill Sans"/>
                <a:ea typeface="Gill Sans"/>
                <a:cs typeface="Gill Sans"/>
                <a:sym typeface="Gill Sans"/>
              </a:rPr>
              <a:t> </a:t>
            </a:r>
            <a:r>
              <a:rPr lang="en-US" sz="2400" b="1">
                <a:solidFill>
                  <a:schemeClr val="dk1"/>
                </a:solidFill>
                <a:latin typeface="Gill Sans"/>
                <a:ea typeface="Gill Sans"/>
                <a:cs typeface="Gill Sans"/>
                <a:sym typeface="Gill Sans"/>
              </a:rPr>
              <a:t>WARANGAL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0"/>
          <p:cNvSpPr txBox="1">
            <a:spLocks noGrp="1"/>
          </p:cNvSpPr>
          <p:nvPr>
            <p:ph type="title"/>
          </p:nvPr>
        </p:nvSpPr>
        <p:spPr>
          <a:xfrm>
            <a:off x="838200" y="380999"/>
            <a:ext cx="10515600" cy="65469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287" name="Google Shape;287;p10"/>
          <p:cNvSpPr txBox="1">
            <a:spLocks noGrp="1"/>
          </p:cNvSpPr>
          <p:nvPr>
            <p:ph type="body" idx="1"/>
          </p:nvPr>
        </p:nvSpPr>
        <p:spPr>
          <a:xfrm>
            <a:off x="838199" y="1139641"/>
            <a:ext cx="10515600" cy="511276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   1)Mall </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r>
              <a:rPr lang="en-US"/>
              <a:t>         </a:t>
            </a:r>
            <a:endParaRPr/>
          </a:p>
        </p:txBody>
      </p:sp>
      <p:sp>
        <p:nvSpPr>
          <p:cNvPr id="288" name="Google Shape;288;p10"/>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89" name="Google Shape;289;p10"/>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90" name="Google Shape;290;p10"/>
          <p:cNvPicPr preferRelativeResize="0"/>
          <p:nvPr/>
        </p:nvPicPr>
        <p:blipFill rotWithShape="1">
          <a:blip r:embed="rId3">
            <a:alphaModFix/>
          </a:blip>
          <a:srcRect/>
          <a:stretch/>
        </p:blipFill>
        <p:spPr>
          <a:xfrm>
            <a:off x="1855722" y="1716833"/>
            <a:ext cx="7267575" cy="1480748"/>
          </a:xfrm>
          <a:prstGeom prst="rect">
            <a:avLst/>
          </a:prstGeom>
          <a:noFill/>
          <a:ln>
            <a:noFill/>
          </a:ln>
        </p:spPr>
      </p:pic>
      <p:pic>
        <p:nvPicPr>
          <p:cNvPr id="291" name="Google Shape;291;p10"/>
          <p:cNvPicPr preferRelativeResize="0"/>
          <p:nvPr/>
        </p:nvPicPr>
        <p:blipFill rotWithShape="1">
          <a:blip r:embed="rId4">
            <a:alphaModFix/>
          </a:blip>
          <a:srcRect/>
          <a:stretch/>
        </p:blipFill>
        <p:spPr>
          <a:xfrm>
            <a:off x="1855722" y="3386138"/>
            <a:ext cx="8286750" cy="266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1"/>
          <p:cNvSpPr txBox="1">
            <a:spLocks noGrp="1"/>
          </p:cNvSpPr>
          <p:nvPr>
            <p:ph type="title"/>
          </p:nvPr>
        </p:nvSpPr>
        <p:spPr>
          <a:xfrm>
            <a:off x="838200" y="380999"/>
            <a:ext cx="10515600" cy="65469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297" name="Google Shape;297;p11"/>
          <p:cNvSpPr txBox="1">
            <a:spLocks noGrp="1"/>
          </p:cNvSpPr>
          <p:nvPr>
            <p:ph type="body" idx="1"/>
          </p:nvPr>
        </p:nvSpPr>
        <p:spPr>
          <a:xfrm>
            <a:off x="838199" y="1139641"/>
            <a:ext cx="10515600" cy="511276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2)Tenent_officers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p:txBody>
      </p:sp>
      <p:sp>
        <p:nvSpPr>
          <p:cNvPr id="298" name="Google Shape;298;p11"/>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99" name="Google Shape;299;p11"/>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00" name="Google Shape;300;p11"/>
          <p:cNvPicPr preferRelativeResize="0"/>
          <p:nvPr/>
        </p:nvPicPr>
        <p:blipFill rotWithShape="1">
          <a:blip r:embed="rId3">
            <a:alphaModFix/>
          </a:blip>
          <a:srcRect/>
          <a:stretch/>
        </p:blipFill>
        <p:spPr>
          <a:xfrm>
            <a:off x="2396897" y="1724349"/>
            <a:ext cx="7162800" cy="1314450"/>
          </a:xfrm>
          <a:prstGeom prst="rect">
            <a:avLst/>
          </a:prstGeom>
          <a:noFill/>
          <a:ln>
            <a:noFill/>
          </a:ln>
        </p:spPr>
      </p:pic>
      <p:pic>
        <p:nvPicPr>
          <p:cNvPr id="301" name="Google Shape;301;p11"/>
          <p:cNvPicPr preferRelativeResize="0"/>
          <p:nvPr/>
        </p:nvPicPr>
        <p:blipFill rotWithShape="1">
          <a:blip r:embed="rId4">
            <a:alphaModFix/>
          </a:blip>
          <a:srcRect/>
          <a:stretch/>
        </p:blipFill>
        <p:spPr>
          <a:xfrm>
            <a:off x="3811359" y="3191069"/>
            <a:ext cx="4333875" cy="306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2"/>
          <p:cNvSpPr txBox="1">
            <a:spLocks noGrp="1"/>
          </p:cNvSpPr>
          <p:nvPr>
            <p:ph type="title"/>
          </p:nvPr>
        </p:nvSpPr>
        <p:spPr>
          <a:xfrm>
            <a:off x="838200" y="380999"/>
            <a:ext cx="10515600" cy="54273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307" name="Google Shape;307;p12"/>
          <p:cNvSpPr txBox="1">
            <a:spLocks noGrp="1"/>
          </p:cNvSpPr>
          <p:nvPr>
            <p:ph type="body" idx="1"/>
          </p:nvPr>
        </p:nvSpPr>
        <p:spPr>
          <a:xfrm>
            <a:off x="744894" y="985870"/>
            <a:ext cx="10515600" cy="52656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3)Timings</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r>
              <a:rPr lang="en-US"/>
              <a:t>                         </a:t>
            </a:r>
            <a:endParaRPr/>
          </a:p>
        </p:txBody>
      </p:sp>
      <p:sp>
        <p:nvSpPr>
          <p:cNvPr id="308" name="Google Shape;308;p12"/>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309" name="Google Shape;309;p12"/>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10" name="Google Shape;310;p12"/>
          <p:cNvPicPr preferRelativeResize="0"/>
          <p:nvPr/>
        </p:nvPicPr>
        <p:blipFill rotWithShape="1">
          <a:blip r:embed="rId3">
            <a:alphaModFix/>
          </a:blip>
          <a:srcRect/>
          <a:stretch/>
        </p:blipFill>
        <p:spPr>
          <a:xfrm>
            <a:off x="1989850" y="1668365"/>
            <a:ext cx="6924675" cy="1314450"/>
          </a:xfrm>
          <a:prstGeom prst="rect">
            <a:avLst/>
          </a:prstGeom>
          <a:noFill/>
          <a:ln>
            <a:noFill/>
          </a:ln>
        </p:spPr>
      </p:pic>
      <p:pic>
        <p:nvPicPr>
          <p:cNvPr id="311" name="Google Shape;311;p12"/>
          <p:cNvPicPr preferRelativeResize="0"/>
          <p:nvPr/>
        </p:nvPicPr>
        <p:blipFill rotWithShape="1">
          <a:blip r:embed="rId4">
            <a:alphaModFix/>
          </a:blip>
          <a:srcRect/>
          <a:stretch/>
        </p:blipFill>
        <p:spPr>
          <a:xfrm>
            <a:off x="3235015" y="3089210"/>
            <a:ext cx="4629150" cy="316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838200" y="380999"/>
            <a:ext cx="10515600" cy="54273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317" name="Google Shape;317;p13"/>
          <p:cNvSpPr txBox="1">
            <a:spLocks noGrp="1"/>
          </p:cNvSpPr>
          <p:nvPr>
            <p:ph type="body" idx="1"/>
          </p:nvPr>
        </p:nvSpPr>
        <p:spPr>
          <a:xfrm>
            <a:off x="744894" y="985870"/>
            <a:ext cx="10515600" cy="52656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4)Store_categories</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r>
              <a:rPr lang="en-US"/>
              <a:t>                         </a:t>
            </a:r>
            <a:endParaRPr/>
          </a:p>
        </p:txBody>
      </p:sp>
      <p:sp>
        <p:nvSpPr>
          <p:cNvPr id="318" name="Google Shape;318;p13"/>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319" name="Google Shape;319;p13"/>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20" name="Google Shape;320;p13"/>
          <p:cNvPicPr preferRelativeResize="0"/>
          <p:nvPr/>
        </p:nvPicPr>
        <p:blipFill rotWithShape="1">
          <a:blip r:embed="rId3">
            <a:alphaModFix/>
          </a:blip>
          <a:srcRect/>
          <a:stretch/>
        </p:blipFill>
        <p:spPr>
          <a:xfrm>
            <a:off x="2410576" y="1652331"/>
            <a:ext cx="7019925" cy="800100"/>
          </a:xfrm>
          <a:prstGeom prst="rect">
            <a:avLst/>
          </a:prstGeom>
          <a:noFill/>
          <a:ln>
            <a:noFill/>
          </a:ln>
        </p:spPr>
      </p:pic>
      <p:pic>
        <p:nvPicPr>
          <p:cNvPr id="321" name="Google Shape;321;p13"/>
          <p:cNvPicPr preferRelativeResize="0"/>
          <p:nvPr/>
        </p:nvPicPr>
        <p:blipFill rotWithShape="1">
          <a:blip r:embed="rId4">
            <a:alphaModFix/>
          </a:blip>
          <a:srcRect/>
          <a:stretch/>
        </p:blipFill>
        <p:spPr>
          <a:xfrm>
            <a:off x="4398397" y="2751770"/>
            <a:ext cx="2505075" cy="320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4"/>
          <p:cNvSpPr txBox="1">
            <a:spLocks noGrp="1"/>
          </p:cNvSpPr>
          <p:nvPr>
            <p:ph type="title"/>
          </p:nvPr>
        </p:nvSpPr>
        <p:spPr>
          <a:xfrm>
            <a:off x="838200" y="380999"/>
            <a:ext cx="10515600" cy="60804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327" name="Google Shape;327;p14"/>
          <p:cNvSpPr txBox="1">
            <a:spLocks noGrp="1"/>
          </p:cNvSpPr>
          <p:nvPr>
            <p:ph type="body" idx="1"/>
          </p:nvPr>
        </p:nvSpPr>
        <p:spPr>
          <a:xfrm>
            <a:off x="838200" y="1217578"/>
            <a:ext cx="10515600" cy="51387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5)Mall_tenant_officers</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p:txBody>
      </p:sp>
      <p:sp>
        <p:nvSpPr>
          <p:cNvPr id="328" name="Google Shape;328;p14"/>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329" name="Google Shape;329;p14"/>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30" name="Google Shape;330;p14"/>
          <p:cNvPicPr preferRelativeResize="0"/>
          <p:nvPr/>
        </p:nvPicPr>
        <p:blipFill rotWithShape="1">
          <a:blip r:embed="rId3">
            <a:alphaModFix/>
          </a:blip>
          <a:srcRect/>
          <a:stretch/>
        </p:blipFill>
        <p:spPr>
          <a:xfrm>
            <a:off x="2483595" y="1904903"/>
            <a:ext cx="7000875" cy="771525"/>
          </a:xfrm>
          <a:prstGeom prst="rect">
            <a:avLst/>
          </a:prstGeom>
          <a:noFill/>
          <a:ln>
            <a:noFill/>
          </a:ln>
        </p:spPr>
      </p:pic>
      <p:pic>
        <p:nvPicPr>
          <p:cNvPr id="331" name="Google Shape;331;p14"/>
          <p:cNvPicPr preferRelativeResize="0"/>
          <p:nvPr/>
        </p:nvPicPr>
        <p:blipFill rotWithShape="1">
          <a:blip r:embed="rId4">
            <a:alphaModFix/>
          </a:blip>
          <a:srcRect/>
          <a:stretch/>
        </p:blipFill>
        <p:spPr>
          <a:xfrm>
            <a:off x="4443718" y="2932915"/>
            <a:ext cx="2234045" cy="31669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5"/>
          <p:cNvSpPr txBox="1">
            <a:spLocks noGrp="1"/>
          </p:cNvSpPr>
          <p:nvPr>
            <p:ph type="title"/>
          </p:nvPr>
        </p:nvSpPr>
        <p:spPr>
          <a:xfrm>
            <a:off x="838200" y="380999"/>
            <a:ext cx="10515600" cy="60804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337" name="Google Shape;337;p15"/>
          <p:cNvSpPr txBox="1">
            <a:spLocks noGrp="1"/>
          </p:cNvSpPr>
          <p:nvPr>
            <p:ph type="body" idx="1"/>
          </p:nvPr>
        </p:nvSpPr>
        <p:spPr>
          <a:xfrm>
            <a:off x="838200" y="1217578"/>
            <a:ext cx="10515600" cy="51387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 6)Movie_theatres</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p:txBody>
      </p:sp>
      <p:sp>
        <p:nvSpPr>
          <p:cNvPr id="338" name="Google Shape;338;p15"/>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339" name="Google Shape;339;p15"/>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40" name="Google Shape;340;p15"/>
          <p:cNvPicPr preferRelativeResize="0"/>
          <p:nvPr/>
        </p:nvPicPr>
        <p:blipFill rotWithShape="1">
          <a:blip r:embed="rId3">
            <a:alphaModFix/>
          </a:blip>
          <a:srcRect/>
          <a:stretch/>
        </p:blipFill>
        <p:spPr>
          <a:xfrm>
            <a:off x="2286000" y="1859466"/>
            <a:ext cx="8029575" cy="1714500"/>
          </a:xfrm>
          <a:prstGeom prst="rect">
            <a:avLst/>
          </a:prstGeom>
          <a:noFill/>
          <a:ln>
            <a:noFill/>
          </a:ln>
        </p:spPr>
      </p:pic>
      <p:pic>
        <p:nvPicPr>
          <p:cNvPr id="341" name="Google Shape;341;p15"/>
          <p:cNvPicPr preferRelativeResize="0"/>
          <p:nvPr/>
        </p:nvPicPr>
        <p:blipFill rotWithShape="1">
          <a:blip r:embed="rId4">
            <a:alphaModFix/>
          </a:blip>
          <a:srcRect/>
          <a:stretch/>
        </p:blipFill>
        <p:spPr>
          <a:xfrm>
            <a:off x="2286000" y="3802499"/>
            <a:ext cx="7105650" cy="218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6"/>
          <p:cNvSpPr txBox="1">
            <a:spLocks noGrp="1"/>
          </p:cNvSpPr>
          <p:nvPr>
            <p:ph type="title"/>
          </p:nvPr>
        </p:nvSpPr>
        <p:spPr>
          <a:xfrm>
            <a:off x="838200" y="380999"/>
            <a:ext cx="10515600" cy="60804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347" name="Google Shape;347;p16"/>
          <p:cNvSpPr txBox="1">
            <a:spLocks noGrp="1"/>
          </p:cNvSpPr>
          <p:nvPr>
            <p:ph type="body" idx="1"/>
          </p:nvPr>
        </p:nvSpPr>
        <p:spPr>
          <a:xfrm>
            <a:off x="838200" y="989045"/>
            <a:ext cx="10515600" cy="53673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7)Games</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p:txBody>
      </p:sp>
      <p:sp>
        <p:nvSpPr>
          <p:cNvPr id="348" name="Google Shape;348;p16"/>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349" name="Google Shape;349;p16"/>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350" name="Google Shape;350;p16"/>
          <p:cNvPicPr preferRelativeResize="0"/>
          <p:nvPr/>
        </p:nvPicPr>
        <p:blipFill rotWithShape="1">
          <a:blip r:embed="rId3">
            <a:alphaModFix/>
          </a:blip>
          <a:srcRect/>
          <a:stretch/>
        </p:blipFill>
        <p:spPr>
          <a:xfrm>
            <a:off x="2194583" y="1758172"/>
            <a:ext cx="7267575" cy="1276350"/>
          </a:xfrm>
          <a:prstGeom prst="rect">
            <a:avLst/>
          </a:prstGeom>
          <a:noFill/>
          <a:ln>
            <a:noFill/>
          </a:ln>
        </p:spPr>
      </p:pic>
      <p:pic>
        <p:nvPicPr>
          <p:cNvPr id="351" name="Google Shape;351;p16"/>
          <p:cNvPicPr preferRelativeResize="0"/>
          <p:nvPr/>
        </p:nvPicPr>
        <p:blipFill rotWithShape="1">
          <a:blip r:embed="rId4">
            <a:alphaModFix/>
          </a:blip>
          <a:srcRect/>
          <a:stretch/>
        </p:blipFill>
        <p:spPr>
          <a:xfrm>
            <a:off x="2194583" y="3429000"/>
            <a:ext cx="4429125" cy="24421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7"/>
          <p:cNvSpPr txBox="1">
            <a:spLocks noGrp="1"/>
          </p:cNvSpPr>
          <p:nvPr>
            <p:ph type="title"/>
          </p:nvPr>
        </p:nvSpPr>
        <p:spPr>
          <a:xfrm>
            <a:off x="838200" y="380999"/>
            <a:ext cx="10515600" cy="60804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357" name="Google Shape;357;p17"/>
          <p:cNvSpPr txBox="1">
            <a:spLocks noGrp="1"/>
          </p:cNvSpPr>
          <p:nvPr>
            <p:ph type="body" idx="1"/>
          </p:nvPr>
        </p:nvSpPr>
        <p:spPr>
          <a:xfrm>
            <a:off x="838200" y="989045"/>
            <a:ext cx="10515600" cy="53673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8)Mall_managers</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p:txBody>
      </p:sp>
      <p:sp>
        <p:nvSpPr>
          <p:cNvPr id="358" name="Google Shape;358;p17"/>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359" name="Google Shape;359;p17"/>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360" name="Google Shape;360;p17"/>
          <p:cNvPicPr preferRelativeResize="0"/>
          <p:nvPr/>
        </p:nvPicPr>
        <p:blipFill rotWithShape="1">
          <a:blip r:embed="rId3">
            <a:alphaModFix/>
          </a:blip>
          <a:srcRect/>
          <a:stretch/>
        </p:blipFill>
        <p:spPr>
          <a:xfrm>
            <a:off x="2552700" y="1672447"/>
            <a:ext cx="7086600" cy="2000250"/>
          </a:xfrm>
          <a:prstGeom prst="rect">
            <a:avLst/>
          </a:prstGeom>
          <a:noFill/>
          <a:ln>
            <a:noFill/>
          </a:ln>
        </p:spPr>
      </p:pic>
      <p:pic>
        <p:nvPicPr>
          <p:cNvPr id="361" name="Google Shape;361;p17"/>
          <p:cNvPicPr preferRelativeResize="0"/>
          <p:nvPr/>
        </p:nvPicPr>
        <p:blipFill rotWithShape="1">
          <a:blip r:embed="rId4">
            <a:alphaModFix/>
          </a:blip>
          <a:srcRect/>
          <a:stretch/>
        </p:blipFill>
        <p:spPr>
          <a:xfrm>
            <a:off x="2552700" y="3762375"/>
            <a:ext cx="7991475" cy="18132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8"/>
          <p:cNvSpPr txBox="1">
            <a:spLocks noGrp="1"/>
          </p:cNvSpPr>
          <p:nvPr>
            <p:ph type="title"/>
          </p:nvPr>
        </p:nvSpPr>
        <p:spPr>
          <a:xfrm>
            <a:off x="838200" y="346525"/>
            <a:ext cx="10515600" cy="60804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367" name="Google Shape;367;p18"/>
          <p:cNvSpPr txBox="1">
            <a:spLocks noGrp="1"/>
          </p:cNvSpPr>
          <p:nvPr>
            <p:ph type="body" idx="1"/>
          </p:nvPr>
        </p:nvSpPr>
        <p:spPr>
          <a:xfrm>
            <a:off x="838200" y="954571"/>
            <a:ext cx="10515600" cy="527309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9)Game_zone</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r>
              <a:rPr lang="en-US"/>
              <a:t>                 </a:t>
            </a:r>
            <a:endParaRPr/>
          </a:p>
        </p:txBody>
      </p:sp>
      <p:sp>
        <p:nvSpPr>
          <p:cNvPr id="368" name="Google Shape;368;p18"/>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369" name="Google Shape;369;p18"/>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70" name="Google Shape;370;p18"/>
          <p:cNvPicPr preferRelativeResize="0"/>
          <p:nvPr/>
        </p:nvPicPr>
        <p:blipFill rotWithShape="1">
          <a:blip r:embed="rId3">
            <a:alphaModFix/>
          </a:blip>
          <a:srcRect/>
          <a:stretch/>
        </p:blipFill>
        <p:spPr>
          <a:xfrm>
            <a:off x="2535399" y="1726648"/>
            <a:ext cx="6953250" cy="1285875"/>
          </a:xfrm>
          <a:prstGeom prst="rect">
            <a:avLst/>
          </a:prstGeom>
          <a:noFill/>
          <a:ln>
            <a:noFill/>
          </a:ln>
        </p:spPr>
      </p:pic>
      <p:pic>
        <p:nvPicPr>
          <p:cNvPr id="371" name="Google Shape;371;p18"/>
          <p:cNvPicPr preferRelativeResize="0"/>
          <p:nvPr/>
        </p:nvPicPr>
        <p:blipFill rotWithShape="1">
          <a:blip r:embed="rId4">
            <a:alphaModFix/>
          </a:blip>
          <a:srcRect/>
          <a:stretch/>
        </p:blipFill>
        <p:spPr>
          <a:xfrm>
            <a:off x="2535399" y="3229912"/>
            <a:ext cx="4505325" cy="27803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9"/>
          <p:cNvSpPr txBox="1">
            <a:spLocks noGrp="1"/>
          </p:cNvSpPr>
          <p:nvPr>
            <p:ph type="title"/>
          </p:nvPr>
        </p:nvSpPr>
        <p:spPr>
          <a:xfrm>
            <a:off x="838200" y="346525"/>
            <a:ext cx="10515600" cy="60804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377" name="Google Shape;377;p19"/>
          <p:cNvSpPr txBox="1">
            <a:spLocks noGrp="1"/>
          </p:cNvSpPr>
          <p:nvPr>
            <p:ph type="body" idx="1"/>
          </p:nvPr>
        </p:nvSpPr>
        <p:spPr>
          <a:xfrm>
            <a:off x="838200" y="954571"/>
            <a:ext cx="10515600" cy="527309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10)Food_corners</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p:txBody>
      </p:sp>
      <p:sp>
        <p:nvSpPr>
          <p:cNvPr id="378" name="Google Shape;378;p19"/>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379" name="Google Shape;379;p19"/>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380" name="Google Shape;380;p19"/>
          <p:cNvPicPr preferRelativeResize="0"/>
          <p:nvPr/>
        </p:nvPicPr>
        <p:blipFill rotWithShape="1">
          <a:blip r:embed="rId3">
            <a:alphaModFix/>
          </a:blip>
          <a:srcRect/>
          <a:stretch/>
        </p:blipFill>
        <p:spPr>
          <a:xfrm>
            <a:off x="2595562" y="1695450"/>
            <a:ext cx="7000875" cy="1733550"/>
          </a:xfrm>
          <a:prstGeom prst="rect">
            <a:avLst/>
          </a:prstGeom>
          <a:noFill/>
          <a:ln>
            <a:noFill/>
          </a:ln>
        </p:spPr>
      </p:pic>
      <p:pic>
        <p:nvPicPr>
          <p:cNvPr id="381" name="Google Shape;381;p19"/>
          <p:cNvPicPr preferRelativeResize="0"/>
          <p:nvPr/>
        </p:nvPicPr>
        <p:blipFill rotWithShape="1">
          <a:blip r:embed="rId4">
            <a:alphaModFix/>
          </a:blip>
          <a:srcRect/>
          <a:stretch/>
        </p:blipFill>
        <p:spPr>
          <a:xfrm>
            <a:off x="2595562" y="3616101"/>
            <a:ext cx="6038850" cy="24244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
          <p:cNvSpPr txBox="1">
            <a:spLocks noGrp="1"/>
          </p:cNvSpPr>
          <p:nvPr>
            <p:ph type="title"/>
          </p:nvPr>
        </p:nvSpPr>
        <p:spPr>
          <a:xfrm>
            <a:off x="1748103" y="1006638"/>
            <a:ext cx="8695800" cy="1326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3"/>
              </a:buClr>
              <a:buSzPts val="4400"/>
              <a:buFont typeface="Libre Baskerville"/>
              <a:buNone/>
            </a:pPr>
            <a:r>
              <a:rPr lang="en-US"/>
              <a:t>PROBLEM STATEMENT</a:t>
            </a:r>
            <a:endParaRPr/>
          </a:p>
        </p:txBody>
      </p:sp>
      <p:sp>
        <p:nvSpPr>
          <p:cNvPr id="220" name="Google Shape;220;p2"/>
          <p:cNvSpPr txBox="1">
            <a:spLocks noGrp="1"/>
          </p:cNvSpPr>
          <p:nvPr>
            <p:ph type="body" idx="1"/>
          </p:nvPr>
        </p:nvSpPr>
        <p:spPr>
          <a:xfrm>
            <a:off x="2223516" y="2332653"/>
            <a:ext cx="7744968" cy="2733869"/>
          </a:xfrm>
          <a:prstGeom prst="rect">
            <a:avLst/>
          </a:prstGeom>
          <a:noFill/>
          <a:ln>
            <a:noFill/>
          </a:ln>
        </p:spPr>
        <p:txBody>
          <a:bodyPr spcFirstLastPara="1" wrap="square" lIns="91425" tIns="45700" rIns="91425" bIns="45700" anchor="t" anchorCtr="0">
            <a:normAutofit fontScale="85000" lnSpcReduction="10000"/>
          </a:bodyPr>
          <a:lstStyle/>
          <a:p>
            <a:pPr marL="0" lvl="0" indent="0" algn="ctr" rtl="0">
              <a:lnSpc>
                <a:spcPct val="100000"/>
              </a:lnSpc>
              <a:spcBef>
                <a:spcPts val="0"/>
              </a:spcBef>
              <a:spcAft>
                <a:spcPts val="0"/>
              </a:spcAft>
              <a:buSzPct val="100000"/>
              <a:buNone/>
            </a:pPr>
            <a:r>
              <a:rPr lang="en-US" sz="2000" b="1" dirty="0"/>
              <a:t>MALL MANAGEMENT DATABASE SYSTEM</a:t>
            </a:r>
            <a:endParaRPr dirty="0"/>
          </a:p>
          <a:p>
            <a:pPr marL="0" lvl="0" indent="0" algn="ctr" rtl="0">
              <a:lnSpc>
                <a:spcPct val="100000"/>
              </a:lnSpc>
              <a:spcBef>
                <a:spcPts val="1000"/>
              </a:spcBef>
              <a:spcAft>
                <a:spcPts val="0"/>
              </a:spcAft>
              <a:buSzPct val="100000"/>
              <a:buNone/>
            </a:pPr>
            <a:r>
              <a:rPr lang="en-US" sz="2000" b="1" dirty="0"/>
              <a:t>Shopping malls are fast becoming a central part of life all over the world. Many malls are being constructed in all developing countries. However, maintenance of malls is an important necessity. So, we have designed a database to store information about Mall.</a:t>
            </a:r>
            <a:endParaRPr dirty="0"/>
          </a:p>
          <a:p>
            <a:pPr marL="0" lvl="0" indent="0" algn="ctr" rtl="0">
              <a:lnSpc>
                <a:spcPct val="100000"/>
              </a:lnSpc>
              <a:spcBef>
                <a:spcPts val="1000"/>
              </a:spcBef>
              <a:spcAft>
                <a:spcPts val="0"/>
              </a:spcAft>
              <a:buSzPct val="100000"/>
              <a:buNone/>
            </a:pPr>
            <a:r>
              <a:rPr lang="en-US" sz="2000" b="1" dirty="0"/>
              <a:t>Through this database system we can manage maintenance of all the shops and other places in a particular mall and also monitor all activities of all Mall. Also, it enables the administrator to get information about expenses and earnings of all the shops in a Mall which gets updated each time after installment of any new activity with less time and less effort.</a:t>
            </a:r>
            <a:endParaRPr dirty="0"/>
          </a:p>
          <a:p>
            <a:pPr marL="0" lvl="0" indent="0" algn="ctr" rtl="0">
              <a:lnSpc>
                <a:spcPct val="100000"/>
              </a:lnSpc>
              <a:spcBef>
                <a:spcPts val="1000"/>
              </a:spcBef>
              <a:spcAft>
                <a:spcPts val="0"/>
              </a:spcAft>
              <a:buSzPct val="100000"/>
              <a:buNone/>
            </a:pPr>
            <a:endParaRPr b="1" dirty="0"/>
          </a:p>
          <a:p>
            <a:pPr marL="0" lvl="0" indent="0" algn="ctr" rtl="0">
              <a:lnSpc>
                <a:spcPct val="100000"/>
              </a:lnSpc>
              <a:spcBef>
                <a:spcPts val="1000"/>
              </a:spcBef>
              <a:spcAft>
                <a:spcPts val="0"/>
              </a:spcAft>
              <a:buSzPct val="100000"/>
              <a:buNone/>
            </a:pPr>
            <a:endParaRPr dirty="0"/>
          </a:p>
          <a:p>
            <a:pPr marL="0" lvl="0" indent="0" algn="ctr" rtl="0">
              <a:lnSpc>
                <a:spcPct val="100000"/>
              </a:lnSpc>
              <a:spcBef>
                <a:spcPts val="1000"/>
              </a:spcBef>
              <a:spcAft>
                <a:spcPts val="0"/>
              </a:spcAft>
              <a:buSzPct val="100000"/>
              <a:buNone/>
            </a:pPr>
            <a:endParaRPr dirty="0"/>
          </a:p>
          <a:p>
            <a:pPr marL="0" lvl="0" indent="0" algn="ctr" rtl="0">
              <a:lnSpc>
                <a:spcPct val="100000"/>
              </a:lnSpc>
              <a:spcBef>
                <a:spcPts val="1000"/>
              </a:spcBef>
              <a:spcAft>
                <a:spcPts val="0"/>
              </a:spcAft>
              <a:buSzPct val="100000"/>
              <a:buNone/>
            </a:pPr>
            <a:endParaRPr dirty="0"/>
          </a:p>
          <a:p>
            <a:pPr marL="0" lvl="0" indent="0" algn="ctr" rtl="0">
              <a:lnSpc>
                <a:spcPct val="100000"/>
              </a:lnSpc>
              <a:spcBef>
                <a:spcPts val="1000"/>
              </a:spcBef>
              <a:spcAft>
                <a:spcPts val="0"/>
              </a:spcAft>
              <a:buSzPct val="100000"/>
              <a:buNone/>
            </a:pPr>
            <a:endParaRPr dirty="0"/>
          </a:p>
          <a:p>
            <a:pPr marL="0" lvl="0" indent="0" algn="ctr" rtl="0">
              <a:lnSpc>
                <a:spcPct val="100000"/>
              </a:lnSpc>
              <a:spcBef>
                <a:spcPts val="1000"/>
              </a:spcBef>
              <a:spcAft>
                <a:spcPts val="0"/>
              </a:spcAft>
              <a:buSzPct val="100000"/>
              <a:buNone/>
            </a:pPr>
            <a:endParaRPr dirty="0"/>
          </a:p>
        </p:txBody>
      </p:sp>
      <p:sp>
        <p:nvSpPr>
          <p:cNvPr id="221" name="Google Shape;221;p2"/>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22" name="Google Shape;222;p2"/>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0"/>
          <p:cNvSpPr txBox="1">
            <a:spLocks noGrp="1"/>
          </p:cNvSpPr>
          <p:nvPr>
            <p:ph type="title"/>
          </p:nvPr>
        </p:nvSpPr>
        <p:spPr>
          <a:xfrm>
            <a:off x="838200" y="380999"/>
            <a:ext cx="10515600" cy="60804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387" name="Google Shape;387;p20"/>
          <p:cNvSpPr txBox="1">
            <a:spLocks noGrp="1"/>
          </p:cNvSpPr>
          <p:nvPr>
            <p:ph type="body" idx="1"/>
          </p:nvPr>
        </p:nvSpPr>
        <p:spPr>
          <a:xfrm>
            <a:off x="838200" y="989045"/>
            <a:ext cx="10515600" cy="536730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11)Food_types</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p:txBody>
      </p:sp>
      <p:sp>
        <p:nvSpPr>
          <p:cNvPr id="388" name="Google Shape;388;p20"/>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389" name="Google Shape;389;p20"/>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90" name="Google Shape;390;p20"/>
          <p:cNvPicPr preferRelativeResize="0"/>
          <p:nvPr/>
        </p:nvPicPr>
        <p:blipFill rotWithShape="1">
          <a:blip r:embed="rId3">
            <a:alphaModFix/>
          </a:blip>
          <a:srcRect/>
          <a:stretch/>
        </p:blipFill>
        <p:spPr>
          <a:xfrm>
            <a:off x="2492342" y="1662501"/>
            <a:ext cx="7058025" cy="752475"/>
          </a:xfrm>
          <a:prstGeom prst="rect">
            <a:avLst/>
          </a:prstGeom>
          <a:noFill/>
          <a:ln>
            <a:noFill/>
          </a:ln>
        </p:spPr>
      </p:pic>
      <p:pic>
        <p:nvPicPr>
          <p:cNvPr id="391" name="Google Shape;391;p20"/>
          <p:cNvPicPr preferRelativeResize="0"/>
          <p:nvPr/>
        </p:nvPicPr>
        <p:blipFill rotWithShape="1">
          <a:blip r:embed="rId4">
            <a:alphaModFix/>
          </a:blip>
          <a:srcRect/>
          <a:stretch/>
        </p:blipFill>
        <p:spPr>
          <a:xfrm>
            <a:off x="2492342" y="3023022"/>
            <a:ext cx="2647950" cy="1733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1"/>
          <p:cNvSpPr txBox="1">
            <a:spLocks noGrp="1"/>
          </p:cNvSpPr>
          <p:nvPr>
            <p:ph type="title"/>
          </p:nvPr>
        </p:nvSpPr>
        <p:spPr>
          <a:xfrm>
            <a:off x="838200" y="380999"/>
            <a:ext cx="10515600" cy="60804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397" name="Google Shape;397;p21"/>
          <p:cNvSpPr txBox="1">
            <a:spLocks noGrp="1"/>
          </p:cNvSpPr>
          <p:nvPr>
            <p:ph type="body" idx="1"/>
          </p:nvPr>
        </p:nvSpPr>
        <p:spPr>
          <a:xfrm>
            <a:off x="838200" y="989045"/>
            <a:ext cx="10515600" cy="536730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12)Concession_stand</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p:txBody>
      </p:sp>
      <p:sp>
        <p:nvSpPr>
          <p:cNvPr id="398" name="Google Shape;398;p21"/>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399" name="Google Shape;399;p21"/>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400" name="Google Shape;400;p21"/>
          <p:cNvPicPr preferRelativeResize="0"/>
          <p:nvPr/>
        </p:nvPicPr>
        <p:blipFill rotWithShape="1">
          <a:blip r:embed="rId3">
            <a:alphaModFix/>
          </a:blip>
          <a:srcRect/>
          <a:stretch/>
        </p:blipFill>
        <p:spPr>
          <a:xfrm>
            <a:off x="2380648" y="1597091"/>
            <a:ext cx="6953250" cy="1019175"/>
          </a:xfrm>
          <a:prstGeom prst="rect">
            <a:avLst/>
          </a:prstGeom>
          <a:noFill/>
          <a:ln>
            <a:noFill/>
          </a:ln>
        </p:spPr>
      </p:pic>
      <p:pic>
        <p:nvPicPr>
          <p:cNvPr id="401" name="Google Shape;401;p21"/>
          <p:cNvPicPr preferRelativeResize="0"/>
          <p:nvPr/>
        </p:nvPicPr>
        <p:blipFill rotWithShape="1">
          <a:blip r:embed="rId4">
            <a:alphaModFix/>
          </a:blip>
          <a:srcRect/>
          <a:stretch/>
        </p:blipFill>
        <p:spPr>
          <a:xfrm>
            <a:off x="4463624" y="2781332"/>
            <a:ext cx="3019425" cy="3409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2"/>
          <p:cNvSpPr txBox="1">
            <a:spLocks noGrp="1"/>
          </p:cNvSpPr>
          <p:nvPr>
            <p:ph type="title"/>
          </p:nvPr>
        </p:nvSpPr>
        <p:spPr>
          <a:xfrm>
            <a:off x="838200" y="380999"/>
            <a:ext cx="10515600" cy="60804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407" name="Google Shape;407;p22"/>
          <p:cNvSpPr txBox="1">
            <a:spLocks noGrp="1"/>
          </p:cNvSpPr>
          <p:nvPr>
            <p:ph type="body" idx="1"/>
          </p:nvPr>
        </p:nvSpPr>
        <p:spPr>
          <a:xfrm>
            <a:off x="838200" y="1217579"/>
            <a:ext cx="10515600" cy="51387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13)ATM </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p:txBody>
      </p:sp>
      <p:sp>
        <p:nvSpPr>
          <p:cNvPr id="408" name="Google Shape;408;p22"/>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409" name="Google Shape;409;p22"/>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410" name="Google Shape;410;p22"/>
          <p:cNvPicPr preferRelativeResize="0"/>
          <p:nvPr/>
        </p:nvPicPr>
        <p:blipFill rotWithShape="1">
          <a:blip r:embed="rId3">
            <a:alphaModFix/>
          </a:blip>
          <a:srcRect/>
          <a:stretch/>
        </p:blipFill>
        <p:spPr>
          <a:xfrm>
            <a:off x="2286000" y="1978868"/>
            <a:ext cx="7029450" cy="1295400"/>
          </a:xfrm>
          <a:prstGeom prst="rect">
            <a:avLst/>
          </a:prstGeom>
          <a:noFill/>
          <a:ln>
            <a:noFill/>
          </a:ln>
        </p:spPr>
      </p:pic>
      <p:pic>
        <p:nvPicPr>
          <p:cNvPr id="411" name="Google Shape;411;p22"/>
          <p:cNvPicPr preferRelativeResize="0"/>
          <p:nvPr/>
        </p:nvPicPr>
        <p:blipFill rotWithShape="1">
          <a:blip r:embed="rId4">
            <a:alphaModFix/>
          </a:blip>
          <a:srcRect/>
          <a:stretch/>
        </p:blipFill>
        <p:spPr>
          <a:xfrm>
            <a:off x="3771902" y="3343276"/>
            <a:ext cx="4076700" cy="3133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3"/>
          <p:cNvSpPr txBox="1">
            <a:spLocks noGrp="1"/>
          </p:cNvSpPr>
          <p:nvPr>
            <p:ph type="title"/>
          </p:nvPr>
        </p:nvSpPr>
        <p:spPr>
          <a:xfrm>
            <a:off x="838200" y="380999"/>
            <a:ext cx="10515600" cy="60804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NORMALISED TABLES</a:t>
            </a:r>
            <a:endParaRPr/>
          </a:p>
        </p:txBody>
      </p:sp>
      <p:sp>
        <p:nvSpPr>
          <p:cNvPr id="417" name="Google Shape;417;p23"/>
          <p:cNvSpPr txBox="1">
            <a:spLocks noGrp="1"/>
          </p:cNvSpPr>
          <p:nvPr>
            <p:ph type="body" idx="1"/>
          </p:nvPr>
        </p:nvSpPr>
        <p:spPr>
          <a:xfrm>
            <a:off x="838200" y="1217579"/>
            <a:ext cx="10515600" cy="51387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a:t>14)Stores</a:t>
            </a:r>
            <a:endParaRPr/>
          </a:p>
          <a:p>
            <a:pPr marL="0" lvl="0" indent="0" algn="l" rtl="0">
              <a:lnSpc>
                <a:spcPct val="90000"/>
              </a:lnSpc>
              <a:spcBef>
                <a:spcPts val="1000"/>
              </a:spcBef>
              <a:spcAft>
                <a:spcPts val="0"/>
              </a:spcAft>
              <a:buSzPts val="2800"/>
              <a:buNone/>
            </a:pPr>
            <a:r>
              <a:rPr lang="en-US"/>
              <a:t>             </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                         </a:t>
            </a:r>
            <a:endParaRPr/>
          </a:p>
        </p:txBody>
      </p:sp>
      <p:sp>
        <p:nvSpPr>
          <p:cNvPr id="418" name="Google Shape;418;p23"/>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419" name="Google Shape;419;p23"/>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420" name="Google Shape;420;p23"/>
          <p:cNvPicPr preferRelativeResize="0"/>
          <p:nvPr/>
        </p:nvPicPr>
        <p:blipFill rotWithShape="1">
          <a:blip r:embed="rId3">
            <a:alphaModFix/>
          </a:blip>
          <a:srcRect/>
          <a:stretch/>
        </p:blipFill>
        <p:spPr>
          <a:xfrm>
            <a:off x="2178558" y="1704975"/>
            <a:ext cx="7029450" cy="1724025"/>
          </a:xfrm>
          <a:prstGeom prst="rect">
            <a:avLst/>
          </a:prstGeom>
          <a:noFill/>
          <a:ln>
            <a:noFill/>
          </a:ln>
        </p:spPr>
      </p:pic>
      <p:pic>
        <p:nvPicPr>
          <p:cNvPr id="421" name="Google Shape;421;p23"/>
          <p:cNvPicPr preferRelativeResize="0"/>
          <p:nvPr/>
        </p:nvPicPr>
        <p:blipFill rotWithShape="1">
          <a:blip r:embed="rId4">
            <a:alphaModFix/>
          </a:blip>
          <a:srcRect/>
          <a:stretch/>
        </p:blipFill>
        <p:spPr>
          <a:xfrm>
            <a:off x="2178558" y="3681800"/>
            <a:ext cx="6724650" cy="233985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24"/>
          <p:cNvPicPr preferRelativeResize="0">
            <a:picLocks noGrp="1"/>
          </p:cNvPicPr>
          <p:nvPr>
            <p:ph type="body" idx="1"/>
          </p:nvPr>
        </p:nvPicPr>
        <p:blipFill rotWithShape="1">
          <a:blip r:embed="rId3">
            <a:alphaModFix/>
          </a:blip>
          <a:srcRect l="667" t="5788" r="-666" b="-5787"/>
          <a:stretch/>
        </p:blipFill>
        <p:spPr>
          <a:xfrm>
            <a:off x="907402" y="789210"/>
            <a:ext cx="10377196" cy="5964464"/>
          </a:xfrm>
          <a:prstGeom prst="rect">
            <a:avLst/>
          </a:prstGeom>
          <a:noFill/>
          <a:ln>
            <a:noFill/>
          </a:ln>
        </p:spPr>
      </p:pic>
      <p:sp>
        <p:nvSpPr>
          <p:cNvPr id="427" name="Google Shape;427;p24"/>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428" name="Google Shape;428;p24"/>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429" name="Google Shape;429;p24"/>
          <p:cNvSpPr txBox="1"/>
          <p:nvPr/>
        </p:nvSpPr>
        <p:spPr>
          <a:xfrm>
            <a:off x="1716832" y="155902"/>
            <a:ext cx="83042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                         RELATIONAL SCHEMA AFTER NORMALISATION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435" name="Google Shape;435;p25"/>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436" name="Google Shape;436;p25"/>
          <p:cNvSpPr txBox="1">
            <a:spLocks noGrp="1"/>
          </p:cNvSpPr>
          <p:nvPr>
            <p:ph type="body" idx="1"/>
          </p:nvPr>
        </p:nvSpPr>
        <p:spPr>
          <a:xfrm>
            <a:off x="838200" y="1004652"/>
            <a:ext cx="10515600" cy="535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2800" b="1"/>
              <a:t>1)Retrieve the details of movie theaters along with their      associated tenant officers and mall details</a:t>
            </a:r>
            <a:endParaRPr/>
          </a:p>
          <a:p>
            <a:pPr marL="0" lvl="0" indent="0" algn="l" rtl="0">
              <a:lnSpc>
                <a:spcPct val="90000"/>
              </a:lnSpc>
              <a:spcBef>
                <a:spcPts val="1000"/>
              </a:spcBef>
              <a:spcAft>
                <a:spcPts val="0"/>
              </a:spcAft>
              <a:buSzPts val="2800"/>
              <a:buNone/>
            </a:pPr>
            <a:r>
              <a:rPr lang="en-US" sz="1800"/>
              <a:t>Query:</a:t>
            </a:r>
            <a:endParaRPr sz="1800"/>
          </a:p>
          <a:p>
            <a:pPr marL="0" lvl="0" indent="0" algn="l" rtl="0">
              <a:lnSpc>
                <a:spcPct val="90000"/>
              </a:lnSpc>
              <a:spcBef>
                <a:spcPts val="1000"/>
              </a:spcBef>
              <a:spcAft>
                <a:spcPts val="0"/>
              </a:spcAft>
              <a:buSzPts val="2800"/>
              <a:buNone/>
            </a:pPr>
            <a:r>
              <a:rPr lang="en-US" sz="1800"/>
              <a:t>SELECT MT., TO.*, M.FROM MOVIE_THEATRES MTJOIN TENANT_OFFICERS TO ON MT.TENANT_ID = TO.IDJOIN MALL M ON MT.MALL_CODE = M.CODE;</a:t>
            </a:r>
            <a:endParaRPr sz="1800"/>
          </a:p>
          <a:p>
            <a:pPr marL="0" lvl="0" indent="0" algn="l" rtl="0">
              <a:lnSpc>
                <a:spcPct val="90000"/>
              </a:lnSpc>
              <a:spcBef>
                <a:spcPts val="1000"/>
              </a:spcBef>
              <a:spcAft>
                <a:spcPts val="0"/>
              </a:spcAft>
              <a:buSzPts val="2800"/>
              <a:buNone/>
            </a:pPr>
            <a:r>
              <a:rPr lang="en-US" b="1"/>
              <a:t>                         </a:t>
            </a:r>
            <a:endParaRPr b="1"/>
          </a:p>
        </p:txBody>
      </p:sp>
      <p:sp>
        <p:nvSpPr>
          <p:cNvPr id="437" name="Google Shape;437;p25"/>
          <p:cNvSpPr txBox="1"/>
          <p:nvPr/>
        </p:nvSpPr>
        <p:spPr>
          <a:xfrm>
            <a:off x="1091682" y="419878"/>
            <a:ext cx="988111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                                                                    </a:t>
            </a:r>
            <a:r>
              <a:rPr lang="en-US" sz="3200" b="1">
                <a:solidFill>
                  <a:schemeClr val="dk1"/>
                </a:solidFill>
                <a:latin typeface="Gill Sans"/>
                <a:ea typeface="Gill Sans"/>
                <a:cs typeface="Gill Sans"/>
                <a:sym typeface="Gill Sans"/>
              </a:rPr>
              <a:t>QUERIES</a:t>
            </a:r>
            <a:endParaRPr/>
          </a:p>
        </p:txBody>
      </p:sp>
      <p:pic>
        <p:nvPicPr>
          <p:cNvPr id="438" name="Google Shape;438;p25"/>
          <p:cNvPicPr preferRelativeResize="0"/>
          <p:nvPr/>
        </p:nvPicPr>
        <p:blipFill rotWithShape="1">
          <a:blip r:embed="rId3">
            <a:alphaModFix/>
          </a:blip>
          <a:srcRect/>
          <a:stretch/>
        </p:blipFill>
        <p:spPr>
          <a:xfrm>
            <a:off x="4649239" y="3190604"/>
            <a:ext cx="2647950" cy="2714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6"/>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444" name="Google Shape;444;p26"/>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445" name="Google Shape;445;p26"/>
          <p:cNvSpPr txBox="1">
            <a:spLocks noGrp="1"/>
          </p:cNvSpPr>
          <p:nvPr>
            <p:ph type="body" idx="1"/>
          </p:nvPr>
        </p:nvSpPr>
        <p:spPr>
          <a:xfrm>
            <a:off x="838200" y="1825625"/>
            <a:ext cx="10515600" cy="43708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b="1"/>
              <a:t>2)Retrieve the details of all stores in a specific mall along with their corresponding category</a:t>
            </a:r>
            <a:endParaRPr/>
          </a:p>
          <a:p>
            <a:pPr marL="0" lvl="0" indent="0" algn="l" rtl="0">
              <a:lnSpc>
                <a:spcPct val="90000"/>
              </a:lnSpc>
              <a:spcBef>
                <a:spcPts val="1000"/>
              </a:spcBef>
              <a:spcAft>
                <a:spcPts val="0"/>
              </a:spcAft>
              <a:buSzPts val="2800"/>
              <a:buNone/>
            </a:pPr>
            <a:r>
              <a:rPr lang="en-US" sz="1800"/>
              <a:t>Query:</a:t>
            </a:r>
            <a:endParaRPr sz="1800"/>
          </a:p>
          <a:p>
            <a:pPr marL="0" lvl="0" indent="0" algn="l" rtl="0">
              <a:lnSpc>
                <a:spcPct val="90000"/>
              </a:lnSpc>
              <a:spcBef>
                <a:spcPts val="1000"/>
              </a:spcBef>
              <a:spcAft>
                <a:spcPts val="0"/>
              </a:spcAft>
              <a:buSzPts val="2800"/>
              <a:buNone/>
            </a:pPr>
            <a:r>
              <a:rPr lang="en-US" sz="1800"/>
              <a:t>SELECT S.store_name, SC.CATEGORIESFROM STORES SJOIN STORE_CATEGORIES SC ON S.CATEGORY_ID = SC.IDWHERE S.MALL_CODE = 'M106’;</a:t>
            </a:r>
            <a:endParaRPr sz="1800"/>
          </a:p>
          <a:p>
            <a:pPr marL="0" lvl="0" indent="0" algn="l" rtl="0">
              <a:lnSpc>
                <a:spcPct val="90000"/>
              </a:lnSpc>
              <a:spcBef>
                <a:spcPts val="1000"/>
              </a:spcBef>
              <a:spcAft>
                <a:spcPts val="0"/>
              </a:spcAft>
              <a:buSzPts val="2800"/>
              <a:buNone/>
            </a:pPr>
            <a:endParaRPr b="1"/>
          </a:p>
          <a:p>
            <a:pPr marL="0" lvl="0" indent="0" algn="l" rtl="0">
              <a:lnSpc>
                <a:spcPct val="90000"/>
              </a:lnSpc>
              <a:spcBef>
                <a:spcPts val="1000"/>
              </a:spcBef>
              <a:spcAft>
                <a:spcPts val="0"/>
              </a:spcAft>
              <a:buSzPts val="2800"/>
              <a:buNone/>
            </a:pPr>
            <a:endParaRPr/>
          </a:p>
        </p:txBody>
      </p:sp>
      <p:sp>
        <p:nvSpPr>
          <p:cNvPr id="446" name="Google Shape;446;p26"/>
          <p:cNvSpPr txBox="1"/>
          <p:nvPr/>
        </p:nvSpPr>
        <p:spPr>
          <a:xfrm>
            <a:off x="1091682" y="419878"/>
            <a:ext cx="988111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                                                                    </a:t>
            </a:r>
            <a:r>
              <a:rPr lang="en-US" sz="3200" b="1">
                <a:solidFill>
                  <a:schemeClr val="dk1"/>
                </a:solidFill>
                <a:latin typeface="Gill Sans"/>
                <a:ea typeface="Gill Sans"/>
                <a:cs typeface="Gill Sans"/>
                <a:sym typeface="Gill Sans"/>
              </a:rPr>
              <a:t>QUERIES</a:t>
            </a:r>
            <a:endParaRPr/>
          </a:p>
        </p:txBody>
      </p:sp>
      <p:pic>
        <p:nvPicPr>
          <p:cNvPr id="447" name="Google Shape;447;p26"/>
          <p:cNvPicPr preferRelativeResize="0"/>
          <p:nvPr/>
        </p:nvPicPr>
        <p:blipFill rotWithShape="1">
          <a:blip r:embed="rId3">
            <a:alphaModFix/>
          </a:blip>
          <a:srcRect/>
          <a:stretch/>
        </p:blipFill>
        <p:spPr>
          <a:xfrm>
            <a:off x="4024318" y="4220160"/>
            <a:ext cx="4143375" cy="1047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7"/>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453" name="Google Shape;453;p27"/>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454" name="Google Shape;454;p27"/>
          <p:cNvSpPr txBox="1">
            <a:spLocks noGrp="1"/>
          </p:cNvSpPr>
          <p:nvPr>
            <p:ph type="body" idx="1"/>
          </p:nvPr>
        </p:nvSpPr>
        <p:spPr>
          <a:xfrm>
            <a:off x="959498" y="1004652"/>
            <a:ext cx="10515600" cy="535169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b="1"/>
              <a:t>3)Retrieve the details of all mall managers along with their corresponding mall details</a:t>
            </a:r>
            <a:endParaRPr/>
          </a:p>
          <a:p>
            <a:pPr marL="0" lvl="0" indent="0" algn="l" rtl="0">
              <a:lnSpc>
                <a:spcPct val="90000"/>
              </a:lnSpc>
              <a:spcBef>
                <a:spcPts val="1000"/>
              </a:spcBef>
              <a:spcAft>
                <a:spcPts val="0"/>
              </a:spcAft>
              <a:buSzPts val="2800"/>
              <a:buNone/>
            </a:pPr>
            <a:r>
              <a:rPr lang="en-US" sz="1800"/>
              <a:t>Query:</a:t>
            </a:r>
            <a:endParaRPr sz="1800"/>
          </a:p>
          <a:p>
            <a:pPr marL="0" lvl="0" indent="0" algn="l" rtl="0">
              <a:lnSpc>
                <a:spcPct val="90000"/>
              </a:lnSpc>
              <a:spcBef>
                <a:spcPts val="1000"/>
              </a:spcBef>
              <a:spcAft>
                <a:spcPts val="0"/>
              </a:spcAft>
              <a:buSzPts val="2800"/>
              <a:buNone/>
            </a:pPr>
            <a:r>
              <a:rPr lang="en-US" sz="1800"/>
              <a:t>SELECT MM."NAME",MM.MANAGER_ID, M.CODEFROM MALL_MANAGERS MMJOIN MALL M ON MM.MALL_CODE = M.CODE;</a:t>
            </a:r>
            <a:endParaRPr sz="1800"/>
          </a:p>
          <a:p>
            <a:pPr marL="0" lvl="0" indent="0" algn="l" rtl="0">
              <a:lnSpc>
                <a:spcPct val="90000"/>
              </a:lnSpc>
              <a:spcBef>
                <a:spcPts val="1000"/>
              </a:spcBef>
              <a:spcAft>
                <a:spcPts val="0"/>
              </a:spcAft>
              <a:buSzPts val="2800"/>
              <a:buNone/>
            </a:pPr>
            <a:endParaRPr b="1"/>
          </a:p>
          <a:p>
            <a:pPr marL="228600" lvl="0" indent="-50800" algn="l" rtl="0">
              <a:lnSpc>
                <a:spcPct val="90000"/>
              </a:lnSpc>
              <a:spcBef>
                <a:spcPts val="1000"/>
              </a:spcBef>
              <a:spcAft>
                <a:spcPts val="0"/>
              </a:spcAft>
              <a:buSzPts val="2800"/>
              <a:buNone/>
            </a:pPr>
            <a:endParaRPr/>
          </a:p>
        </p:txBody>
      </p:sp>
      <p:sp>
        <p:nvSpPr>
          <p:cNvPr id="455" name="Google Shape;455;p27"/>
          <p:cNvSpPr txBox="1"/>
          <p:nvPr/>
        </p:nvSpPr>
        <p:spPr>
          <a:xfrm>
            <a:off x="1091682" y="419878"/>
            <a:ext cx="988111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                                                                    </a:t>
            </a:r>
            <a:r>
              <a:rPr lang="en-US" sz="3200" b="1">
                <a:solidFill>
                  <a:schemeClr val="dk1"/>
                </a:solidFill>
                <a:latin typeface="Gill Sans"/>
                <a:ea typeface="Gill Sans"/>
                <a:cs typeface="Gill Sans"/>
                <a:sym typeface="Gill Sans"/>
              </a:rPr>
              <a:t>QUERIES</a:t>
            </a:r>
            <a:endParaRPr/>
          </a:p>
        </p:txBody>
      </p:sp>
      <p:pic>
        <p:nvPicPr>
          <p:cNvPr id="456" name="Google Shape;456;p27"/>
          <p:cNvPicPr preferRelativeResize="0"/>
          <p:nvPr/>
        </p:nvPicPr>
        <p:blipFill rotWithShape="1">
          <a:blip r:embed="rId3">
            <a:alphaModFix/>
          </a:blip>
          <a:srcRect/>
          <a:stretch/>
        </p:blipFill>
        <p:spPr>
          <a:xfrm>
            <a:off x="4143363" y="2987651"/>
            <a:ext cx="3524250" cy="31668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8"/>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462" name="Google Shape;462;p28"/>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463" name="Google Shape;463;p28"/>
          <p:cNvSpPr txBox="1">
            <a:spLocks noGrp="1"/>
          </p:cNvSpPr>
          <p:nvPr>
            <p:ph type="body" idx="1"/>
          </p:nvPr>
        </p:nvSpPr>
        <p:spPr>
          <a:xfrm>
            <a:off x="838200" y="1110343"/>
            <a:ext cx="10515600" cy="50861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b="1"/>
              <a:t>4)Retrieve the names of all mall managers along with the count of stores they manage</a:t>
            </a:r>
            <a:endParaRPr/>
          </a:p>
          <a:p>
            <a:pPr marL="0" lvl="0" indent="0" algn="l" rtl="0">
              <a:lnSpc>
                <a:spcPct val="90000"/>
              </a:lnSpc>
              <a:spcBef>
                <a:spcPts val="1000"/>
              </a:spcBef>
              <a:spcAft>
                <a:spcPts val="0"/>
              </a:spcAft>
              <a:buSzPts val="2800"/>
              <a:buNone/>
            </a:pPr>
            <a:r>
              <a:rPr lang="en-US" sz="1800"/>
              <a:t>Query:</a:t>
            </a:r>
            <a:endParaRPr sz="1800"/>
          </a:p>
          <a:p>
            <a:pPr marL="0" lvl="0" indent="0" algn="l" rtl="0">
              <a:lnSpc>
                <a:spcPct val="90000"/>
              </a:lnSpc>
              <a:spcBef>
                <a:spcPts val="1000"/>
              </a:spcBef>
              <a:spcAft>
                <a:spcPts val="0"/>
              </a:spcAft>
              <a:buSzPts val="2800"/>
              <a:buNone/>
            </a:pPr>
            <a:r>
              <a:rPr lang="en-US" sz="1800"/>
              <a:t>SELECT MM.NAME, COUNT(S.STORE_ID) AS STORE_COUNT FROM MALL_MANAGERS MM LEFT JOIN MALL M ON MM.MALL_CODE = M.CODE LEFT JOIN STORES S ON M.CODE = S.MALL_CODEGROUP BY MM.NAME;</a:t>
            </a:r>
            <a:endParaRPr sz="1800"/>
          </a:p>
          <a:p>
            <a:pPr marL="0" lvl="0" indent="0" algn="l" rtl="0">
              <a:lnSpc>
                <a:spcPct val="90000"/>
              </a:lnSpc>
              <a:spcBef>
                <a:spcPts val="1000"/>
              </a:spcBef>
              <a:spcAft>
                <a:spcPts val="0"/>
              </a:spcAft>
              <a:buSzPts val="2800"/>
              <a:buNone/>
            </a:pPr>
            <a:endParaRPr/>
          </a:p>
        </p:txBody>
      </p:sp>
      <p:sp>
        <p:nvSpPr>
          <p:cNvPr id="464" name="Google Shape;464;p28"/>
          <p:cNvSpPr txBox="1"/>
          <p:nvPr/>
        </p:nvSpPr>
        <p:spPr>
          <a:xfrm>
            <a:off x="1091682" y="419878"/>
            <a:ext cx="988111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                                                                    </a:t>
            </a:r>
            <a:r>
              <a:rPr lang="en-US" sz="3200" b="1">
                <a:solidFill>
                  <a:schemeClr val="dk1"/>
                </a:solidFill>
                <a:latin typeface="Gill Sans"/>
                <a:ea typeface="Gill Sans"/>
                <a:cs typeface="Gill Sans"/>
                <a:sym typeface="Gill Sans"/>
              </a:rPr>
              <a:t>QUERIES</a:t>
            </a:r>
            <a:endParaRPr/>
          </a:p>
        </p:txBody>
      </p:sp>
      <p:pic>
        <p:nvPicPr>
          <p:cNvPr id="465" name="Google Shape;465;p28"/>
          <p:cNvPicPr preferRelativeResize="0"/>
          <p:nvPr/>
        </p:nvPicPr>
        <p:blipFill rotWithShape="1">
          <a:blip r:embed="rId3">
            <a:alphaModFix/>
          </a:blip>
          <a:srcRect/>
          <a:stretch/>
        </p:blipFill>
        <p:spPr>
          <a:xfrm>
            <a:off x="4624390" y="3223025"/>
            <a:ext cx="3324225" cy="313333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9"/>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471" name="Google Shape;471;p29"/>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472" name="Google Shape;472;p29"/>
          <p:cNvSpPr txBox="1">
            <a:spLocks noGrp="1"/>
          </p:cNvSpPr>
          <p:nvPr>
            <p:ph type="body" idx="1"/>
          </p:nvPr>
        </p:nvSpPr>
        <p:spPr>
          <a:xfrm>
            <a:off x="838200" y="1004652"/>
            <a:ext cx="10515600" cy="535169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b="1"/>
              <a:t>5)Retrieve the names of tenant officers who work in both food corners and movie theaters</a:t>
            </a:r>
            <a:endParaRPr/>
          </a:p>
          <a:p>
            <a:pPr marL="0" lvl="0" indent="0" algn="l" rtl="0">
              <a:lnSpc>
                <a:spcPct val="90000"/>
              </a:lnSpc>
              <a:spcBef>
                <a:spcPts val="1000"/>
              </a:spcBef>
              <a:spcAft>
                <a:spcPts val="0"/>
              </a:spcAft>
              <a:buSzPts val="2800"/>
              <a:buNone/>
            </a:pPr>
            <a:r>
              <a:rPr lang="en-US" sz="1800"/>
              <a:t>Query:</a:t>
            </a:r>
            <a:endParaRPr sz="1800"/>
          </a:p>
          <a:p>
            <a:pPr marL="0" lvl="0" indent="0" algn="l" rtl="0">
              <a:lnSpc>
                <a:spcPct val="90000"/>
              </a:lnSpc>
              <a:spcBef>
                <a:spcPts val="1000"/>
              </a:spcBef>
              <a:spcAft>
                <a:spcPts val="0"/>
              </a:spcAft>
              <a:buSzPts val="2800"/>
              <a:buNone/>
            </a:pPr>
            <a:r>
              <a:rPr lang="en-US" sz="1800"/>
              <a:t>SELECT TOF."NAME"FROM TENANT_OFFICERS TOFJOIN FOOD_CORNERS FC ON TOF."ID" = FC.TENANT_IDJOIN MOVIE_THEATRES MT ON TOF."ID" = MT.TENANT_ID;</a:t>
            </a:r>
            <a:endParaRPr sz="1800"/>
          </a:p>
          <a:p>
            <a:pPr marL="0" lvl="0" indent="0" algn="l" rtl="0">
              <a:lnSpc>
                <a:spcPct val="90000"/>
              </a:lnSpc>
              <a:spcBef>
                <a:spcPts val="1000"/>
              </a:spcBef>
              <a:spcAft>
                <a:spcPts val="0"/>
              </a:spcAft>
              <a:buSzPts val="2800"/>
              <a:buNone/>
            </a:pPr>
            <a:endParaRPr b="1"/>
          </a:p>
          <a:p>
            <a:pPr marL="0" lvl="0" indent="0" algn="l" rtl="0">
              <a:lnSpc>
                <a:spcPct val="90000"/>
              </a:lnSpc>
              <a:spcBef>
                <a:spcPts val="1000"/>
              </a:spcBef>
              <a:spcAft>
                <a:spcPts val="0"/>
              </a:spcAft>
              <a:buSzPts val="2800"/>
              <a:buNone/>
            </a:pPr>
            <a:endParaRPr/>
          </a:p>
        </p:txBody>
      </p:sp>
      <p:sp>
        <p:nvSpPr>
          <p:cNvPr id="473" name="Google Shape;473;p29"/>
          <p:cNvSpPr txBox="1"/>
          <p:nvPr/>
        </p:nvSpPr>
        <p:spPr>
          <a:xfrm>
            <a:off x="1091682" y="419878"/>
            <a:ext cx="988111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                                                                    </a:t>
            </a:r>
            <a:r>
              <a:rPr lang="en-US" sz="3200" b="1">
                <a:solidFill>
                  <a:schemeClr val="dk1"/>
                </a:solidFill>
                <a:latin typeface="Gill Sans"/>
                <a:ea typeface="Gill Sans"/>
                <a:cs typeface="Gill Sans"/>
                <a:sym typeface="Gill Sans"/>
              </a:rPr>
              <a:t>QUERIES</a:t>
            </a:r>
            <a:endParaRPr/>
          </a:p>
        </p:txBody>
      </p:sp>
      <p:pic>
        <p:nvPicPr>
          <p:cNvPr id="474" name="Google Shape;474;p29"/>
          <p:cNvPicPr preferRelativeResize="0"/>
          <p:nvPr/>
        </p:nvPicPr>
        <p:blipFill rotWithShape="1">
          <a:blip r:embed="rId3">
            <a:alphaModFix/>
          </a:blip>
          <a:srcRect/>
          <a:stretch/>
        </p:blipFill>
        <p:spPr>
          <a:xfrm>
            <a:off x="5110163" y="2874850"/>
            <a:ext cx="2352675" cy="33809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743456" y="2404872"/>
            <a:ext cx="8705088" cy="200253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accent3"/>
              </a:buClr>
              <a:buSzPts val="4400"/>
              <a:buFont typeface="Libre Baskerville"/>
              <a:buNone/>
            </a:pPr>
            <a:r>
              <a:rPr lang="en-US"/>
              <a:t> </a:t>
            </a:r>
            <a:endParaRPr/>
          </a:p>
        </p:txBody>
      </p:sp>
      <p:sp>
        <p:nvSpPr>
          <p:cNvPr id="228" name="Google Shape;228;p3"/>
          <p:cNvSpPr txBox="1">
            <a:spLocks noGrp="1"/>
          </p:cNvSpPr>
          <p:nvPr>
            <p:ph type="body" idx="3"/>
          </p:nvPr>
        </p:nvSpPr>
        <p:spPr>
          <a:xfrm>
            <a:off x="1033184" y="2136567"/>
            <a:ext cx="941832" cy="19367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0"/>
              <a:buNone/>
            </a:pPr>
            <a:r>
              <a:rPr lang="en-US"/>
              <a:t> </a:t>
            </a:r>
            <a:endParaRPr/>
          </a:p>
        </p:txBody>
      </p:sp>
      <p:sp>
        <p:nvSpPr>
          <p:cNvPr id="229" name="Google Shape;229;p3"/>
          <p:cNvSpPr txBox="1">
            <a:spLocks noGrp="1"/>
          </p:cNvSpPr>
          <p:nvPr>
            <p:ph type="body" idx="1"/>
          </p:nvPr>
        </p:nvSpPr>
        <p:spPr>
          <a:xfrm>
            <a:off x="1743454" y="3964517"/>
            <a:ext cx="8705089" cy="457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2400"/>
              <a:buNone/>
            </a:pPr>
            <a:r>
              <a:rPr lang="en-US"/>
              <a:t> </a:t>
            </a:r>
            <a:endParaRPr/>
          </a:p>
        </p:txBody>
      </p:sp>
      <p:sp>
        <p:nvSpPr>
          <p:cNvPr id="230" name="Google Shape;230;p3"/>
          <p:cNvSpPr txBox="1">
            <a:spLocks noGrp="1"/>
          </p:cNvSpPr>
          <p:nvPr>
            <p:ph type="body" idx="2"/>
          </p:nvPr>
        </p:nvSpPr>
        <p:spPr>
          <a:xfrm>
            <a:off x="10149667" y="3189069"/>
            <a:ext cx="945473" cy="19367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0"/>
              <a:buNone/>
            </a:pPr>
            <a:r>
              <a:rPr lang="en-US"/>
              <a:t> </a:t>
            </a:r>
            <a:endParaRPr/>
          </a:p>
        </p:txBody>
      </p:sp>
      <p:pic>
        <p:nvPicPr>
          <p:cNvPr id="231" name="Google Shape;231;p3"/>
          <p:cNvPicPr preferRelativeResize="0"/>
          <p:nvPr/>
        </p:nvPicPr>
        <p:blipFill rotWithShape="1">
          <a:blip r:embed="rId3">
            <a:alphaModFix/>
          </a:blip>
          <a:srcRect/>
          <a:stretch/>
        </p:blipFill>
        <p:spPr>
          <a:xfrm>
            <a:off x="503852" y="2117434"/>
            <a:ext cx="4609324" cy="2846308"/>
          </a:xfrm>
          <a:prstGeom prst="rect">
            <a:avLst/>
          </a:prstGeom>
          <a:noFill/>
          <a:ln>
            <a:noFill/>
          </a:ln>
        </p:spPr>
      </p:pic>
      <p:pic>
        <p:nvPicPr>
          <p:cNvPr id="232" name="Google Shape;232;p3"/>
          <p:cNvPicPr preferRelativeResize="0"/>
          <p:nvPr/>
        </p:nvPicPr>
        <p:blipFill rotWithShape="1">
          <a:blip r:embed="rId4">
            <a:alphaModFix/>
          </a:blip>
          <a:srcRect/>
          <a:stretch/>
        </p:blipFill>
        <p:spPr>
          <a:xfrm>
            <a:off x="5823446" y="2117434"/>
            <a:ext cx="5962650" cy="284630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0"/>
          <p:cNvSpPr txBox="1">
            <a:spLocks noGrp="1"/>
          </p:cNvSpPr>
          <p:nvPr>
            <p:ph type="title"/>
          </p:nvPr>
        </p:nvSpPr>
        <p:spPr>
          <a:xfrm>
            <a:off x="1748178" y="1003288"/>
            <a:ext cx="8695800" cy="1326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3"/>
              </a:buClr>
              <a:buSzPts val="4400"/>
              <a:buFont typeface="Libre Baskerville"/>
              <a:buNone/>
            </a:pPr>
            <a:r>
              <a:rPr lang="en-US">
                <a:solidFill>
                  <a:schemeClr val="accent3"/>
                </a:solidFill>
                <a:latin typeface="Libre Baskerville"/>
                <a:ea typeface="Libre Baskerville"/>
                <a:cs typeface="Libre Baskerville"/>
                <a:sym typeface="Libre Baskerville"/>
              </a:rPr>
              <a:t>Summary</a:t>
            </a:r>
            <a:r>
              <a:rPr lang="en-US">
                <a:solidFill>
                  <a:schemeClr val="accent3"/>
                </a:solidFill>
              </a:rPr>
              <a:t> </a:t>
            </a:r>
            <a:endParaRPr/>
          </a:p>
        </p:txBody>
      </p:sp>
      <p:sp>
        <p:nvSpPr>
          <p:cNvPr id="480" name="Google Shape;480;p30"/>
          <p:cNvSpPr txBox="1">
            <a:spLocks noGrp="1"/>
          </p:cNvSpPr>
          <p:nvPr>
            <p:ph type="body" idx="1"/>
          </p:nvPr>
        </p:nvSpPr>
        <p:spPr>
          <a:xfrm>
            <a:off x="2223516" y="2413460"/>
            <a:ext cx="7745100" cy="26976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100000"/>
              </a:lnSpc>
              <a:spcBef>
                <a:spcPts val="0"/>
              </a:spcBef>
              <a:spcAft>
                <a:spcPts val="0"/>
              </a:spcAft>
              <a:buSzPct val="100000"/>
              <a:buNone/>
            </a:pPr>
            <a:r>
              <a:rPr lang="en-US" sz="2000" b="1">
                <a:solidFill>
                  <a:schemeClr val="accent3"/>
                </a:solidFill>
                <a:latin typeface="Gill Sans"/>
                <a:ea typeface="Gill Sans"/>
                <a:cs typeface="Gill Sans"/>
                <a:sym typeface="Gill Sans"/>
              </a:rPr>
              <a:t>This project involves defining primary &amp; foreign keys, establishing relationships between entities and enforcing constraints. </a:t>
            </a:r>
            <a:r>
              <a:rPr lang="en-US" b="1">
                <a:latin typeface="Gill Sans"/>
                <a:ea typeface="Gill Sans"/>
                <a:cs typeface="Gill Sans"/>
                <a:sym typeface="Gill Sans"/>
              </a:rPr>
              <a:t>It also includes complex queries containing advanced SQL operations such as aggregators, sub-queries, and joins of different kinds. This queries can be used to obtain many more details regarding the malls. It </a:t>
            </a:r>
            <a:r>
              <a:rPr lang="en-US" b="1"/>
              <a:t>can effectively manage the various entities, relationships and operations within a mall environment. It provides a solid foundation for storing, organizing and retrieving data related to malls</a:t>
            </a:r>
            <a:r>
              <a:rPr lang="en-US"/>
              <a:t>.</a:t>
            </a:r>
            <a:endParaRPr b="1">
              <a:latin typeface="Gill Sans"/>
              <a:ea typeface="Gill Sans"/>
              <a:cs typeface="Gill Sans"/>
              <a:sym typeface="Gill Sans"/>
            </a:endParaRPr>
          </a:p>
          <a:p>
            <a:pPr marL="0" lvl="0" indent="0" algn="l" rtl="0">
              <a:lnSpc>
                <a:spcPct val="100000"/>
              </a:lnSpc>
              <a:spcBef>
                <a:spcPts val="1000"/>
              </a:spcBef>
              <a:spcAft>
                <a:spcPts val="0"/>
              </a:spcAft>
              <a:buSzPct val="100000"/>
              <a:buNone/>
            </a:pPr>
            <a:endParaRPr sz="2000">
              <a:solidFill>
                <a:schemeClr val="accent3"/>
              </a:solidFill>
              <a:latin typeface="Gill Sans"/>
              <a:ea typeface="Gill Sans"/>
              <a:cs typeface="Gill Sans"/>
              <a:sym typeface="Gill Sans"/>
            </a:endParaRPr>
          </a:p>
          <a:p>
            <a:pPr marL="0" lvl="0" indent="0" algn="ctr" rtl="0">
              <a:lnSpc>
                <a:spcPct val="100000"/>
              </a:lnSpc>
              <a:spcBef>
                <a:spcPts val="1000"/>
              </a:spcBef>
              <a:spcAft>
                <a:spcPts val="0"/>
              </a:spcAft>
              <a:buSzPct val="100000"/>
              <a:buNone/>
            </a:pPr>
            <a:endParaRPr>
              <a:solidFill>
                <a:schemeClr val="accent3"/>
              </a:solidFill>
            </a:endParaRPr>
          </a:p>
        </p:txBody>
      </p:sp>
      <p:sp>
        <p:nvSpPr>
          <p:cNvPr id="481" name="Google Shape;481;p30"/>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482" name="Google Shape;482;p30"/>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1"/>
          <p:cNvSpPr txBox="1">
            <a:spLocks noGrp="1"/>
          </p:cNvSpPr>
          <p:nvPr>
            <p:ph type="title"/>
          </p:nvPr>
        </p:nvSpPr>
        <p:spPr>
          <a:xfrm>
            <a:off x="1472184" y="2889504"/>
            <a:ext cx="2852928" cy="10881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3"/>
              </a:buClr>
              <a:buSzPts val="4400"/>
              <a:buFont typeface="Libre Baskerville"/>
              <a:buNone/>
            </a:pPr>
            <a:r>
              <a:rPr lang="en-US"/>
              <a:t>Thank you</a:t>
            </a:r>
            <a:endParaRPr/>
          </a:p>
        </p:txBody>
      </p:sp>
      <p:sp>
        <p:nvSpPr>
          <p:cNvPr id="488" name="Google Shape;488;p31"/>
          <p:cNvSpPr txBox="1">
            <a:spLocks noGrp="1"/>
          </p:cNvSpPr>
          <p:nvPr>
            <p:ph type="body" idx="1"/>
          </p:nvPr>
        </p:nvSpPr>
        <p:spPr>
          <a:xfrm>
            <a:off x="7119249" y="2011675"/>
            <a:ext cx="4860600" cy="2843700"/>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SzPts val="2400"/>
              <a:buNone/>
            </a:pPr>
            <a:r>
              <a:rPr lang="en-US" b="1"/>
              <a:t>21CSB0B07 B BHARADWAJ</a:t>
            </a:r>
            <a:endParaRPr/>
          </a:p>
          <a:p>
            <a:pPr marL="0" lvl="0" indent="0" algn="l" rtl="0">
              <a:lnSpc>
                <a:spcPct val="150000"/>
              </a:lnSpc>
              <a:spcBef>
                <a:spcPts val="1000"/>
              </a:spcBef>
              <a:spcAft>
                <a:spcPts val="0"/>
              </a:spcAft>
              <a:buSzPts val="2400"/>
              <a:buNone/>
            </a:pPr>
            <a:r>
              <a:rPr lang="en-US" b="1"/>
              <a:t>21CSB0B62 U ASHISH KUMAR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1748028" y="1389888"/>
            <a:ext cx="8695944" cy="13258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3"/>
              </a:buClr>
              <a:buSzPts val="4400"/>
              <a:buFont typeface="Libre Baskerville"/>
              <a:buNone/>
            </a:pPr>
            <a:r>
              <a:rPr lang="en-US">
                <a:solidFill>
                  <a:schemeClr val="accent3"/>
                </a:solidFill>
              </a:rPr>
              <a:t>CONTENTS </a:t>
            </a:r>
            <a:endParaRPr/>
          </a:p>
        </p:txBody>
      </p:sp>
      <p:sp>
        <p:nvSpPr>
          <p:cNvPr id="238" name="Google Shape;238;p4"/>
          <p:cNvSpPr txBox="1">
            <a:spLocks noGrp="1"/>
          </p:cNvSpPr>
          <p:nvPr>
            <p:ph type="body" idx="1"/>
          </p:nvPr>
        </p:nvSpPr>
        <p:spPr>
          <a:xfrm>
            <a:off x="2223516" y="2651760"/>
            <a:ext cx="7744968" cy="269748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2000"/>
              <a:buFont typeface="Noto Sans Symbols"/>
              <a:buChar char="⮚"/>
            </a:pPr>
            <a:r>
              <a:rPr lang="en-US" sz="2000" b="1"/>
              <a:t>ER Diagram</a:t>
            </a:r>
            <a:endParaRPr/>
          </a:p>
          <a:p>
            <a:pPr marL="285750" lvl="0" indent="-285750" algn="l" rtl="0">
              <a:lnSpc>
                <a:spcPct val="100000"/>
              </a:lnSpc>
              <a:spcBef>
                <a:spcPts val="1000"/>
              </a:spcBef>
              <a:spcAft>
                <a:spcPts val="0"/>
              </a:spcAft>
              <a:buSzPts val="2000"/>
              <a:buFont typeface="Noto Sans Symbols"/>
              <a:buChar char="⮚"/>
            </a:pPr>
            <a:r>
              <a:rPr lang="en-US" sz="2000" b="1"/>
              <a:t>Assumptions</a:t>
            </a:r>
            <a:endParaRPr/>
          </a:p>
          <a:p>
            <a:pPr marL="285750" lvl="0" indent="-285750" algn="l" rtl="0">
              <a:lnSpc>
                <a:spcPct val="100000"/>
              </a:lnSpc>
              <a:spcBef>
                <a:spcPts val="1000"/>
              </a:spcBef>
              <a:spcAft>
                <a:spcPts val="0"/>
              </a:spcAft>
              <a:buSzPts val="2000"/>
              <a:buFont typeface="Noto Sans Symbols"/>
              <a:buChar char="⮚"/>
            </a:pPr>
            <a:r>
              <a:rPr lang="en-US" sz="2000" b="1"/>
              <a:t>Normalized Tables </a:t>
            </a:r>
            <a:endParaRPr/>
          </a:p>
          <a:p>
            <a:pPr marL="285750" lvl="0" indent="-285750" algn="l" rtl="0">
              <a:lnSpc>
                <a:spcPct val="100000"/>
              </a:lnSpc>
              <a:spcBef>
                <a:spcPts val="1000"/>
              </a:spcBef>
              <a:spcAft>
                <a:spcPts val="0"/>
              </a:spcAft>
              <a:buSzPts val="2000"/>
              <a:buFont typeface="Noto Sans Symbols"/>
              <a:buChar char="⮚"/>
            </a:pPr>
            <a:r>
              <a:rPr lang="en-US" sz="2000" b="1"/>
              <a:t>Relational Schema after normalization</a:t>
            </a:r>
            <a:endParaRPr/>
          </a:p>
          <a:p>
            <a:pPr marL="285750" lvl="0" indent="-285750" algn="l" rtl="0">
              <a:lnSpc>
                <a:spcPct val="100000"/>
              </a:lnSpc>
              <a:spcBef>
                <a:spcPts val="1000"/>
              </a:spcBef>
              <a:spcAft>
                <a:spcPts val="0"/>
              </a:spcAft>
              <a:buSzPts val="2000"/>
              <a:buFont typeface="Noto Sans Symbols"/>
              <a:buChar char="⮚"/>
            </a:pPr>
            <a:r>
              <a:rPr lang="en-US" sz="2000" b="1"/>
              <a:t>Queries and Output</a:t>
            </a:r>
            <a:endParaRPr/>
          </a:p>
        </p:txBody>
      </p:sp>
      <p:sp>
        <p:nvSpPr>
          <p:cNvPr id="239" name="Google Shape;239;p4"/>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40" name="Google Shape;240;p4"/>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5"/>
          <p:cNvSpPr txBox="1">
            <a:spLocks noGrp="1"/>
          </p:cNvSpPr>
          <p:nvPr>
            <p:ph type="title"/>
          </p:nvPr>
        </p:nvSpPr>
        <p:spPr>
          <a:xfrm>
            <a:off x="838200" y="380999"/>
            <a:ext cx="10515600" cy="3651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t>ER DIAGRAM</a:t>
            </a:r>
            <a:endParaRPr/>
          </a:p>
        </p:txBody>
      </p:sp>
      <p:pic>
        <p:nvPicPr>
          <p:cNvPr id="246" name="Google Shape;246;p5"/>
          <p:cNvPicPr preferRelativeResize="0">
            <a:picLocks noGrp="1"/>
          </p:cNvPicPr>
          <p:nvPr>
            <p:ph type="body" idx="1"/>
          </p:nvPr>
        </p:nvPicPr>
        <p:blipFill rotWithShape="1">
          <a:blip r:embed="rId3">
            <a:alphaModFix/>
          </a:blip>
          <a:srcRect/>
          <a:stretch/>
        </p:blipFill>
        <p:spPr>
          <a:xfrm>
            <a:off x="1123631" y="914399"/>
            <a:ext cx="10433603" cy="5376636"/>
          </a:xfrm>
          <a:prstGeom prst="rect">
            <a:avLst/>
          </a:prstGeom>
          <a:noFill/>
          <a:ln>
            <a:noFill/>
          </a:ln>
        </p:spPr>
      </p:pic>
      <p:sp>
        <p:nvSpPr>
          <p:cNvPr id="247" name="Google Shape;247;p5"/>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48" name="Google Shape;248;p5"/>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6"/>
          <p:cNvSpPr txBox="1">
            <a:spLocks noGrp="1"/>
          </p:cNvSpPr>
          <p:nvPr>
            <p:ph type="title"/>
          </p:nvPr>
        </p:nvSpPr>
        <p:spPr>
          <a:xfrm>
            <a:off x="1748028" y="1389888"/>
            <a:ext cx="8695944" cy="64418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latin typeface="Libre Baskerville"/>
                <a:ea typeface="Libre Baskerville"/>
                <a:cs typeface="Libre Baskerville"/>
                <a:sym typeface="Libre Baskerville"/>
              </a:rPr>
              <a:t>ASSUMPTIONS</a:t>
            </a:r>
            <a:r>
              <a:rPr lang="en-US">
                <a:solidFill>
                  <a:schemeClr val="accent3"/>
                </a:solidFill>
              </a:rPr>
              <a:t> </a:t>
            </a:r>
            <a:endParaRPr/>
          </a:p>
        </p:txBody>
      </p:sp>
      <p:sp>
        <p:nvSpPr>
          <p:cNvPr id="254" name="Google Shape;254;p6"/>
          <p:cNvSpPr txBox="1">
            <a:spLocks noGrp="1"/>
          </p:cNvSpPr>
          <p:nvPr>
            <p:ph type="body" idx="1"/>
          </p:nvPr>
        </p:nvSpPr>
        <p:spPr>
          <a:xfrm>
            <a:off x="2410129" y="2259874"/>
            <a:ext cx="7744968" cy="269748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sz="2000">
                <a:solidFill>
                  <a:schemeClr val="accent3"/>
                </a:solidFill>
                <a:latin typeface="Gill Sans"/>
                <a:ea typeface="Gill Sans"/>
                <a:cs typeface="Gill Sans"/>
                <a:sym typeface="Gill Sans"/>
              </a:rPr>
              <a:t> </a:t>
            </a:r>
            <a:endParaRPr/>
          </a:p>
          <a:p>
            <a:pPr marL="0" lvl="0" indent="0" algn="ctr" rtl="0">
              <a:lnSpc>
                <a:spcPct val="100000"/>
              </a:lnSpc>
              <a:spcBef>
                <a:spcPts val="1000"/>
              </a:spcBef>
              <a:spcAft>
                <a:spcPts val="0"/>
              </a:spcAft>
              <a:buSzPts val="2000"/>
              <a:buNone/>
            </a:pPr>
            <a:endParaRPr>
              <a:solidFill>
                <a:schemeClr val="accent3"/>
              </a:solidFill>
            </a:endParaRPr>
          </a:p>
        </p:txBody>
      </p:sp>
      <p:sp>
        <p:nvSpPr>
          <p:cNvPr id="255" name="Google Shape;255;p6"/>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56" name="Google Shape;256;p6"/>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57" name="Google Shape;257;p6"/>
          <p:cNvSpPr txBox="1"/>
          <p:nvPr/>
        </p:nvSpPr>
        <p:spPr>
          <a:xfrm>
            <a:off x="1931437" y="2408672"/>
            <a:ext cx="8512535"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1) Each mall has at least one Tenant Officer, and each tenant officer is employed in at least one of the given malls, therefore there is total participation and many to many relationship between mall and tenant_officers. Mall has area with unit sq.ft.</a:t>
            </a:r>
            <a:endParaRPr/>
          </a:p>
          <a:p>
            <a:pPr marL="0" marR="0" lvl="0" indent="0" algn="l" rtl="0">
              <a:spcBef>
                <a:spcPts val="0"/>
              </a:spcBef>
              <a:spcAft>
                <a:spcPts val="0"/>
              </a:spcAft>
              <a:buNone/>
            </a:pPr>
            <a:endParaRPr sz="1800" b="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2) In mall managers relation, each manager is employed in at least one of the malls, So there is total participation of Mall_managers.</a:t>
            </a:r>
            <a:endParaRPr/>
          </a:p>
          <a:p>
            <a:pPr marL="0" marR="0" lvl="0" indent="0" algn="l" rtl="0">
              <a:spcBef>
                <a:spcPts val="0"/>
              </a:spcBef>
              <a:spcAft>
                <a:spcPts val="0"/>
              </a:spcAft>
              <a:buNone/>
            </a:pPr>
            <a:endParaRPr sz="1800" b="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3) Timing relation is a weak entity set having weekdays as its partial key.</a:t>
            </a:r>
            <a:endParaRPr sz="1800" b="1">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7"/>
          <p:cNvSpPr txBox="1">
            <a:spLocks noGrp="1"/>
          </p:cNvSpPr>
          <p:nvPr>
            <p:ph type="title"/>
          </p:nvPr>
        </p:nvSpPr>
        <p:spPr>
          <a:xfrm>
            <a:off x="1748028" y="1389888"/>
            <a:ext cx="8695944" cy="53221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latin typeface="Libre Baskerville"/>
                <a:ea typeface="Libre Baskerville"/>
                <a:cs typeface="Libre Baskerville"/>
                <a:sym typeface="Libre Baskerville"/>
              </a:rPr>
              <a:t>ASSUMPTIONS </a:t>
            </a:r>
            <a:endParaRPr/>
          </a:p>
        </p:txBody>
      </p:sp>
      <p:sp>
        <p:nvSpPr>
          <p:cNvPr id="263" name="Google Shape;263;p7"/>
          <p:cNvSpPr txBox="1">
            <a:spLocks noGrp="1"/>
          </p:cNvSpPr>
          <p:nvPr>
            <p:ph type="body" idx="1"/>
          </p:nvPr>
        </p:nvSpPr>
        <p:spPr>
          <a:xfrm>
            <a:off x="1748028" y="2119541"/>
            <a:ext cx="8220456" cy="2918989"/>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sz="2000" b="1">
                <a:solidFill>
                  <a:schemeClr val="accent3"/>
                </a:solidFill>
                <a:latin typeface="Gill Sans"/>
                <a:ea typeface="Gill Sans"/>
                <a:cs typeface="Gill Sans"/>
                <a:sym typeface="Gill Sans"/>
              </a:rPr>
              <a:t>4) Food_Types and Store_Categories &amp; Games relations store information about the types of food corners like restaurants, ice-cream parlour etc., and clothing, pharamacy etc. and different game names respectively along with its ID to identify the type.</a:t>
            </a:r>
            <a:endParaRPr/>
          </a:p>
          <a:p>
            <a:pPr marL="0" lvl="0" indent="0" algn="ctr" rtl="0">
              <a:lnSpc>
                <a:spcPct val="100000"/>
              </a:lnSpc>
              <a:spcBef>
                <a:spcPts val="1000"/>
              </a:spcBef>
              <a:spcAft>
                <a:spcPts val="0"/>
              </a:spcAft>
              <a:buSzPts val="2000"/>
              <a:buNone/>
            </a:pPr>
            <a:r>
              <a:rPr lang="en-US" sz="2000" b="1">
                <a:solidFill>
                  <a:schemeClr val="accent3"/>
                </a:solidFill>
                <a:latin typeface="Gill Sans"/>
                <a:ea typeface="Gill Sans"/>
                <a:cs typeface="Gill Sans"/>
                <a:sym typeface="Gill Sans"/>
              </a:rPr>
              <a:t>5) Stores and Food_Corners have different IDs(Primary key) for different malls. Also, each mall has no, one or more than one stores, and each store is present in one mall, so there is a one to many relationship with total participation of stores.Same is in the case of Food Corners relation. Rent given is per month</a:t>
            </a:r>
            <a:r>
              <a:rPr lang="en-US" sz="2000">
                <a:solidFill>
                  <a:schemeClr val="accent3"/>
                </a:solidFill>
                <a:latin typeface="Gill Sans"/>
                <a:ea typeface="Gill Sans"/>
                <a:cs typeface="Gill Sans"/>
                <a:sym typeface="Gill Sans"/>
              </a:rPr>
              <a:t>.</a:t>
            </a:r>
            <a:endParaRPr/>
          </a:p>
          <a:p>
            <a:pPr marL="0" lvl="0" indent="0" algn="ctr" rtl="0">
              <a:lnSpc>
                <a:spcPct val="100000"/>
              </a:lnSpc>
              <a:spcBef>
                <a:spcPts val="1000"/>
              </a:spcBef>
              <a:spcAft>
                <a:spcPts val="0"/>
              </a:spcAft>
              <a:buSzPts val="2000"/>
              <a:buNone/>
            </a:pPr>
            <a:endParaRPr>
              <a:solidFill>
                <a:schemeClr val="accent3"/>
              </a:solidFill>
            </a:endParaRPr>
          </a:p>
        </p:txBody>
      </p:sp>
      <p:sp>
        <p:nvSpPr>
          <p:cNvPr id="264" name="Google Shape;264;p7"/>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65" name="Google Shape;265;p7"/>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8"/>
          <p:cNvSpPr txBox="1">
            <a:spLocks noGrp="1"/>
          </p:cNvSpPr>
          <p:nvPr>
            <p:ph type="title"/>
          </p:nvPr>
        </p:nvSpPr>
        <p:spPr>
          <a:xfrm>
            <a:off x="1748028" y="1389888"/>
            <a:ext cx="8695944" cy="3651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latin typeface="Libre Baskerville"/>
                <a:ea typeface="Libre Baskerville"/>
                <a:cs typeface="Libre Baskerville"/>
                <a:sym typeface="Libre Baskerville"/>
              </a:rPr>
              <a:t>ASSUMPTIONS </a:t>
            </a:r>
            <a:endParaRPr/>
          </a:p>
        </p:txBody>
      </p:sp>
      <p:sp>
        <p:nvSpPr>
          <p:cNvPr id="271" name="Google Shape;271;p8"/>
          <p:cNvSpPr txBox="1">
            <a:spLocks noGrp="1"/>
          </p:cNvSpPr>
          <p:nvPr>
            <p:ph type="body" idx="1"/>
          </p:nvPr>
        </p:nvSpPr>
        <p:spPr>
          <a:xfrm>
            <a:off x="2223516" y="1904303"/>
            <a:ext cx="7744968" cy="3347975"/>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sz="2000">
                <a:solidFill>
                  <a:schemeClr val="accent3"/>
                </a:solidFill>
                <a:latin typeface="Gill Sans"/>
                <a:ea typeface="Gill Sans"/>
                <a:cs typeface="Gill Sans"/>
                <a:sym typeface="Gill Sans"/>
              </a:rPr>
              <a:t> </a:t>
            </a:r>
            <a:r>
              <a:rPr lang="en-US" sz="2000" b="1">
                <a:solidFill>
                  <a:schemeClr val="accent3"/>
                </a:solidFill>
                <a:latin typeface="Gill Sans"/>
                <a:ea typeface="Gill Sans"/>
                <a:cs typeface="Gill Sans"/>
                <a:sym typeface="Gill Sans"/>
              </a:rPr>
              <a:t>6) Game Zone is a weak entity set with GameID as its partial key, which is also a foreign key from Games table. It is assumed that No. of players in the games table are not exact, there can be less no of players. Price of games are given by per player.</a:t>
            </a:r>
            <a:endParaRPr/>
          </a:p>
          <a:p>
            <a:pPr marL="0" lvl="0" indent="0" algn="ctr" rtl="0">
              <a:lnSpc>
                <a:spcPct val="100000"/>
              </a:lnSpc>
              <a:spcBef>
                <a:spcPts val="1000"/>
              </a:spcBef>
              <a:spcAft>
                <a:spcPts val="0"/>
              </a:spcAft>
              <a:buSzPts val="2000"/>
              <a:buNone/>
            </a:pPr>
            <a:endParaRPr b="1">
              <a:latin typeface="Gill Sans"/>
              <a:ea typeface="Gill Sans"/>
              <a:cs typeface="Gill Sans"/>
              <a:sym typeface="Gill Sans"/>
            </a:endParaRPr>
          </a:p>
          <a:p>
            <a:pPr marL="0" lvl="0" indent="0" algn="ctr" rtl="0">
              <a:lnSpc>
                <a:spcPct val="100000"/>
              </a:lnSpc>
              <a:spcBef>
                <a:spcPts val="1000"/>
              </a:spcBef>
              <a:spcAft>
                <a:spcPts val="0"/>
              </a:spcAft>
              <a:buSzPts val="2000"/>
              <a:buNone/>
            </a:pPr>
            <a:r>
              <a:rPr lang="en-US" sz="2000" b="1">
                <a:solidFill>
                  <a:schemeClr val="accent3"/>
                </a:solidFill>
                <a:latin typeface="Gill Sans"/>
                <a:ea typeface="Gill Sans"/>
                <a:cs typeface="Gill Sans"/>
                <a:sym typeface="Gill Sans"/>
              </a:rPr>
              <a:t>7) Movie Theatres is a weak entity set with Th_name as its partial key. It is assumed that each mall has only one theatre with many screens, so the relationship is one to one type</a:t>
            </a:r>
            <a:r>
              <a:rPr lang="en-US" sz="2000">
                <a:solidFill>
                  <a:schemeClr val="accent3"/>
                </a:solidFill>
                <a:latin typeface="Gill Sans"/>
                <a:ea typeface="Gill Sans"/>
                <a:cs typeface="Gill Sans"/>
                <a:sym typeface="Gill Sans"/>
              </a:rPr>
              <a:t>.</a:t>
            </a:r>
            <a:endParaRPr/>
          </a:p>
          <a:p>
            <a:pPr marL="0" lvl="0" indent="0" algn="ctr" rtl="0">
              <a:lnSpc>
                <a:spcPct val="100000"/>
              </a:lnSpc>
              <a:spcBef>
                <a:spcPts val="1000"/>
              </a:spcBef>
              <a:spcAft>
                <a:spcPts val="0"/>
              </a:spcAft>
              <a:buSzPts val="2000"/>
              <a:buNone/>
            </a:pPr>
            <a:endParaRPr>
              <a:solidFill>
                <a:schemeClr val="accent3"/>
              </a:solidFill>
            </a:endParaRPr>
          </a:p>
        </p:txBody>
      </p:sp>
      <p:sp>
        <p:nvSpPr>
          <p:cNvPr id="272" name="Google Shape;272;p8"/>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73" name="Google Shape;273;p8"/>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9"/>
          <p:cNvSpPr txBox="1">
            <a:spLocks noGrp="1"/>
          </p:cNvSpPr>
          <p:nvPr>
            <p:ph type="title"/>
          </p:nvPr>
        </p:nvSpPr>
        <p:spPr>
          <a:xfrm>
            <a:off x="1748028" y="1389888"/>
            <a:ext cx="8695944" cy="50422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solidFill>
                  <a:schemeClr val="accent3"/>
                </a:solidFill>
                <a:latin typeface="Libre Baskerville"/>
                <a:ea typeface="Libre Baskerville"/>
                <a:cs typeface="Libre Baskerville"/>
                <a:sym typeface="Libre Baskerville"/>
              </a:rPr>
              <a:t> ASSUMPTIONS </a:t>
            </a:r>
            <a:endParaRPr/>
          </a:p>
        </p:txBody>
      </p:sp>
      <p:sp>
        <p:nvSpPr>
          <p:cNvPr id="279" name="Google Shape;279;p9"/>
          <p:cNvSpPr txBox="1">
            <a:spLocks noGrp="1"/>
          </p:cNvSpPr>
          <p:nvPr>
            <p:ph type="body" idx="1"/>
          </p:nvPr>
        </p:nvSpPr>
        <p:spPr>
          <a:xfrm>
            <a:off x="2130210" y="1989287"/>
            <a:ext cx="7744968" cy="269748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00000"/>
              </a:lnSpc>
              <a:spcBef>
                <a:spcPts val="0"/>
              </a:spcBef>
              <a:spcAft>
                <a:spcPts val="0"/>
              </a:spcAft>
              <a:buSzPts val="2000"/>
              <a:buNone/>
            </a:pPr>
            <a:r>
              <a:rPr lang="en-US" sz="2000" b="1">
                <a:solidFill>
                  <a:schemeClr val="accent3"/>
                </a:solidFill>
                <a:latin typeface="Gill Sans"/>
                <a:ea typeface="Gill Sans"/>
                <a:cs typeface="Gill Sans"/>
                <a:sym typeface="Gill Sans"/>
              </a:rPr>
              <a:t>8) Concession Stand is a weak entity set with standId as its primary key, and it is also connected to the food_types relation with typeID as foreign key which determines the type of stand inside movie theatres. Each theatre in a particular mall can have one or more than one stand and each stand is present in only one mall, so the relationship is one to many type.</a:t>
            </a:r>
            <a:endParaRPr/>
          </a:p>
          <a:p>
            <a:pPr marL="0" lvl="0" indent="0" algn="ctr" rtl="0">
              <a:lnSpc>
                <a:spcPct val="100000"/>
              </a:lnSpc>
              <a:spcBef>
                <a:spcPts val="1000"/>
              </a:spcBef>
              <a:spcAft>
                <a:spcPts val="0"/>
              </a:spcAft>
              <a:buSzPts val="2000"/>
              <a:buNone/>
            </a:pPr>
            <a:endParaRPr sz="2000" b="1">
              <a:solidFill>
                <a:schemeClr val="accent3"/>
              </a:solidFill>
              <a:latin typeface="Gill Sans"/>
              <a:ea typeface="Gill Sans"/>
              <a:cs typeface="Gill Sans"/>
              <a:sym typeface="Gill Sans"/>
            </a:endParaRPr>
          </a:p>
          <a:p>
            <a:pPr marL="0" lvl="0" indent="0" algn="ctr" rtl="0">
              <a:lnSpc>
                <a:spcPct val="100000"/>
              </a:lnSpc>
              <a:spcBef>
                <a:spcPts val="1000"/>
              </a:spcBef>
              <a:spcAft>
                <a:spcPts val="0"/>
              </a:spcAft>
              <a:buSzPts val="2000"/>
              <a:buNone/>
            </a:pPr>
            <a:r>
              <a:rPr lang="en-US" sz="2000" b="1">
                <a:solidFill>
                  <a:schemeClr val="accent3"/>
                </a:solidFill>
                <a:latin typeface="Gill Sans"/>
                <a:ea typeface="Gill Sans"/>
                <a:cs typeface="Gill Sans"/>
                <a:sym typeface="Gill Sans"/>
              </a:rPr>
              <a:t>9) ATM is a weak entity set with branch_name as its partial key. Each mall has more than one ATM, so it is one to many relationship type</a:t>
            </a:r>
            <a:r>
              <a:rPr lang="en-US" sz="2000">
                <a:solidFill>
                  <a:schemeClr val="accent3"/>
                </a:solidFill>
                <a:latin typeface="Gill Sans"/>
                <a:ea typeface="Gill Sans"/>
                <a:cs typeface="Gill Sans"/>
                <a:sym typeface="Gill Sans"/>
              </a:rPr>
              <a:t>.</a:t>
            </a:r>
            <a:endParaRPr/>
          </a:p>
          <a:p>
            <a:pPr marL="0" lvl="0" indent="0" algn="ctr" rtl="0">
              <a:lnSpc>
                <a:spcPct val="100000"/>
              </a:lnSpc>
              <a:spcBef>
                <a:spcPts val="1000"/>
              </a:spcBef>
              <a:spcAft>
                <a:spcPts val="0"/>
              </a:spcAft>
              <a:buSzPts val="2000"/>
              <a:buNone/>
            </a:pPr>
            <a:endParaRPr>
              <a:solidFill>
                <a:schemeClr val="accent3"/>
              </a:solidFill>
            </a:endParaRPr>
          </a:p>
        </p:txBody>
      </p:sp>
      <p:sp>
        <p:nvSpPr>
          <p:cNvPr id="280" name="Google Shape;280;p9"/>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81" name="Google Shape;281;p9"/>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1206</Words>
  <Application>Microsoft Office PowerPoint</Application>
  <PresentationFormat>Widescreen</PresentationFormat>
  <Paragraphs>225</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Gill Sans</vt:lpstr>
      <vt:lpstr>Calibri</vt:lpstr>
      <vt:lpstr>Noto Sans Symbols</vt:lpstr>
      <vt:lpstr>Libre Baskerville</vt:lpstr>
      <vt:lpstr>Arial</vt:lpstr>
      <vt:lpstr>Office Theme</vt:lpstr>
      <vt:lpstr>DBMS PROJECT</vt:lpstr>
      <vt:lpstr>PROBLEM STATEMENT</vt:lpstr>
      <vt:lpstr> </vt:lpstr>
      <vt:lpstr>CONTENTS </vt:lpstr>
      <vt:lpstr>ER DIAGRAM</vt:lpstr>
      <vt:lpstr>ASSUMPTIONS </vt:lpstr>
      <vt:lpstr>ASSUMPTIONS </vt:lpstr>
      <vt:lpstr>ASSUMPTIONS </vt:lpstr>
      <vt:lpstr> ASSUMPTIONS </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PowerPoint Presentation</vt:lpstr>
      <vt:lpstr>PowerPoint Presentation</vt:lpstr>
      <vt:lpstr>PowerPoint Presentation</vt:lpstr>
      <vt:lpstr>PowerPoint Presentation</vt:lpstr>
      <vt:lpstr>PowerPoint Presentation</vt:lpstr>
      <vt:lpstr>PowerPoint Presentation</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dc:title>
  <dc:creator>B BHARADWAJ</dc:creator>
  <cp:lastModifiedBy>Charandas Upre</cp:lastModifiedBy>
  <cp:revision>1</cp:revision>
  <dcterms:created xsi:type="dcterms:W3CDTF">2023-05-13T18:12:46Z</dcterms:created>
  <dcterms:modified xsi:type="dcterms:W3CDTF">2023-07-10T18:23:20Z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